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59" r:id="rId4"/>
    <p:sldId id="287" r:id="rId5"/>
    <p:sldId id="289" r:id="rId6"/>
    <p:sldId id="290" r:id="rId7"/>
    <p:sldId id="291" r:id="rId8"/>
    <p:sldId id="293" r:id="rId9"/>
    <p:sldId id="294" r:id="rId10"/>
    <p:sldId id="292" r:id="rId11"/>
    <p:sldId id="295" r:id="rId12"/>
    <p:sldId id="296" r:id="rId13"/>
    <p:sldId id="297" r:id="rId14"/>
    <p:sldId id="298" r:id="rId15"/>
    <p:sldId id="285" r:id="rId16"/>
    <p:sldId id="299" r:id="rId17"/>
    <p:sldId id="300" r:id="rId18"/>
    <p:sldId id="286" r:id="rId19"/>
    <p:sldId id="260" r:id="rId20"/>
    <p:sldId id="284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343C287-FE91-4C46-82B2-A2D36A5D1E93}">
  <a:tblStyle styleId="{3343C287-FE91-4C46-82B2-A2D36A5D1E9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32"/>
  </p:normalViewPr>
  <p:slideViewPr>
    <p:cSldViewPr snapToGrid="0" snapToObjects="1">
      <p:cViewPr>
        <p:scale>
          <a:sx n="105" d="100"/>
          <a:sy n="105" d="100"/>
        </p:scale>
        <p:origin x="1840" y="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87" name="Google Shape;190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88" name="Google Shape;190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6946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2932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7962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392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2663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2" name="Google Shape;1912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3" name="Google Shape;1912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77955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0" name="Google Shape;19310;gaa8cf9b84d_0_2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11" name="Google Shape;19311;gaa8cf9b84d_0_2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47634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99" name="Google Shape;19399;gaa8cf9b84d_0_2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00" name="Google Shape;19400;gaa8cf9b84d_0_26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02986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2" name="Google Shape;1912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3" name="Google Shape;1912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9741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0" name="Google Shape;19190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1" name="Google Shape;19191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3" name="Google Shape;19093;g99bc3d0d5b_0_28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94" name="Google Shape;19094;g99bc3d0d5b_0_28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43" name="Google Shape;19643;ga0fe23abdf_0_29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44" name="Google Shape;19644;ga0fe23abdf_0_29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22" name="Google Shape;19122;g99bc3d0d5b_0_36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23" name="Google Shape;19123;g99bc3d0d5b_0_36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0" name="Google Shape;19190;g99bc3d0d5b_0_272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91" name="Google Shape;19191;g99bc3d0d5b_0_272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91887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1755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7584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1446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4" name="Google Shape;19214;g99bc3d0d5b_0_5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15" name="Google Shape;19215;g99bc3d0d5b_0_5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84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0" name="Google Shape;19430;gaa8cf9b84d_0_2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31" name="Google Shape;19431;gaa8cf9b84d_0_2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79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-1277079">
            <a:off x="-1041446" y="919381"/>
            <a:ext cx="11043087" cy="3304739"/>
            <a:chOff x="2223722" y="2597355"/>
            <a:chExt cx="1338183" cy="424846"/>
          </a:xfrm>
        </p:grpSpPr>
        <p:sp>
          <p:nvSpPr>
            <p:cNvPr id="10" name="Google Shape;10;p2"/>
            <p:cNvSpPr/>
            <p:nvPr/>
          </p:nvSpPr>
          <p:spPr>
            <a:xfrm>
              <a:off x="2260170" y="2612178"/>
              <a:ext cx="1291272" cy="410024"/>
            </a:xfrm>
            <a:custGeom>
              <a:avLst/>
              <a:gdLst/>
              <a:ahLst/>
              <a:cxnLst/>
              <a:rect l="l" t="t" r="r" b="b"/>
              <a:pathLst>
                <a:path w="90094" h="28603" extrusionOk="0">
                  <a:moveTo>
                    <a:pt x="72343" y="821"/>
                  </a:moveTo>
                  <a:lnTo>
                    <a:pt x="72343" y="821"/>
                  </a:lnTo>
                  <a:cubicBezTo>
                    <a:pt x="72326" y="889"/>
                    <a:pt x="72309" y="944"/>
                    <a:pt x="72293" y="989"/>
                  </a:cubicBezTo>
                  <a:lnTo>
                    <a:pt x="72293" y="989"/>
                  </a:lnTo>
                  <a:cubicBezTo>
                    <a:pt x="72290" y="994"/>
                    <a:pt x="72286" y="999"/>
                    <a:pt x="72282" y="1003"/>
                  </a:cubicBezTo>
                  <a:cubicBezTo>
                    <a:pt x="72282" y="973"/>
                    <a:pt x="72282" y="943"/>
                    <a:pt x="72252" y="912"/>
                  </a:cubicBezTo>
                  <a:cubicBezTo>
                    <a:pt x="72252" y="882"/>
                    <a:pt x="72282" y="882"/>
                    <a:pt x="72343" y="821"/>
                  </a:cubicBezTo>
                  <a:close/>
                  <a:moveTo>
                    <a:pt x="74379" y="821"/>
                  </a:moveTo>
                  <a:lnTo>
                    <a:pt x="74379" y="1064"/>
                  </a:lnTo>
                  <a:lnTo>
                    <a:pt x="74227" y="1155"/>
                  </a:lnTo>
                  <a:lnTo>
                    <a:pt x="74014" y="1034"/>
                  </a:lnTo>
                  <a:lnTo>
                    <a:pt x="74136" y="943"/>
                  </a:lnTo>
                  <a:lnTo>
                    <a:pt x="74288" y="1034"/>
                  </a:lnTo>
                  <a:lnTo>
                    <a:pt x="74379" y="821"/>
                  </a:lnTo>
                  <a:close/>
                  <a:moveTo>
                    <a:pt x="71917" y="943"/>
                  </a:moveTo>
                  <a:lnTo>
                    <a:pt x="72100" y="1095"/>
                  </a:lnTo>
                  <a:cubicBezTo>
                    <a:pt x="72162" y="1057"/>
                    <a:pt x="72199" y="1035"/>
                    <a:pt x="72227" y="1035"/>
                  </a:cubicBezTo>
                  <a:cubicBezTo>
                    <a:pt x="72242" y="1035"/>
                    <a:pt x="72255" y="1041"/>
                    <a:pt x="72268" y="1055"/>
                  </a:cubicBezTo>
                  <a:lnTo>
                    <a:pt x="72268" y="1055"/>
                  </a:lnTo>
                  <a:cubicBezTo>
                    <a:pt x="72223" y="1154"/>
                    <a:pt x="72181" y="1178"/>
                    <a:pt x="72139" y="1178"/>
                  </a:cubicBezTo>
                  <a:cubicBezTo>
                    <a:pt x="72097" y="1178"/>
                    <a:pt x="72055" y="1155"/>
                    <a:pt x="72008" y="1155"/>
                  </a:cubicBezTo>
                  <a:lnTo>
                    <a:pt x="71856" y="1277"/>
                  </a:lnTo>
                  <a:lnTo>
                    <a:pt x="71826" y="1064"/>
                  </a:lnTo>
                  <a:lnTo>
                    <a:pt x="71917" y="943"/>
                  </a:lnTo>
                  <a:close/>
                  <a:moveTo>
                    <a:pt x="73194" y="912"/>
                  </a:moveTo>
                  <a:cubicBezTo>
                    <a:pt x="73224" y="973"/>
                    <a:pt x="73224" y="1003"/>
                    <a:pt x="73224" y="1034"/>
                  </a:cubicBezTo>
                  <a:cubicBezTo>
                    <a:pt x="73194" y="1125"/>
                    <a:pt x="73163" y="1186"/>
                    <a:pt x="73103" y="1307"/>
                  </a:cubicBezTo>
                  <a:lnTo>
                    <a:pt x="73011" y="1125"/>
                  </a:lnTo>
                  <a:lnTo>
                    <a:pt x="73194" y="912"/>
                  </a:lnTo>
                  <a:close/>
                  <a:moveTo>
                    <a:pt x="68148" y="1642"/>
                  </a:moveTo>
                  <a:lnTo>
                    <a:pt x="68148" y="1672"/>
                  </a:lnTo>
                  <a:lnTo>
                    <a:pt x="68057" y="1672"/>
                  </a:lnTo>
                  <a:lnTo>
                    <a:pt x="68057" y="1642"/>
                  </a:lnTo>
                  <a:close/>
                  <a:moveTo>
                    <a:pt x="65382" y="1733"/>
                  </a:moveTo>
                  <a:lnTo>
                    <a:pt x="65382" y="1763"/>
                  </a:lnTo>
                  <a:lnTo>
                    <a:pt x="65230" y="1763"/>
                  </a:lnTo>
                  <a:lnTo>
                    <a:pt x="65230" y="1733"/>
                  </a:lnTo>
                  <a:close/>
                  <a:moveTo>
                    <a:pt x="73984" y="1642"/>
                  </a:moveTo>
                  <a:lnTo>
                    <a:pt x="74152" y="1738"/>
                  </a:lnTo>
                  <a:lnTo>
                    <a:pt x="74152" y="1738"/>
                  </a:lnTo>
                  <a:cubicBezTo>
                    <a:pt x="74063" y="1815"/>
                    <a:pt x="74023" y="1835"/>
                    <a:pt x="73984" y="1854"/>
                  </a:cubicBezTo>
                  <a:lnTo>
                    <a:pt x="73893" y="1763"/>
                  </a:lnTo>
                  <a:lnTo>
                    <a:pt x="73984" y="1642"/>
                  </a:lnTo>
                  <a:close/>
                  <a:moveTo>
                    <a:pt x="74320" y="1725"/>
                  </a:moveTo>
                  <a:cubicBezTo>
                    <a:pt x="74392" y="1725"/>
                    <a:pt x="74401" y="1790"/>
                    <a:pt x="74379" y="1854"/>
                  </a:cubicBezTo>
                  <a:lnTo>
                    <a:pt x="74136" y="1854"/>
                  </a:lnTo>
                  <a:lnTo>
                    <a:pt x="74201" y="1761"/>
                  </a:lnTo>
                  <a:lnTo>
                    <a:pt x="74201" y="1761"/>
                  </a:lnTo>
                  <a:cubicBezTo>
                    <a:pt x="74253" y="1736"/>
                    <a:pt x="74291" y="1725"/>
                    <a:pt x="74320" y="1725"/>
                  </a:cubicBezTo>
                  <a:close/>
                  <a:moveTo>
                    <a:pt x="61947" y="2098"/>
                  </a:moveTo>
                  <a:lnTo>
                    <a:pt x="61947" y="2099"/>
                  </a:lnTo>
                  <a:lnTo>
                    <a:pt x="61947" y="2099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1947" y="2098"/>
                  </a:lnTo>
                  <a:close/>
                  <a:moveTo>
                    <a:pt x="67145" y="1854"/>
                  </a:moveTo>
                  <a:cubicBezTo>
                    <a:pt x="67206" y="1976"/>
                    <a:pt x="67145" y="2128"/>
                    <a:pt x="67023" y="2158"/>
                  </a:cubicBezTo>
                  <a:lnTo>
                    <a:pt x="66871" y="2067"/>
                  </a:lnTo>
                  <a:lnTo>
                    <a:pt x="66750" y="2158"/>
                  </a:lnTo>
                  <a:cubicBezTo>
                    <a:pt x="66750" y="2128"/>
                    <a:pt x="66750" y="2037"/>
                    <a:pt x="66750" y="2037"/>
                  </a:cubicBezTo>
                  <a:cubicBezTo>
                    <a:pt x="66841" y="1915"/>
                    <a:pt x="66902" y="1854"/>
                    <a:pt x="67145" y="1854"/>
                  </a:cubicBezTo>
                  <a:close/>
                  <a:moveTo>
                    <a:pt x="75200" y="2067"/>
                  </a:moveTo>
                  <a:lnTo>
                    <a:pt x="75200" y="2158"/>
                  </a:lnTo>
                  <a:lnTo>
                    <a:pt x="75169" y="2158"/>
                  </a:lnTo>
                  <a:lnTo>
                    <a:pt x="75169" y="2067"/>
                  </a:lnTo>
                  <a:close/>
                  <a:moveTo>
                    <a:pt x="76081" y="2158"/>
                  </a:moveTo>
                  <a:lnTo>
                    <a:pt x="76081" y="2219"/>
                  </a:lnTo>
                  <a:lnTo>
                    <a:pt x="76051" y="2219"/>
                  </a:lnTo>
                  <a:lnTo>
                    <a:pt x="76051" y="2158"/>
                  </a:lnTo>
                  <a:close/>
                  <a:moveTo>
                    <a:pt x="60823" y="2158"/>
                  </a:moveTo>
                  <a:lnTo>
                    <a:pt x="60823" y="2462"/>
                  </a:lnTo>
                  <a:lnTo>
                    <a:pt x="60792" y="2462"/>
                  </a:lnTo>
                  <a:lnTo>
                    <a:pt x="60792" y="2158"/>
                  </a:lnTo>
                  <a:close/>
                  <a:moveTo>
                    <a:pt x="58634" y="2554"/>
                  </a:moveTo>
                  <a:lnTo>
                    <a:pt x="58634" y="2584"/>
                  </a:lnTo>
                  <a:lnTo>
                    <a:pt x="58482" y="2584"/>
                  </a:lnTo>
                  <a:lnTo>
                    <a:pt x="58482" y="2554"/>
                  </a:lnTo>
                  <a:close/>
                  <a:moveTo>
                    <a:pt x="61583" y="2462"/>
                  </a:moveTo>
                  <a:lnTo>
                    <a:pt x="61510" y="2644"/>
                  </a:lnTo>
                  <a:lnTo>
                    <a:pt x="61510" y="2644"/>
                  </a:lnTo>
                  <a:cubicBezTo>
                    <a:pt x="61448" y="2601"/>
                    <a:pt x="61431" y="2532"/>
                    <a:pt x="61431" y="2462"/>
                  </a:cubicBezTo>
                  <a:close/>
                  <a:moveTo>
                    <a:pt x="61498" y="2675"/>
                  </a:moveTo>
                  <a:lnTo>
                    <a:pt x="61493" y="2685"/>
                  </a:lnTo>
                  <a:lnTo>
                    <a:pt x="61493" y="2685"/>
                  </a:lnTo>
                  <a:lnTo>
                    <a:pt x="61491" y="2675"/>
                  </a:lnTo>
                  <a:close/>
                  <a:moveTo>
                    <a:pt x="61947" y="2584"/>
                  </a:moveTo>
                  <a:lnTo>
                    <a:pt x="62099" y="2675"/>
                  </a:lnTo>
                  <a:lnTo>
                    <a:pt x="61947" y="2705"/>
                  </a:lnTo>
                  <a:lnTo>
                    <a:pt x="61947" y="2584"/>
                  </a:lnTo>
                  <a:close/>
                  <a:moveTo>
                    <a:pt x="64014" y="2645"/>
                  </a:moveTo>
                  <a:lnTo>
                    <a:pt x="64075" y="2705"/>
                  </a:lnTo>
                  <a:cubicBezTo>
                    <a:pt x="64045" y="2675"/>
                    <a:pt x="64014" y="2675"/>
                    <a:pt x="63984" y="2645"/>
                  </a:cubicBezTo>
                  <a:close/>
                  <a:moveTo>
                    <a:pt x="64075" y="2705"/>
                  </a:moveTo>
                  <a:lnTo>
                    <a:pt x="64075" y="2705"/>
                  </a:lnTo>
                  <a:cubicBezTo>
                    <a:pt x="64105" y="2705"/>
                    <a:pt x="64136" y="2706"/>
                    <a:pt x="64136" y="2736"/>
                  </a:cubicBezTo>
                  <a:lnTo>
                    <a:pt x="64136" y="2766"/>
                  </a:lnTo>
                  <a:lnTo>
                    <a:pt x="64075" y="2705"/>
                  </a:lnTo>
                  <a:close/>
                  <a:moveTo>
                    <a:pt x="75838" y="2523"/>
                  </a:moveTo>
                  <a:lnTo>
                    <a:pt x="75838" y="2523"/>
                  </a:lnTo>
                  <a:cubicBezTo>
                    <a:pt x="75960" y="2645"/>
                    <a:pt x="75808" y="2675"/>
                    <a:pt x="75777" y="2766"/>
                  </a:cubicBezTo>
                  <a:lnTo>
                    <a:pt x="75656" y="2645"/>
                  </a:lnTo>
                  <a:lnTo>
                    <a:pt x="75838" y="2523"/>
                  </a:lnTo>
                  <a:close/>
                  <a:moveTo>
                    <a:pt x="57054" y="2614"/>
                  </a:moveTo>
                  <a:lnTo>
                    <a:pt x="57054" y="2797"/>
                  </a:lnTo>
                  <a:lnTo>
                    <a:pt x="56871" y="2705"/>
                  </a:lnTo>
                  <a:lnTo>
                    <a:pt x="56871" y="2614"/>
                  </a:lnTo>
                  <a:close/>
                  <a:moveTo>
                    <a:pt x="58634" y="2705"/>
                  </a:moveTo>
                  <a:lnTo>
                    <a:pt x="58634" y="2827"/>
                  </a:lnTo>
                  <a:lnTo>
                    <a:pt x="58515" y="2827"/>
                  </a:lnTo>
                  <a:cubicBezTo>
                    <a:pt x="58527" y="2759"/>
                    <a:pt x="58581" y="2732"/>
                    <a:pt x="58634" y="2705"/>
                  </a:cubicBezTo>
                  <a:close/>
                  <a:moveTo>
                    <a:pt x="61518" y="2758"/>
                  </a:moveTo>
                  <a:cubicBezTo>
                    <a:pt x="61583" y="2758"/>
                    <a:pt x="61583" y="2802"/>
                    <a:pt x="61583" y="2827"/>
                  </a:cubicBezTo>
                  <a:lnTo>
                    <a:pt x="61522" y="2827"/>
                  </a:lnTo>
                  <a:lnTo>
                    <a:pt x="61508" y="2758"/>
                  </a:lnTo>
                  <a:lnTo>
                    <a:pt x="61508" y="2758"/>
                  </a:lnTo>
                  <a:cubicBezTo>
                    <a:pt x="61512" y="2758"/>
                    <a:pt x="61515" y="2758"/>
                    <a:pt x="61518" y="2758"/>
                  </a:cubicBezTo>
                  <a:close/>
                  <a:moveTo>
                    <a:pt x="60336" y="2341"/>
                  </a:moveTo>
                  <a:lnTo>
                    <a:pt x="60640" y="2645"/>
                  </a:lnTo>
                  <a:lnTo>
                    <a:pt x="60610" y="2705"/>
                  </a:lnTo>
                  <a:lnTo>
                    <a:pt x="60397" y="2645"/>
                  </a:lnTo>
                  <a:lnTo>
                    <a:pt x="60276" y="2857"/>
                  </a:lnTo>
                  <a:lnTo>
                    <a:pt x="60032" y="2675"/>
                  </a:lnTo>
                  <a:lnTo>
                    <a:pt x="59607" y="2736"/>
                  </a:lnTo>
                  <a:lnTo>
                    <a:pt x="59546" y="2857"/>
                  </a:lnTo>
                  <a:lnTo>
                    <a:pt x="59425" y="2736"/>
                  </a:lnTo>
                  <a:lnTo>
                    <a:pt x="59546" y="2462"/>
                  </a:lnTo>
                  <a:cubicBezTo>
                    <a:pt x="59652" y="2538"/>
                    <a:pt x="59766" y="2554"/>
                    <a:pt x="59884" y="2554"/>
                  </a:cubicBezTo>
                  <a:cubicBezTo>
                    <a:pt x="59963" y="2554"/>
                    <a:pt x="60043" y="2547"/>
                    <a:pt x="60124" y="2547"/>
                  </a:cubicBezTo>
                  <a:cubicBezTo>
                    <a:pt x="60164" y="2547"/>
                    <a:pt x="60205" y="2548"/>
                    <a:pt x="60245" y="2554"/>
                  </a:cubicBezTo>
                  <a:lnTo>
                    <a:pt x="60154" y="2341"/>
                  </a:lnTo>
                  <a:close/>
                  <a:moveTo>
                    <a:pt x="55807" y="2736"/>
                  </a:moveTo>
                  <a:lnTo>
                    <a:pt x="55807" y="2918"/>
                  </a:lnTo>
                  <a:lnTo>
                    <a:pt x="55777" y="2918"/>
                  </a:lnTo>
                  <a:lnTo>
                    <a:pt x="55777" y="2736"/>
                  </a:lnTo>
                  <a:close/>
                  <a:moveTo>
                    <a:pt x="75321" y="2614"/>
                  </a:moveTo>
                  <a:lnTo>
                    <a:pt x="75473" y="2827"/>
                  </a:lnTo>
                  <a:cubicBezTo>
                    <a:pt x="75433" y="2908"/>
                    <a:pt x="75352" y="2922"/>
                    <a:pt x="75266" y="2922"/>
                  </a:cubicBezTo>
                  <a:cubicBezTo>
                    <a:pt x="75224" y="2922"/>
                    <a:pt x="75180" y="2918"/>
                    <a:pt x="75139" y="2918"/>
                  </a:cubicBezTo>
                  <a:lnTo>
                    <a:pt x="75018" y="2736"/>
                  </a:lnTo>
                  <a:lnTo>
                    <a:pt x="75321" y="2614"/>
                  </a:lnTo>
                  <a:close/>
                  <a:moveTo>
                    <a:pt x="58467" y="2903"/>
                  </a:moveTo>
                  <a:cubicBezTo>
                    <a:pt x="58468" y="2921"/>
                    <a:pt x="58471" y="2937"/>
                    <a:pt x="58482" y="2949"/>
                  </a:cubicBezTo>
                  <a:lnTo>
                    <a:pt x="58452" y="2918"/>
                  </a:lnTo>
                  <a:lnTo>
                    <a:pt x="58467" y="2903"/>
                  </a:lnTo>
                  <a:close/>
                  <a:moveTo>
                    <a:pt x="54196" y="2827"/>
                  </a:moveTo>
                  <a:lnTo>
                    <a:pt x="54196" y="2979"/>
                  </a:lnTo>
                  <a:lnTo>
                    <a:pt x="54136" y="2979"/>
                  </a:lnTo>
                  <a:lnTo>
                    <a:pt x="54136" y="2827"/>
                  </a:lnTo>
                  <a:close/>
                  <a:moveTo>
                    <a:pt x="54744" y="2888"/>
                  </a:moveTo>
                  <a:lnTo>
                    <a:pt x="54865" y="2979"/>
                  </a:lnTo>
                  <a:lnTo>
                    <a:pt x="54744" y="3009"/>
                  </a:lnTo>
                  <a:lnTo>
                    <a:pt x="54744" y="2888"/>
                  </a:lnTo>
                  <a:close/>
                  <a:moveTo>
                    <a:pt x="56598" y="2857"/>
                  </a:moveTo>
                  <a:lnTo>
                    <a:pt x="56355" y="3009"/>
                  </a:lnTo>
                  <a:lnTo>
                    <a:pt x="56324" y="2857"/>
                  </a:lnTo>
                  <a:close/>
                  <a:moveTo>
                    <a:pt x="63953" y="2857"/>
                  </a:moveTo>
                  <a:lnTo>
                    <a:pt x="64014" y="2918"/>
                  </a:lnTo>
                  <a:cubicBezTo>
                    <a:pt x="64045" y="2918"/>
                    <a:pt x="64105" y="2918"/>
                    <a:pt x="64136" y="2949"/>
                  </a:cubicBezTo>
                  <a:lnTo>
                    <a:pt x="64136" y="3070"/>
                  </a:lnTo>
                  <a:lnTo>
                    <a:pt x="63953" y="2979"/>
                  </a:lnTo>
                  <a:lnTo>
                    <a:pt x="64014" y="2918"/>
                  </a:lnTo>
                  <a:cubicBezTo>
                    <a:pt x="63984" y="2918"/>
                    <a:pt x="63953" y="2888"/>
                    <a:pt x="63923" y="2888"/>
                  </a:cubicBezTo>
                  <a:lnTo>
                    <a:pt x="63953" y="2857"/>
                  </a:lnTo>
                  <a:close/>
                  <a:moveTo>
                    <a:pt x="74683" y="2523"/>
                  </a:moveTo>
                  <a:lnTo>
                    <a:pt x="74683" y="2675"/>
                  </a:lnTo>
                  <a:lnTo>
                    <a:pt x="74957" y="2705"/>
                  </a:lnTo>
                  <a:cubicBezTo>
                    <a:pt x="75018" y="2766"/>
                    <a:pt x="74957" y="2949"/>
                    <a:pt x="74805" y="3101"/>
                  </a:cubicBezTo>
                  <a:lnTo>
                    <a:pt x="74744" y="2797"/>
                  </a:lnTo>
                  <a:lnTo>
                    <a:pt x="74592" y="3070"/>
                  </a:lnTo>
                  <a:lnTo>
                    <a:pt x="74440" y="2736"/>
                  </a:lnTo>
                  <a:lnTo>
                    <a:pt x="74683" y="2523"/>
                  </a:lnTo>
                  <a:close/>
                  <a:moveTo>
                    <a:pt x="36597" y="3101"/>
                  </a:moveTo>
                  <a:lnTo>
                    <a:pt x="36597" y="3131"/>
                  </a:lnTo>
                  <a:lnTo>
                    <a:pt x="36506" y="3131"/>
                  </a:lnTo>
                  <a:lnTo>
                    <a:pt x="36506" y="3101"/>
                  </a:lnTo>
                  <a:close/>
                  <a:moveTo>
                    <a:pt x="75048" y="3070"/>
                  </a:moveTo>
                  <a:lnTo>
                    <a:pt x="75048" y="3131"/>
                  </a:lnTo>
                  <a:lnTo>
                    <a:pt x="75018" y="3131"/>
                  </a:lnTo>
                  <a:lnTo>
                    <a:pt x="75018" y="3070"/>
                  </a:lnTo>
                  <a:close/>
                  <a:moveTo>
                    <a:pt x="72890" y="2857"/>
                  </a:moveTo>
                  <a:lnTo>
                    <a:pt x="73194" y="3161"/>
                  </a:lnTo>
                  <a:cubicBezTo>
                    <a:pt x="72981" y="3131"/>
                    <a:pt x="72951" y="3070"/>
                    <a:pt x="72890" y="2857"/>
                  </a:cubicBezTo>
                  <a:close/>
                  <a:moveTo>
                    <a:pt x="52160" y="3161"/>
                  </a:moveTo>
                  <a:lnTo>
                    <a:pt x="52160" y="3192"/>
                  </a:lnTo>
                  <a:lnTo>
                    <a:pt x="52069" y="3192"/>
                  </a:lnTo>
                  <a:lnTo>
                    <a:pt x="52069" y="3161"/>
                  </a:lnTo>
                  <a:close/>
                  <a:moveTo>
                    <a:pt x="63346" y="2797"/>
                  </a:moveTo>
                  <a:lnTo>
                    <a:pt x="63467" y="3192"/>
                  </a:lnTo>
                  <a:lnTo>
                    <a:pt x="63224" y="3192"/>
                  </a:lnTo>
                  <a:lnTo>
                    <a:pt x="63163" y="3040"/>
                  </a:lnTo>
                  <a:cubicBezTo>
                    <a:pt x="63144" y="3116"/>
                    <a:pt x="63113" y="3180"/>
                    <a:pt x="63070" y="3180"/>
                  </a:cubicBezTo>
                  <a:cubicBezTo>
                    <a:pt x="63045" y="3180"/>
                    <a:pt x="63015" y="3157"/>
                    <a:pt x="62981" y="3101"/>
                  </a:cubicBezTo>
                  <a:cubicBezTo>
                    <a:pt x="62950" y="3040"/>
                    <a:pt x="62920" y="3009"/>
                    <a:pt x="62890" y="2979"/>
                  </a:cubicBezTo>
                  <a:lnTo>
                    <a:pt x="63346" y="2797"/>
                  </a:lnTo>
                  <a:close/>
                  <a:moveTo>
                    <a:pt x="36246" y="3005"/>
                  </a:moveTo>
                  <a:cubicBezTo>
                    <a:pt x="36294" y="3005"/>
                    <a:pt x="36418" y="3113"/>
                    <a:pt x="36445" y="3222"/>
                  </a:cubicBezTo>
                  <a:lnTo>
                    <a:pt x="36233" y="3222"/>
                  </a:lnTo>
                  <a:lnTo>
                    <a:pt x="36233" y="3009"/>
                  </a:lnTo>
                  <a:cubicBezTo>
                    <a:pt x="36236" y="3006"/>
                    <a:pt x="36240" y="3005"/>
                    <a:pt x="36246" y="3005"/>
                  </a:cubicBezTo>
                  <a:close/>
                  <a:moveTo>
                    <a:pt x="44166" y="2979"/>
                  </a:moveTo>
                  <a:lnTo>
                    <a:pt x="44166" y="3222"/>
                  </a:lnTo>
                  <a:lnTo>
                    <a:pt x="44014" y="3009"/>
                  </a:lnTo>
                  <a:lnTo>
                    <a:pt x="44166" y="2979"/>
                  </a:lnTo>
                  <a:close/>
                  <a:moveTo>
                    <a:pt x="62494" y="2979"/>
                  </a:moveTo>
                  <a:lnTo>
                    <a:pt x="62616" y="3192"/>
                  </a:lnTo>
                  <a:lnTo>
                    <a:pt x="62586" y="3222"/>
                  </a:lnTo>
                  <a:cubicBezTo>
                    <a:pt x="62555" y="3192"/>
                    <a:pt x="62525" y="3161"/>
                    <a:pt x="62494" y="3131"/>
                  </a:cubicBezTo>
                  <a:cubicBezTo>
                    <a:pt x="62464" y="3101"/>
                    <a:pt x="62464" y="3070"/>
                    <a:pt x="62464" y="3040"/>
                  </a:cubicBezTo>
                  <a:lnTo>
                    <a:pt x="62494" y="2979"/>
                  </a:lnTo>
                  <a:close/>
                  <a:moveTo>
                    <a:pt x="62749" y="3062"/>
                  </a:moveTo>
                  <a:cubicBezTo>
                    <a:pt x="62807" y="3062"/>
                    <a:pt x="62824" y="3122"/>
                    <a:pt x="62798" y="3222"/>
                  </a:cubicBezTo>
                  <a:lnTo>
                    <a:pt x="62707" y="3070"/>
                  </a:lnTo>
                  <a:cubicBezTo>
                    <a:pt x="62723" y="3065"/>
                    <a:pt x="62737" y="3062"/>
                    <a:pt x="62749" y="3062"/>
                  </a:cubicBezTo>
                  <a:close/>
                  <a:moveTo>
                    <a:pt x="75656" y="3131"/>
                  </a:moveTo>
                  <a:lnTo>
                    <a:pt x="75686" y="3161"/>
                  </a:lnTo>
                  <a:lnTo>
                    <a:pt x="75625" y="3222"/>
                  </a:lnTo>
                  <a:cubicBezTo>
                    <a:pt x="75636" y="3192"/>
                    <a:pt x="75646" y="3161"/>
                    <a:pt x="75656" y="3131"/>
                  </a:cubicBezTo>
                  <a:close/>
                  <a:moveTo>
                    <a:pt x="75595" y="3222"/>
                  </a:moveTo>
                  <a:cubicBezTo>
                    <a:pt x="75602" y="3229"/>
                    <a:pt x="75607" y="3236"/>
                    <a:pt x="75611" y="3243"/>
                  </a:cubicBezTo>
                  <a:lnTo>
                    <a:pt x="75611" y="3243"/>
                  </a:lnTo>
                  <a:cubicBezTo>
                    <a:pt x="75598" y="3263"/>
                    <a:pt x="75591" y="3270"/>
                    <a:pt x="75589" y="3270"/>
                  </a:cubicBezTo>
                  <a:cubicBezTo>
                    <a:pt x="75584" y="3270"/>
                    <a:pt x="75595" y="3241"/>
                    <a:pt x="75595" y="3222"/>
                  </a:cubicBezTo>
                  <a:close/>
                  <a:moveTo>
                    <a:pt x="43132" y="3222"/>
                  </a:moveTo>
                  <a:lnTo>
                    <a:pt x="43132" y="3283"/>
                  </a:lnTo>
                  <a:lnTo>
                    <a:pt x="43102" y="3283"/>
                  </a:lnTo>
                  <a:lnTo>
                    <a:pt x="43102" y="3222"/>
                  </a:lnTo>
                  <a:close/>
                  <a:moveTo>
                    <a:pt x="52342" y="3161"/>
                  </a:moveTo>
                  <a:lnTo>
                    <a:pt x="52342" y="3283"/>
                  </a:lnTo>
                  <a:lnTo>
                    <a:pt x="52312" y="3283"/>
                  </a:lnTo>
                  <a:lnTo>
                    <a:pt x="52282" y="3161"/>
                  </a:lnTo>
                  <a:close/>
                  <a:moveTo>
                    <a:pt x="52616" y="3222"/>
                  </a:moveTo>
                  <a:lnTo>
                    <a:pt x="52525" y="3374"/>
                  </a:lnTo>
                  <a:lnTo>
                    <a:pt x="52494" y="3222"/>
                  </a:lnTo>
                  <a:close/>
                  <a:moveTo>
                    <a:pt x="75616" y="3251"/>
                  </a:moveTo>
                  <a:cubicBezTo>
                    <a:pt x="75625" y="3272"/>
                    <a:pt x="75625" y="3293"/>
                    <a:pt x="75625" y="3313"/>
                  </a:cubicBezTo>
                  <a:cubicBezTo>
                    <a:pt x="75625" y="3344"/>
                    <a:pt x="75595" y="3344"/>
                    <a:pt x="75565" y="3405"/>
                  </a:cubicBezTo>
                  <a:cubicBezTo>
                    <a:pt x="75582" y="3353"/>
                    <a:pt x="75599" y="3302"/>
                    <a:pt x="75616" y="3251"/>
                  </a:cubicBezTo>
                  <a:close/>
                  <a:moveTo>
                    <a:pt x="37073" y="3368"/>
                  </a:moveTo>
                  <a:cubicBezTo>
                    <a:pt x="37056" y="3383"/>
                    <a:pt x="37035" y="3398"/>
                    <a:pt x="37005" y="3425"/>
                  </a:cubicBezTo>
                  <a:lnTo>
                    <a:pt x="37005" y="3425"/>
                  </a:lnTo>
                  <a:cubicBezTo>
                    <a:pt x="37026" y="3411"/>
                    <a:pt x="37053" y="3394"/>
                    <a:pt x="37084" y="3374"/>
                  </a:cubicBezTo>
                  <a:cubicBezTo>
                    <a:pt x="37080" y="3372"/>
                    <a:pt x="37076" y="3370"/>
                    <a:pt x="37073" y="3368"/>
                  </a:cubicBezTo>
                  <a:close/>
                  <a:moveTo>
                    <a:pt x="46263" y="3313"/>
                  </a:moveTo>
                  <a:lnTo>
                    <a:pt x="46263" y="3433"/>
                  </a:lnTo>
                  <a:lnTo>
                    <a:pt x="46263" y="3433"/>
                  </a:lnTo>
                  <a:cubicBezTo>
                    <a:pt x="46189" y="3421"/>
                    <a:pt x="46138" y="3367"/>
                    <a:pt x="46111" y="3313"/>
                  </a:cubicBezTo>
                  <a:close/>
                  <a:moveTo>
                    <a:pt x="36628" y="3192"/>
                  </a:moveTo>
                  <a:lnTo>
                    <a:pt x="36780" y="3435"/>
                  </a:lnTo>
                  <a:lnTo>
                    <a:pt x="36506" y="3435"/>
                  </a:lnTo>
                  <a:lnTo>
                    <a:pt x="36628" y="3192"/>
                  </a:lnTo>
                  <a:close/>
                  <a:moveTo>
                    <a:pt x="43467" y="3222"/>
                  </a:moveTo>
                  <a:lnTo>
                    <a:pt x="43528" y="3283"/>
                  </a:lnTo>
                  <a:lnTo>
                    <a:pt x="43406" y="3435"/>
                  </a:lnTo>
                  <a:lnTo>
                    <a:pt x="43376" y="3253"/>
                  </a:lnTo>
                  <a:lnTo>
                    <a:pt x="43467" y="3222"/>
                  </a:lnTo>
                  <a:close/>
                  <a:moveTo>
                    <a:pt x="47114" y="3374"/>
                  </a:moveTo>
                  <a:lnTo>
                    <a:pt x="47114" y="3435"/>
                  </a:lnTo>
                  <a:lnTo>
                    <a:pt x="47084" y="3435"/>
                  </a:lnTo>
                  <a:lnTo>
                    <a:pt x="47084" y="3374"/>
                  </a:lnTo>
                  <a:close/>
                  <a:moveTo>
                    <a:pt x="59151" y="3405"/>
                  </a:moveTo>
                  <a:lnTo>
                    <a:pt x="59151" y="3435"/>
                  </a:lnTo>
                  <a:lnTo>
                    <a:pt x="59060" y="3435"/>
                  </a:lnTo>
                  <a:lnTo>
                    <a:pt x="59060" y="3405"/>
                  </a:lnTo>
                  <a:close/>
                  <a:moveTo>
                    <a:pt x="62403" y="2797"/>
                  </a:moveTo>
                  <a:lnTo>
                    <a:pt x="62282" y="3131"/>
                  </a:lnTo>
                  <a:cubicBezTo>
                    <a:pt x="62241" y="3131"/>
                    <a:pt x="62201" y="3091"/>
                    <a:pt x="62169" y="3091"/>
                  </a:cubicBezTo>
                  <a:cubicBezTo>
                    <a:pt x="62153" y="3091"/>
                    <a:pt x="62140" y="3101"/>
                    <a:pt x="62130" y="3131"/>
                  </a:cubicBezTo>
                  <a:cubicBezTo>
                    <a:pt x="62099" y="3222"/>
                    <a:pt x="62099" y="3344"/>
                    <a:pt x="62069" y="3435"/>
                  </a:cubicBezTo>
                  <a:lnTo>
                    <a:pt x="61887" y="3435"/>
                  </a:lnTo>
                  <a:lnTo>
                    <a:pt x="61887" y="3222"/>
                  </a:lnTo>
                  <a:cubicBezTo>
                    <a:pt x="61704" y="3222"/>
                    <a:pt x="61552" y="3131"/>
                    <a:pt x="61491" y="2979"/>
                  </a:cubicBezTo>
                  <a:lnTo>
                    <a:pt x="61917" y="2979"/>
                  </a:lnTo>
                  <a:lnTo>
                    <a:pt x="62069" y="2797"/>
                  </a:lnTo>
                  <a:lnTo>
                    <a:pt x="62191" y="2888"/>
                  </a:lnTo>
                  <a:lnTo>
                    <a:pt x="62403" y="2797"/>
                  </a:lnTo>
                  <a:close/>
                  <a:moveTo>
                    <a:pt x="75109" y="3283"/>
                  </a:moveTo>
                  <a:lnTo>
                    <a:pt x="75109" y="3435"/>
                  </a:lnTo>
                  <a:lnTo>
                    <a:pt x="75078" y="3435"/>
                  </a:lnTo>
                  <a:lnTo>
                    <a:pt x="75078" y="3283"/>
                  </a:lnTo>
                  <a:close/>
                  <a:moveTo>
                    <a:pt x="59880" y="2949"/>
                  </a:moveTo>
                  <a:lnTo>
                    <a:pt x="60002" y="3101"/>
                  </a:lnTo>
                  <a:cubicBezTo>
                    <a:pt x="60050" y="3114"/>
                    <a:pt x="60095" y="3120"/>
                    <a:pt x="60137" y="3120"/>
                  </a:cubicBezTo>
                  <a:cubicBezTo>
                    <a:pt x="60283" y="3120"/>
                    <a:pt x="60401" y="3050"/>
                    <a:pt x="60519" y="2979"/>
                  </a:cubicBezTo>
                  <a:lnTo>
                    <a:pt x="60549" y="2979"/>
                  </a:lnTo>
                  <a:cubicBezTo>
                    <a:pt x="60610" y="3040"/>
                    <a:pt x="60663" y="3070"/>
                    <a:pt x="60713" y="3070"/>
                  </a:cubicBezTo>
                  <a:cubicBezTo>
                    <a:pt x="60762" y="3070"/>
                    <a:pt x="60808" y="3040"/>
                    <a:pt x="60853" y="2979"/>
                  </a:cubicBezTo>
                  <a:lnTo>
                    <a:pt x="61127" y="3253"/>
                  </a:lnTo>
                  <a:lnTo>
                    <a:pt x="60853" y="3435"/>
                  </a:lnTo>
                  <a:lnTo>
                    <a:pt x="60792" y="3344"/>
                  </a:lnTo>
                  <a:lnTo>
                    <a:pt x="60701" y="3435"/>
                  </a:lnTo>
                  <a:lnTo>
                    <a:pt x="60580" y="3283"/>
                  </a:lnTo>
                  <a:cubicBezTo>
                    <a:pt x="60514" y="3332"/>
                    <a:pt x="60458" y="3363"/>
                    <a:pt x="60406" y="3363"/>
                  </a:cubicBezTo>
                  <a:cubicBezTo>
                    <a:pt x="60360" y="3363"/>
                    <a:pt x="60318" y="3340"/>
                    <a:pt x="60276" y="3283"/>
                  </a:cubicBezTo>
                  <a:lnTo>
                    <a:pt x="60002" y="3465"/>
                  </a:lnTo>
                  <a:lnTo>
                    <a:pt x="59880" y="3344"/>
                  </a:lnTo>
                  <a:lnTo>
                    <a:pt x="59728" y="3435"/>
                  </a:lnTo>
                  <a:lnTo>
                    <a:pt x="59668" y="3374"/>
                  </a:lnTo>
                  <a:lnTo>
                    <a:pt x="59607" y="3435"/>
                  </a:lnTo>
                  <a:lnTo>
                    <a:pt x="59394" y="3192"/>
                  </a:lnTo>
                  <a:lnTo>
                    <a:pt x="59668" y="3070"/>
                  </a:lnTo>
                  <a:cubicBezTo>
                    <a:pt x="59728" y="3040"/>
                    <a:pt x="59789" y="2979"/>
                    <a:pt x="59880" y="2949"/>
                  </a:cubicBezTo>
                  <a:close/>
                  <a:moveTo>
                    <a:pt x="73802" y="2614"/>
                  </a:moveTo>
                  <a:lnTo>
                    <a:pt x="74136" y="2736"/>
                  </a:lnTo>
                  <a:lnTo>
                    <a:pt x="74258" y="2949"/>
                  </a:lnTo>
                  <a:lnTo>
                    <a:pt x="74197" y="3040"/>
                  </a:lnTo>
                  <a:lnTo>
                    <a:pt x="74531" y="3435"/>
                  </a:lnTo>
                  <a:lnTo>
                    <a:pt x="74227" y="3465"/>
                  </a:lnTo>
                  <a:lnTo>
                    <a:pt x="74136" y="3283"/>
                  </a:lnTo>
                  <a:lnTo>
                    <a:pt x="74045" y="3344"/>
                  </a:lnTo>
                  <a:lnTo>
                    <a:pt x="73832" y="3131"/>
                  </a:lnTo>
                  <a:lnTo>
                    <a:pt x="73498" y="3465"/>
                  </a:lnTo>
                  <a:lnTo>
                    <a:pt x="73285" y="3253"/>
                  </a:lnTo>
                  <a:cubicBezTo>
                    <a:pt x="73285" y="3222"/>
                    <a:pt x="73376" y="3101"/>
                    <a:pt x="73528" y="2949"/>
                  </a:cubicBezTo>
                  <a:cubicBezTo>
                    <a:pt x="73619" y="2857"/>
                    <a:pt x="73711" y="2736"/>
                    <a:pt x="73802" y="2614"/>
                  </a:cubicBezTo>
                  <a:close/>
                  <a:moveTo>
                    <a:pt x="49181" y="3465"/>
                  </a:moveTo>
                  <a:lnTo>
                    <a:pt x="49181" y="3496"/>
                  </a:lnTo>
                  <a:lnTo>
                    <a:pt x="49120" y="3496"/>
                  </a:lnTo>
                  <a:lnTo>
                    <a:pt x="49120" y="3465"/>
                  </a:lnTo>
                  <a:close/>
                  <a:moveTo>
                    <a:pt x="64379" y="3435"/>
                  </a:moveTo>
                  <a:lnTo>
                    <a:pt x="64379" y="3526"/>
                  </a:lnTo>
                  <a:lnTo>
                    <a:pt x="64257" y="3526"/>
                  </a:lnTo>
                  <a:lnTo>
                    <a:pt x="64227" y="3465"/>
                  </a:lnTo>
                  <a:lnTo>
                    <a:pt x="64379" y="3435"/>
                  </a:lnTo>
                  <a:close/>
                  <a:moveTo>
                    <a:pt x="46277" y="3502"/>
                  </a:moveTo>
                  <a:cubicBezTo>
                    <a:pt x="46324" y="3518"/>
                    <a:pt x="46324" y="3563"/>
                    <a:pt x="46324" y="3587"/>
                  </a:cubicBezTo>
                  <a:lnTo>
                    <a:pt x="46294" y="3587"/>
                  </a:lnTo>
                  <a:lnTo>
                    <a:pt x="46277" y="3502"/>
                  </a:lnTo>
                  <a:close/>
                  <a:moveTo>
                    <a:pt x="46506" y="3526"/>
                  </a:moveTo>
                  <a:cubicBezTo>
                    <a:pt x="46578" y="3541"/>
                    <a:pt x="46635" y="3553"/>
                    <a:pt x="46679" y="3565"/>
                  </a:cubicBezTo>
                  <a:lnTo>
                    <a:pt x="46679" y="3565"/>
                  </a:lnTo>
                  <a:cubicBezTo>
                    <a:pt x="46647" y="3587"/>
                    <a:pt x="46598" y="3587"/>
                    <a:pt x="46598" y="3587"/>
                  </a:cubicBezTo>
                  <a:cubicBezTo>
                    <a:pt x="46598" y="3587"/>
                    <a:pt x="46567" y="3587"/>
                    <a:pt x="46506" y="3526"/>
                  </a:cubicBezTo>
                  <a:close/>
                  <a:moveTo>
                    <a:pt x="57479" y="3283"/>
                  </a:moveTo>
                  <a:lnTo>
                    <a:pt x="57783" y="3374"/>
                  </a:lnTo>
                  <a:lnTo>
                    <a:pt x="57844" y="3313"/>
                  </a:lnTo>
                  <a:lnTo>
                    <a:pt x="58087" y="3435"/>
                  </a:lnTo>
                  <a:cubicBezTo>
                    <a:pt x="57935" y="3526"/>
                    <a:pt x="57783" y="3587"/>
                    <a:pt x="57631" y="3587"/>
                  </a:cubicBezTo>
                  <a:lnTo>
                    <a:pt x="57479" y="3283"/>
                  </a:lnTo>
                  <a:close/>
                  <a:moveTo>
                    <a:pt x="57297" y="3496"/>
                  </a:moveTo>
                  <a:lnTo>
                    <a:pt x="57449" y="3587"/>
                  </a:lnTo>
                  <a:lnTo>
                    <a:pt x="57297" y="3617"/>
                  </a:lnTo>
                  <a:lnTo>
                    <a:pt x="57297" y="3496"/>
                  </a:lnTo>
                  <a:close/>
                  <a:moveTo>
                    <a:pt x="56172" y="3435"/>
                  </a:moveTo>
                  <a:lnTo>
                    <a:pt x="56203" y="3648"/>
                  </a:lnTo>
                  <a:lnTo>
                    <a:pt x="56020" y="3465"/>
                  </a:lnTo>
                  <a:lnTo>
                    <a:pt x="56172" y="3435"/>
                  </a:lnTo>
                  <a:close/>
                  <a:moveTo>
                    <a:pt x="46751" y="3585"/>
                  </a:moveTo>
                  <a:cubicBezTo>
                    <a:pt x="46829" y="3611"/>
                    <a:pt x="46841" y="3629"/>
                    <a:pt x="46841" y="3648"/>
                  </a:cubicBezTo>
                  <a:lnTo>
                    <a:pt x="46689" y="3648"/>
                  </a:lnTo>
                  <a:lnTo>
                    <a:pt x="46751" y="3585"/>
                  </a:lnTo>
                  <a:close/>
                  <a:moveTo>
                    <a:pt x="74744" y="3192"/>
                  </a:moveTo>
                  <a:lnTo>
                    <a:pt x="74805" y="3344"/>
                  </a:lnTo>
                  <a:lnTo>
                    <a:pt x="74987" y="3253"/>
                  </a:lnTo>
                  <a:lnTo>
                    <a:pt x="75018" y="3496"/>
                  </a:lnTo>
                  <a:lnTo>
                    <a:pt x="75169" y="3526"/>
                  </a:lnTo>
                  <a:cubicBezTo>
                    <a:pt x="75109" y="3587"/>
                    <a:pt x="75078" y="3648"/>
                    <a:pt x="75018" y="3648"/>
                  </a:cubicBezTo>
                  <a:cubicBezTo>
                    <a:pt x="74992" y="3654"/>
                    <a:pt x="74971" y="3658"/>
                    <a:pt x="74952" y="3658"/>
                  </a:cubicBezTo>
                  <a:cubicBezTo>
                    <a:pt x="74879" y="3658"/>
                    <a:pt x="74840" y="3604"/>
                    <a:pt x="74744" y="3435"/>
                  </a:cubicBezTo>
                  <a:lnTo>
                    <a:pt x="74653" y="3496"/>
                  </a:lnTo>
                  <a:lnTo>
                    <a:pt x="74653" y="3526"/>
                  </a:lnTo>
                  <a:cubicBezTo>
                    <a:pt x="74562" y="3405"/>
                    <a:pt x="74622" y="3253"/>
                    <a:pt x="74744" y="3192"/>
                  </a:cubicBezTo>
                  <a:close/>
                  <a:moveTo>
                    <a:pt x="31339" y="3617"/>
                  </a:moveTo>
                  <a:lnTo>
                    <a:pt x="31339" y="3678"/>
                  </a:lnTo>
                  <a:lnTo>
                    <a:pt x="31278" y="3678"/>
                  </a:lnTo>
                  <a:lnTo>
                    <a:pt x="31278" y="3617"/>
                  </a:lnTo>
                  <a:close/>
                  <a:moveTo>
                    <a:pt x="43132" y="3617"/>
                  </a:moveTo>
                  <a:lnTo>
                    <a:pt x="43132" y="3678"/>
                  </a:lnTo>
                  <a:lnTo>
                    <a:pt x="43102" y="3678"/>
                  </a:lnTo>
                  <a:lnTo>
                    <a:pt x="43102" y="3617"/>
                  </a:lnTo>
                  <a:close/>
                  <a:moveTo>
                    <a:pt x="47388" y="3465"/>
                  </a:moveTo>
                  <a:lnTo>
                    <a:pt x="47418" y="3648"/>
                  </a:lnTo>
                  <a:lnTo>
                    <a:pt x="47297" y="3678"/>
                  </a:lnTo>
                  <a:lnTo>
                    <a:pt x="47266" y="3648"/>
                  </a:lnTo>
                  <a:lnTo>
                    <a:pt x="47388" y="3465"/>
                  </a:lnTo>
                  <a:close/>
                  <a:moveTo>
                    <a:pt x="58786" y="3344"/>
                  </a:moveTo>
                  <a:lnTo>
                    <a:pt x="58573" y="3678"/>
                  </a:lnTo>
                  <a:lnTo>
                    <a:pt x="58543" y="3648"/>
                  </a:lnTo>
                  <a:cubicBezTo>
                    <a:pt x="58543" y="3557"/>
                    <a:pt x="58573" y="3496"/>
                    <a:pt x="58604" y="3435"/>
                  </a:cubicBezTo>
                  <a:cubicBezTo>
                    <a:pt x="58634" y="3405"/>
                    <a:pt x="58695" y="3374"/>
                    <a:pt x="58786" y="3344"/>
                  </a:cubicBezTo>
                  <a:close/>
                  <a:moveTo>
                    <a:pt x="74622" y="3617"/>
                  </a:moveTo>
                  <a:lnTo>
                    <a:pt x="74622" y="3678"/>
                  </a:lnTo>
                  <a:lnTo>
                    <a:pt x="74562" y="3678"/>
                  </a:lnTo>
                  <a:lnTo>
                    <a:pt x="74562" y="3617"/>
                  </a:lnTo>
                  <a:close/>
                  <a:moveTo>
                    <a:pt x="55108" y="3435"/>
                  </a:moveTo>
                  <a:lnTo>
                    <a:pt x="55108" y="3709"/>
                  </a:lnTo>
                  <a:lnTo>
                    <a:pt x="54835" y="3587"/>
                  </a:lnTo>
                  <a:lnTo>
                    <a:pt x="55108" y="3435"/>
                  </a:lnTo>
                  <a:close/>
                  <a:moveTo>
                    <a:pt x="53041" y="3678"/>
                  </a:moveTo>
                  <a:lnTo>
                    <a:pt x="53072" y="3709"/>
                  </a:lnTo>
                  <a:lnTo>
                    <a:pt x="53041" y="3724"/>
                  </a:lnTo>
                  <a:lnTo>
                    <a:pt x="53041" y="3724"/>
                  </a:lnTo>
                  <a:cubicBezTo>
                    <a:pt x="53041" y="3706"/>
                    <a:pt x="53041" y="3692"/>
                    <a:pt x="53041" y="3678"/>
                  </a:cubicBezTo>
                  <a:close/>
                  <a:moveTo>
                    <a:pt x="61187" y="3678"/>
                  </a:moveTo>
                  <a:lnTo>
                    <a:pt x="61187" y="3739"/>
                  </a:lnTo>
                  <a:lnTo>
                    <a:pt x="61157" y="3739"/>
                  </a:lnTo>
                  <a:lnTo>
                    <a:pt x="61157" y="3678"/>
                  </a:lnTo>
                  <a:close/>
                  <a:moveTo>
                    <a:pt x="77267" y="3526"/>
                  </a:moveTo>
                  <a:cubicBezTo>
                    <a:pt x="77297" y="3557"/>
                    <a:pt x="77358" y="3587"/>
                    <a:pt x="77388" y="3617"/>
                  </a:cubicBezTo>
                  <a:lnTo>
                    <a:pt x="77571" y="3617"/>
                  </a:lnTo>
                  <a:lnTo>
                    <a:pt x="77540" y="3739"/>
                  </a:lnTo>
                  <a:lnTo>
                    <a:pt x="77267" y="3739"/>
                  </a:lnTo>
                  <a:lnTo>
                    <a:pt x="77267" y="3526"/>
                  </a:lnTo>
                  <a:close/>
                  <a:moveTo>
                    <a:pt x="53801" y="3161"/>
                  </a:moveTo>
                  <a:lnTo>
                    <a:pt x="53923" y="3769"/>
                  </a:lnTo>
                  <a:lnTo>
                    <a:pt x="53680" y="3769"/>
                  </a:lnTo>
                  <a:cubicBezTo>
                    <a:pt x="53710" y="3526"/>
                    <a:pt x="53649" y="3344"/>
                    <a:pt x="53801" y="3161"/>
                  </a:cubicBezTo>
                  <a:close/>
                  <a:moveTo>
                    <a:pt x="75656" y="3739"/>
                  </a:moveTo>
                  <a:lnTo>
                    <a:pt x="75686" y="3769"/>
                  </a:lnTo>
                  <a:lnTo>
                    <a:pt x="75671" y="3777"/>
                  </a:lnTo>
                  <a:lnTo>
                    <a:pt x="75671" y="3777"/>
                  </a:lnTo>
                  <a:cubicBezTo>
                    <a:pt x="75670" y="3763"/>
                    <a:pt x="75668" y="3751"/>
                    <a:pt x="75656" y="3739"/>
                  </a:cubicBezTo>
                  <a:close/>
                  <a:moveTo>
                    <a:pt x="36354" y="3678"/>
                  </a:moveTo>
                  <a:lnTo>
                    <a:pt x="36385" y="3800"/>
                  </a:lnTo>
                  <a:lnTo>
                    <a:pt x="36324" y="3800"/>
                  </a:lnTo>
                  <a:lnTo>
                    <a:pt x="36324" y="3678"/>
                  </a:lnTo>
                  <a:close/>
                  <a:moveTo>
                    <a:pt x="53011" y="3739"/>
                  </a:moveTo>
                  <a:cubicBezTo>
                    <a:pt x="52981" y="3800"/>
                    <a:pt x="52920" y="3830"/>
                    <a:pt x="52859" y="3830"/>
                  </a:cubicBezTo>
                  <a:lnTo>
                    <a:pt x="52859" y="3769"/>
                  </a:lnTo>
                  <a:lnTo>
                    <a:pt x="53011" y="3739"/>
                  </a:lnTo>
                  <a:close/>
                  <a:moveTo>
                    <a:pt x="54136" y="3526"/>
                  </a:moveTo>
                  <a:cubicBezTo>
                    <a:pt x="54288" y="3526"/>
                    <a:pt x="54318" y="3617"/>
                    <a:pt x="54318" y="3830"/>
                  </a:cubicBezTo>
                  <a:lnTo>
                    <a:pt x="54136" y="3709"/>
                  </a:lnTo>
                  <a:lnTo>
                    <a:pt x="54136" y="3526"/>
                  </a:lnTo>
                  <a:close/>
                  <a:moveTo>
                    <a:pt x="43381" y="3519"/>
                  </a:moveTo>
                  <a:cubicBezTo>
                    <a:pt x="43398" y="3519"/>
                    <a:pt x="43416" y="3521"/>
                    <a:pt x="43436" y="3526"/>
                  </a:cubicBezTo>
                  <a:cubicBezTo>
                    <a:pt x="43588" y="3557"/>
                    <a:pt x="43588" y="3678"/>
                    <a:pt x="43588" y="3830"/>
                  </a:cubicBezTo>
                  <a:cubicBezTo>
                    <a:pt x="43548" y="3830"/>
                    <a:pt x="43534" y="3844"/>
                    <a:pt x="43503" y="3844"/>
                  </a:cubicBezTo>
                  <a:cubicBezTo>
                    <a:pt x="43487" y="3844"/>
                    <a:pt x="43467" y="3840"/>
                    <a:pt x="43436" y="3830"/>
                  </a:cubicBezTo>
                  <a:cubicBezTo>
                    <a:pt x="43376" y="3769"/>
                    <a:pt x="43284" y="3739"/>
                    <a:pt x="43224" y="3709"/>
                  </a:cubicBezTo>
                  <a:cubicBezTo>
                    <a:pt x="43249" y="3582"/>
                    <a:pt x="43295" y="3519"/>
                    <a:pt x="43381" y="3519"/>
                  </a:cubicBezTo>
                  <a:close/>
                  <a:moveTo>
                    <a:pt x="52069" y="3830"/>
                  </a:moveTo>
                  <a:lnTo>
                    <a:pt x="52069" y="3861"/>
                  </a:lnTo>
                  <a:lnTo>
                    <a:pt x="51947" y="3861"/>
                  </a:lnTo>
                  <a:lnTo>
                    <a:pt x="51947" y="3830"/>
                  </a:lnTo>
                  <a:close/>
                  <a:moveTo>
                    <a:pt x="39910" y="3830"/>
                  </a:moveTo>
                  <a:lnTo>
                    <a:pt x="39910" y="3861"/>
                  </a:lnTo>
                  <a:lnTo>
                    <a:pt x="39789" y="3891"/>
                  </a:lnTo>
                  <a:lnTo>
                    <a:pt x="39789" y="3830"/>
                  </a:lnTo>
                  <a:close/>
                  <a:moveTo>
                    <a:pt x="52646" y="3830"/>
                  </a:moveTo>
                  <a:lnTo>
                    <a:pt x="52646" y="3861"/>
                  </a:lnTo>
                  <a:lnTo>
                    <a:pt x="52525" y="3891"/>
                  </a:lnTo>
                  <a:lnTo>
                    <a:pt x="52525" y="3830"/>
                  </a:lnTo>
                  <a:close/>
                  <a:moveTo>
                    <a:pt x="74379" y="3526"/>
                  </a:moveTo>
                  <a:lnTo>
                    <a:pt x="74379" y="3891"/>
                  </a:lnTo>
                  <a:lnTo>
                    <a:pt x="74106" y="3678"/>
                  </a:lnTo>
                  <a:lnTo>
                    <a:pt x="74379" y="3526"/>
                  </a:lnTo>
                  <a:close/>
                  <a:moveTo>
                    <a:pt x="31491" y="3830"/>
                  </a:moveTo>
                  <a:lnTo>
                    <a:pt x="31491" y="3921"/>
                  </a:lnTo>
                  <a:lnTo>
                    <a:pt x="31460" y="3921"/>
                  </a:lnTo>
                  <a:lnTo>
                    <a:pt x="31460" y="3830"/>
                  </a:lnTo>
                  <a:close/>
                  <a:moveTo>
                    <a:pt x="44926" y="3465"/>
                  </a:moveTo>
                  <a:lnTo>
                    <a:pt x="45078" y="3678"/>
                  </a:lnTo>
                  <a:lnTo>
                    <a:pt x="44987" y="3891"/>
                  </a:lnTo>
                  <a:lnTo>
                    <a:pt x="44774" y="3648"/>
                  </a:lnTo>
                  <a:lnTo>
                    <a:pt x="44774" y="3739"/>
                  </a:lnTo>
                  <a:lnTo>
                    <a:pt x="44500" y="3830"/>
                  </a:lnTo>
                  <a:lnTo>
                    <a:pt x="44379" y="3709"/>
                  </a:lnTo>
                  <a:lnTo>
                    <a:pt x="44257" y="3800"/>
                  </a:lnTo>
                  <a:lnTo>
                    <a:pt x="44348" y="3952"/>
                  </a:lnTo>
                  <a:cubicBezTo>
                    <a:pt x="44257" y="3891"/>
                    <a:pt x="44135" y="3861"/>
                    <a:pt x="44044" y="3861"/>
                  </a:cubicBezTo>
                  <a:cubicBezTo>
                    <a:pt x="43953" y="3861"/>
                    <a:pt x="43862" y="3891"/>
                    <a:pt x="43801" y="3952"/>
                  </a:cubicBezTo>
                  <a:lnTo>
                    <a:pt x="43649" y="3830"/>
                  </a:lnTo>
                  <a:lnTo>
                    <a:pt x="43801" y="3496"/>
                  </a:lnTo>
                  <a:lnTo>
                    <a:pt x="44105" y="3648"/>
                  </a:lnTo>
                  <a:lnTo>
                    <a:pt x="44257" y="3465"/>
                  </a:lnTo>
                  <a:lnTo>
                    <a:pt x="44470" y="3648"/>
                  </a:lnTo>
                  <a:lnTo>
                    <a:pt x="44652" y="3465"/>
                  </a:lnTo>
                  <a:lnTo>
                    <a:pt x="44683" y="3526"/>
                  </a:lnTo>
                  <a:lnTo>
                    <a:pt x="44926" y="3465"/>
                  </a:lnTo>
                  <a:close/>
                  <a:moveTo>
                    <a:pt x="51552" y="4013"/>
                  </a:moveTo>
                  <a:lnTo>
                    <a:pt x="51552" y="4043"/>
                  </a:lnTo>
                  <a:lnTo>
                    <a:pt x="51491" y="4043"/>
                  </a:lnTo>
                  <a:lnTo>
                    <a:pt x="51491" y="4013"/>
                  </a:lnTo>
                  <a:close/>
                  <a:moveTo>
                    <a:pt x="57814" y="3921"/>
                  </a:moveTo>
                  <a:lnTo>
                    <a:pt x="57844" y="4043"/>
                  </a:lnTo>
                  <a:lnTo>
                    <a:pt x="57783" y="4043"/>
                  </a:lnTo>
                  <a:lnTo>
                    <a:pt x="57783" y="3921"/>
                  </a:lnTo>
                  <a:close/>
                  <a:moveTo>
                    <a:pt x="50853" y="3769"/>
                  </a:moveTo>
                  <a:lnTo>
                    <a:pt x="51096" y="4073"/>
                  </a:lnTo>
                  <a:lnTo>
                    <a:pt x="50975" y="4073"/>
                  </a:lnTo>
                  <a:lnTo>
                    <a:pt x="50762" y="3861"/>
                  </a:lnTo>
                  <a:lnTo>
                    <a:pt x="50853" y="3769"/>
                  </a:lnTo>
                  <a:close/>
                  <a:moveTo>
                    <a:pt x="51847" y="3871"/>
                  </a:moveTo>
                  <a:cubicBezTo>
                    <a:pt x="51825" y="3904"/>
                    <a:pt x="51822" y="3955"/>
                    <a:pt x="51795" y="3982"/>
                  </a:cubicBezTo>
                  <a:cubicBezTo>
                    <a:pt x="51765" y="4013"/>
                    <a:pt x="51704" y="4073"/>
                    <a:pt x="51643" y="4104"/>
                  </a:cubicBezTo>
                  <a:cubicBezTo>
                    <a:pt x="51585" y="3842"/>
                    <a:pt x="51777" y="3942"/>
                    <a:pt x="51847" y="3871"/>
                  </a:cubicBezTo>
                  <a:close/>
                  <a:moveTo>
                    <a:pt x="40184" y="4073"/>
                  </a:moveTo>
                  <a:lnTo>
                    <a:pt x="40184" y="4134"/>
                  </a:lnTo>
                  <a:lnTo>
                    <a:pt x="40062" y="4134"/>
                  </a:lnTo>
                  <a:lnTo>
                    <a:pt x="40062" y="4104"/>
                  </a:lnTo>
                  <a:lnTo>
                    <a:pt x="40184" y="4073"/>
                  </a:lnTo>
                  <a:close/>
                  <a:moveTo>
                    <a:pt x="50792" y="4013"/>
                  </a:moveTo>
                  <a:lnTo>
                    <a:pt x="50488" y="4164"/>
                  </a:lnTo>
                  <a:lnTo>
                    <a:pt x="50427" y="4013"/>
                  </a:lnTo>
                  <a:close/>
                  <a:moveTo>
                    <a:pt x="36385" y="3982"/>
                  </a:moveTo>
                  <a:cubicBezTo>
                    <a:pt x="36445" y="4104"/>
                    <a:pt x="36445" y="4104"/>
                    <a:pt x="36385" y="4195"/>
                  </a:cubicBezTo>
                  <a:lnTo>
                    <a:pt x="36385" y="3982"/>
                  </a:lnTo>
                  <a:close/>
                  <a:moveTo>
                    <a:pt x="48664" y="4164"/>
                  </a:moveTo>
                  <a:lnTo>
                    <a:pt x="48664" y="4195"/>
                  </a:lnTo>
                  <a:lnTo>
                    <a:pt x="48543" y="4195"/>
                  </a:lnTo>
                  <a:lnTo>
                    <a:pt x="48543" y="4164"/>
                  </a:lnTo>
                  <a:close/>
                  <a:moveTo>
                    <a:pt x="50179" y="3818"/>
                  </a:moveTo>
                  <a:cubicBezTo>
                    <a:pt x="50228" y="3818"/>
                    <a:pt x="50282" y="3830"/>
                    <a:pt x="50336" y="3830"/>
                  </a:cubicBezTo>
                  <a:cubicBezTo>
                    <a:pt x="50367" y="3982"/>
                    <a:pt x="50367" y="4104"/>
                    <a:pt x="50275" y="4195"/>
                  </a:cubicBezTo>
                  <a:lnTo>
                    <a:pt x="50002" y="3921"/>
                  </a:lnTo>
                  <a:lnTo>
                    <a:pt x="50032" y="3921"/>
                  </a:lnTo>
                  <a:cubicBezTo>
                    <a:pt x="50066" y="3837"/>
                    <a:pt x="50119" y="3818"/>
                    <a:pt x="50179" y="3818"/>
                  </a:cubicBezTo>
                  <a:close/>
                  <a:moveTo>
                    <a:pt x="39880" y="4134"/>
                  </a:moveTo>
                  <a:lnTo>
                    <a:pt x="39880" y="4225"/>
                  </a:lnTo>
                  <a:lnTo>
                    <a:pt x="39850" y="4225"/>
                  </a:lnTo>
                  <a:lnTo>
                    <a:pt x="39850" y="4134"/>
                  </a:lnTo>
                  <a:close/>
                  <a:moveTo>
                    <a:pt x="43801" y="4225"/>
                  </a:moveTo>
                  <a:lnTo>
                    <a:pt x="43801" y="4256"/>
                  </a:lnTo>
                  <a:lnTo>
                    <a:pt x="43740" y="4256"/>
                  </a:lnTo>
                  <a:lnTo>
                    <a:pt x="43740" y="4225"/>
                  </a:lnTo>
                  <a:close/>
                  <a:moveTo>
                    <a:pt x="36374" y="4230"/>
                  </a:moveTo>
                  <a:cubicBezTo>
                    <a:pt x="36366" y="4249"/>
                    <a:pt x="36354" y="4268"/>
                    <a:pt x="36354" y="4286"/>
                  </a:cubicBezTo>
                  <a:lnTo>
                    <a:pt x="36324" y="4256"/>
                  </a:lnTo>
                  <a:lnTo>
                    <a:pt x="36374" y="4230"/>
                  </a:lnTo>
                  <a:close/>
                  <a:moveTo>
                    <a:pt x="46172" y="4225"/>
                  </a:moveTo>
                  <a:lnTo>
                    <a:pt x="46172" y="4225"/>
                  </a:lnTo>
                  <a:cubicBezTo>
                    <a:pt x="46230" y="4283"/>
                    <a:pt x="46260" y="4314"/>
                    <a:pt x="46263" y="4343"/>
                  </a:cubicBezTo>
                  <a:lnTo>
                    <a:pt x="46263" y="4343"/>
                  </a:lnTo>
                  <a:cubicBezTo>
                    <a:pt x="46172" y="4328"/>
                    <a:pt x="46172" y="4277"/>
                    <a:pt x="46172" y="4225"/>
                  </a:cubicBezTo>
                  <a:close/>
                  <a:moveTo>
                    <a:pt x="44166" y="4225"/>
                  </a:moveTo>
                  <a:lnTo>
                    <a:pt x="44166" y="4347"/>
                  </a:lnTo>
                  <a:lnTo>
                    <a:pt x="44105" y="4347"/>
                  </a:lnTo>
                  <a:lnTo>
                    <a:pt x="44105" y="4225"/>
                  </a:lnTo>
                  <a:close/>
                  <a:moveTo>
                    <a:pt x="73072" y="4316"/>
                  </a:moveTo>
                  <a:lnTo>
                    <a:pt x="73072" y="4347"/>
                  </a:lnTo>
                  <a:lnTo>
                    <a:pt x="73011" y="4347"/>
                  </a:lnTo>
                  <a:lnTo>
                    <a:pt x="73011" y="4316"/>
                  </a:lnTo>
                  <a:close/>
                  <a:moveTo>
                    <a:pt x="76689" y="4134"/>
                  </a:moveTo>
                  <a:cubicBezTo>
                    <a:pt x="76750" y="4134"/>
                    <a:pt x="76780" y="4164"/>
                    <a:pt x="76811" y="4164"/>
                  </a:cubicBezTo>
                  <a:cubicBezTo>
                    <a:pt x="76811" y="4286"/>
                    <a:pt x="76932" y="4286"/>
                    <a:pt x="76993" y="4347"/>
                  </a:cubicBezTo>
                  <a:lnTo>
                    <a:pt x="76963" y="4347"/>
                  </a:lnTo>
                  <a:cubicBezTo>
                    <a:pt x="76780" y="4347"/>
                    <a:pt x="76780" y="4347"/>
                    <a:pt x="76689" y="4134"/>
                  </a:cubicBezTo>
                  <a:close/>
                  <a:moveTo>
                    <a:pt x="35655" y="4043"/>
                  </a:moveTo>
                  <a:lnTo>
                    <a:pt x="35929" y="4164"/>
                  </a:lnTo>
                  <a:lnTo>
                    <a:pt x="35929" y="4377"/>
                  </a:lnTo>
                  <a:lnTo>
                    <a:pt x="35655" y="4043"/>
                  </a:lnTo>
                  <a:close/>
                  <a:moveTo>
                    <a:pt x="36932" y="3891"/>
                  </a:moveTo>
                  <a:lnTo>
                    <a:pt x="37084" y="4134"/>
                  </a:lnTo>
                  <a:lnTo>
                    <a:pt x="37205" y="4073"/>
                  </a:lnTo>
                  <a:lnTo>
                    <a:pt x="37479" y="4164"/>
                  </a:lnTo>
                  <a:lnTo>
                    <a:pt x="37448" y="4316"/>
                  </a:lnTo>
                  <a:lnTo>
                    <a:pt x="37296" y="4225"/>
                  </a:lnTo>
                  <a:lnTo>
                    <a:pt x="37236" y="4286"/>
                  </a:lnTo>
                  <a:lnTo>
                    <a:pt x="37053" y="4195"/>
                  </a:lnTo>
                  <a:lnTo>
                    <a:pt x="36992" y="4438"/>
                  </a:lnTo>
                  <a:cubicBezTo>
                    <a:pt x="36971" y="4443"/>
                    <a:pt x="36952" y="4446"/>
                    <a:pt x="36936" y="4446"/>
                  </a:cubicBezTo>
                  <a:cubicBezTo>
                    <a:pt x="36862" y="4446"/>
                    <a:pt x="36846" y="4391"/>
                    <a:pt x="36871" y="4316"/>
                  </a:cubicBezTo>
                  <a:lnTo>
                    <a:pt x="36658" y="4286"/>
                  </a:lnTo>
                  <a:cubicBezTo>
                    <a:pt x="36658" y="4225"/>
                    <a:pt x="36658" y="4195"/>
                    <a:pt x="36658" y="4164"/>
                  </a:cubicBezTo>
                  <a:cubicBezTo>
                    <a:pt x="36689" y="4073"/>
                    <a:pt x="36719" y="3982"/>
                    <a:pt x="36780" y="3891"/>
                  </a:cubicBezTo>
                  <a:lnTo>
                    <a:pt x="36841" y="3982"/>
                  </a:lnTo>
                  <a:lnTo>
                    <a:pt x="36932" y="3891"/>
                  </a:lnTo>
                  <a:close/>
                  <a:moveTo>
                    <a:pt x="75504" y="3739"/>
                  </a:moveTo>
                  <a:lnTo>
                    <a:pt x="75615" y="3827"/>
                  </a:lnTo>
                  <a:lnTo>
                    <a:pt x="75615" y="3827"/>
                  </a:lnTo>
                  <a:cubicBezTo>
                    <a:pt x="75561" y="3967"/>
                    <a:pt x="75529" y="4081"/>
                    <a:pt x="75443" y="4195"/>
                  </a:cubicBezTo>
                  <a:lnTo>
                    <a:pt x="75808" y="4195"/>
                  </a:lnTo>
                  <a:lnTo>
                    <a:pt x="75990" y="4468"/>
                  </a:lnTo>
                  <a:cubicBezTo>
                    <a:pt x="75890" y="4418"/>
                    <a:pt x="75771" y="4396"/>
                    <a:pt x="75654" y="4396"/>
                  </a:cubicBezTo>
                  <a:cubicBezTo>
                    <a:pt x="75559" y="4396"/>
                    <a:pt x="75464" y="4411"/>
                    <a:pt x="75382" y="4438"/>
                  </a:cubicBezTo>
                  <a:cubicBezTo>
                    <a:pt x="75367" y="4423"/>
                    <a:pt x="75359" y="4423"/>
                    <a:pt x="75356" y="4423"/>
                  </a:cubicBezTo>
                  <a:cubicBezTo>
                    <a:pt x="75352" y="4423"/>
                    <a:pt x="75352" y="4423"/>
                    <a:pt x="75352" y="4408"/>
                  </a:cubicBezTo>
                  <a:cubicBezTo>
                    <a:pt x="75352" y="4377"/>
                    <a:pt x="75321" y="4347"/>
                    <a:pt x="75321" y="4286"/>
                  </a:cubicBezTo>
                  <a:lnTo>
                    <a:pt x="75048" y="4316"/>
                  </a:lnTo>
                  <a:cubicBezTo>
                    <a:pt x="74957" y="4256"/>
                    <a:pt x="74957" y="4134"/>
                    <a:pt x="74987" y="4013"/>
                  </a:cubicBezTo>
                  <a:lnTo>
                    <a:pt x="75291" y="3891"/>
                  </a:lnTo>
                  <a:lnTo>
                    <a:pt x="75352" y="3952"/>
                  </a:lnTo>
                  <a:lnTo>
                    <a:pt x="75504" y="3739"/>
                  </a:lnTo>
                  <a:close/>
                  <a:moveTo>
                    <a:pt x="30549" y="4316"/>
                  </a:moveTo>
                  <a:cubicBezTo>
                    <a:pt x="30531" y="4368"/>
                    <a:pt x="30514" y="4420"/>
                    <a:pt x="30497" y="4471"/>
                  </a:cubicBezTo>
                  <a:lnTo>
                    <a:pt x="30497" y="4471"/>
                  </a:lnTo>
                  <a:cubicBezTo>
                    <a:pt x="30488" y="4435"/>
                    <a:pt x="30488" y="4408"/>
                    <a:pt x="30488" y="4408"/>
                  </a:cubicBezTo>
                  <a:cubicBezTo>
                    <a:pt x="30488" y="4408"/>
                    <a:pt x="30488" y="4377"/>
                    <a:pt x="30549" y="4316"/>
                  </a:cubicBezTo>
                  <a:close/>
                  <a:moveTo>
                    <a:pt x="60732" y="4316"/>
                  </a:moveTo>
                  <a:lnTo>
                    <a:pt x="60762" y="4499"/>
                  </a:lnTo>
                  <a:lnTo>
                    <a:pt x="60701" y="4499"/>
                  </a:lnTo>
                  <a:lnTo>
                    <a:pt x="60701" y="4316"/>
                  </a:lnTo>
                  <a:close/>
                  <a:moveTo>
                    <a:pt x="72829" y="4286"/>
                  </a:moveTo>
                  <a:lnTo>
                    <a:pt x="72829" y="4499"/>
                  </a:lnTo>
                  <a:lnTo>
                    <a:pt x="72707" y="4499"/>
                  </a:lnTo>
                  <a:lnTo>
                    <a:pt x="72707" y="4286"/>
                  </a:lnTo>
                  <a:close/>
                  <a:moveTo>
                    <a:pt x="30513" y="4472"/>
                  </a:moveTo>
                  <a:cubicBezTo>
                    <a:pt x="30518" y="4472"/>
                    <a:pt x="30518" y="4496"/>
                    <a:pt x="30518" y="4529"/>
                  </a:cubicBezTo>
                  <a:cubicBezTo>
                    <a:pt x="30511" y="4516"/>
                    <a:pt x="30506" y="4502"/>
                    <a:pt x="30502" y="4490"/>
                  </a:cubicBezTo>
                  <a:lnTo>
                    <a:pt x="30502" y="4490"/>
                  </a:lnTo>
                  <a:cubicBezTo>
                    <a:pt x="30507" y="4477"/>
                    <a:pt x="30511" y="4472"/>
                    <a:pt x="30513" y="4472"/>
                  </a:cubicBezTo>
                  <a:close/>
                  <a:moveTo>
                    <a:pt x="30476" y="4535"/>
                  </a:moveTo>
                  <a:lnTo>
                    <a:pt x="30476" y="4535"/>
                  </a:lnTo>
                  <a:cubicBezTo>
                    <a:pt x="30470" y="4554"/>
                    <a:pt x="30463" y="4572"/>
                    <a:pt x="30457" y="4590"/>
                  </a:cubicBezTo>
                  <a:lnTo>
                    <a:pt x="30427" y="4560"/>
                  </a:lnTo>
                  <a:lnTo>
                    <a:pt x="30476" y="4535"/>
                  </a:lnTo>
                  <a:close/>
                  <a:moveTo>
                    <a:pt x="59698" y="4438"/>
                  </a:moveTo>
                  <a:lnTo>
                    <a:pt x="59728" y="4560"/>
                  </a:lnTo>
                  <a:lnTo>
                    <a:pt x="59546" y="4620"/>
                  </a:lnTo>
                  <a:lnTo>
                    <a:pt x="59698" y="4438"/>
                  </a:lnTo>
                  <a:close/>
                  <a:moveTo>
                    <a:pt x="44531" y="4438"/>
                  </a:moveTo>
                  <a:lnTo>
                    <a:pt x="44591" y="4620"/>
                  </a:lnTo>
                  <a:lnTo>
                    <a:pt x="44500" y="4681"/>
                  </a:lnTo>
                  <a:lnTo>
                    <a:pt x="44470" y="4468"/>
                  </a:lnTo>
                  <a:lnTo>
                    <a:pt x="44531" y="4438"/>
                  </a:lnTo>
                  <a:close/>
                  <a:moveTo>
                    <a:pt x="73559" y="4499"/>
                  </a:moveTo>
                  <a:lnTo>
                    <a:pt x="73376" y="4681"/>
                  </a:lnTo>
                  <a:lnTo>
                    <a:pt x="73376" y="4529"/>
                  </a:lnTo>
                  <a:lnTo>
                    <a:pt x="73559" y="4499"/>
                  </a:lnTo>
                  <a:close/>
                  <a:moveTo>
                    <a:pt x="20062" y="4651"/>
                  </a:moveTo>
                  <a:cubicBezTo>
                    <a:pt x="20092" y="4681"/>
                    <a:pt x="20123" y="4681"/>
                    <a:pt x="20123" y="4712"/>
                  </a:cubicBezTo>
                  <a:lnTo>
                    <a:pt x="20092" y="4712"/>
                  </a:lnTo>
                  <a:lnTo>
                    <a:pt x="20062" y="4651"/>
                  </a:lnTo>
                  <a:close/>
                  <a:moveTo>
                    <a:pt x="44956" y="4438"/>
                  </a:moveTo>
                  <a:lnTo>
                    <a:pt x="45169" y="4499"/>
                  </a:lnTo>
                  <a:lnTo>
                    <a:pt x="45321" y="4438"/>
                  </a:lnTo>
                  <a:lnTo>
                    <a:pt x="45321" y="4438"/>
                  </a:lnTo>
                  <a:cubicBezTo>
                    <a:pt x="45291" y="4529"/>
                    <a:pt x="45199" y="4651"/>
                    <a:pt x="45108" y="4712"/>
                  </a:cubicBezTo>
                  <a:lnTo>
                    <a:pt x="44956" y="4438"/>
                  </a:lnTo>
                  <a:close/>
                  <a:moveTo>
                    <a:pt x="59941" y="4590"/>
                  </a:moveTo>
                  <a:lnTo>
                    <a:pt x="59941" y="4742"/>
                  </a:lnTo>
                  <a:lnTo>
                    <a:pt x="59820" y="4742"/>
                  </a:lnTo>
                  <a:lnTo>
                    <a:pt x="59789" y="4620"/>
                  </a:lnTo>
                  <a:lnTo>
                    <a:pt x="59941" y="4590"/>
                  </a:lnTo>
                  <a:close/>
                  <a:moveTo>
                    <a:pt x="77449" y="4529"/>
                  </a:moveTo>
                  <a:lnTo>
                    <a:pt x="77601" y="4712"/>
                  </a:lnTo>
                  <a:lnTo>
                    <a:pt x="77449" y="4742"/>
                  </a:lnTo>
                  <a:lnTo>
                    <a:pt x="77449" y="4529"/>
                  </a:lnTo>
                  <a:close/>
                  <a:moveTo>
                    <a:pt x="30883" y="4468"/>
                  </a:moveTo>
                  <a:lnTo>
                    <a:pt x="30883" y="4468"/>
                  </a:lnTo>
                  <a:cubicBezTo>
                    <a:pt x="30944" y="4681"/>
                    <a:pt x="30792" y="4712"/>
                    <a:pt x="30731" y="4803"/>
                  </a:cubicBezTo>
                  <a:lnTo>
                    <a:pt x="30549" y="4803"/>
                  </a:lnTo>
                  <a:lnTo>
                    <a:pt x="30549" y="4681"/>
                  </a:lnTo>
                  <a:cubicBezTo>
                    <a:pt x="30670" y="4620"/>
                    <a:pt x="30761" y="4560"/>
                    <a:pt x="30883" y="4468"/>
                  </a:cubicBezTo>
                  <a:close/>
                  <a:moveTo>
                    <a:pt x="32950" y="4134"/>
                  </a:moveTo>
                  <a:lnTo>
                    <a:pt x="33071" y="4468"/>
                  </a:lnTo>
                  <a:lnTo>
                    <a:pt x="32919" y="4590"/>
                  </a:lnTo>
                  <a:lnTo>
                    <a:pt x="33011" y="4803"/>
                  </a:lnTo>
                  <a:lnTo>
                    <a:pt x="32950" y="4833"/>
                  </a:lnTo>
                  <a:lnTo>
                    <a:pt x="32737" y="4681"/>
                  </a:lnTo>
                  <a:lnTo>
                    <a:pt x="32676" y="4742"/>
                  </a:lnTo>
                  <a:lnTo>
                    <a:pt x="32524" y="4590"/>
                  </a:lnTo>
                  <a:lnTo>
                    <a:pt x="32798" y="4286"/>
                  </a:lnTo>
                  <a:lnTo>
                    <a:pt x="32676" y="4134"/>
                  </a:lnTo>
                  <a:lnTo>
                    <a:pt x="32889" y="4195"/>
                  </a:lnTo>
                  <a:lnTo>
                    <a:pt x="32950" y="4134"/>
                  </a:lnTo>
                  <a:close/>
                  <a:moveTo>
                    <a:pt x="39303" y="4742"/>
                  </a:moveTo>
                  <a:lnTo>
                    <a:pt x="39333" y="4894"/>
                  </a:lnTo>
                  <a:lnTo>
                    <a:pt x="39272" y="4894"/>
                  </a:lnTo>
                  <a:lnTo>
                    <a:pt x="39272" y="4742"/>
                  </a:lnTo>
                  <a:close/>
                  <a:moveTo>
                    <a:pt x="21035" y="4924"/>
                  </a:moveTo>
                  <a:lnTo>
                    <a:pt x="21035" y="4955"/>
                  </a:lnTo>
                  <a:lnTo>
                    <a:pt x="20974" y="4955"/>
                  </a:lnTo>
                  <a:lnTo>
                    <a:pt x="20974" y="4924"/>
                  </a:lnTo>
                  <a:close/>
                  <a:moveTo>
                    <a:pt x="20822" y="4833"/>
                  </a:moveTo>
                  <a:cubicBezTo>
                    <a:pt x="20822" y="4898"/>
                    <a:pt x="20837" y="4962"/>
                    <a:pt x="20771" y="4962"/>
                  </a:cubicBezTo>
                  <a:cubicBezTo>
                    <a:pt x="20743" y="4962"/>
                    <a:pt x="20702" y="4951"/>
                    <a:pt x="20640" y="4924"/>
                  </a:cubicBezTo>
                  <a:lnTo>
                    <a:pt x="20822" y="4833"/>
                  </a:lnTo>
                  <a:close/>
                  <a:moveTo>
                    <a:pt x="52646" y="4894"/>
                  </a:moveTo>
                  <a:lnTo>
                    <a:pt x="52646" y="4985"/>
                  </a:lnTo>
                  <a:lnTo>
                    <a:pt x="52616" y="4985"/>
                  </a:lnTo>
                  <a:lnTo>
                    <a:pt x="52616" y="4894"/>
                  </a:lnTo>
                  <a:close/>
                  <a:moveTo>
                    <a:pt x="37813" y="4924"/>
                  </a:moveTo>
                  <a:cubicBezTo>
                    <a:pt x="37996" y="4924"/>
                    <a:pt x="37996" y="4924"/>
                    <a:pt x="37965" y="5046"/>
                  </a:cubicBezTo>
                  <a:lnTo>
                    <a:pt x="37813" y="4924"/>
                  </a:lnTo>
                  <a:close/>
                  <a:moveTo>
                    <a:pt x="23822" y="4894"/>
                  </a:moveTo>
                  <a:cubicBezTo>
                    <a:pt x="23872" y="4894"/>
                    <a:pt x="23953" y="4935"/>
                    <a:pt x="24074" y="5016"/>
                  </a:cubicBezTo>
                  <a:lnTo>
                    <a:pt x="23953" y="5107"/>
                  </a:lnTo>
                  <a:lnTo>
                    <a:pt x="23770" y="4924"/>
                  </a:lnTo>
                  <a:cubicBezTo>
                    <a:pt x="23780" y="4904"/>
                    <a:pt x="23797" y="4894"/>
                    <a:pt x="23822" y="4894"/>
                  </a:cubicBezTo>
                  <a:close/>
                  <a:moveTo>
                    <a:pt x="24044" y="5289"/>
                  </a:moveTo>
                  <a:lnTo>
                    <a:pt x="24044" y="5350"/>
                  </a:lnTo>
                  <a:lnTo>
                    <a:pt x="24014" y="5350"/>
                  </a:lnTo>
                  <a:lnTo>
                    <a:pt x="24014" y="5289"/>
                  </a:lnTo>
                  <a:close/>
                  <a:moveTo>
                    <a:pt x="25229" y="4894"/>
                  </a:moveTo>
                  <a:lnTo>
                    <a:pt x="25260" y="5046"/>
                  </a:lnTo>
                  <a:lnTo>
                    <a:pt x="25533" y="5046"/>
                  </a:lnTo>
                  <a:cubicBezTo>
                    <a:pt x="25260" y="5320"/>
                    <a:pt x="25260" y="5320"/>
                    <a:pt x="25169" y="5320"/>
                  </a:cubicBezTo>
                  <a:lnTo>
                    <a:pt x="25260" y="5228"/>
                  </a:lnTo>
                  <a:cubicBezTo>
                    <a:pt x="25217" y="5207"/>
                    <a:pt x="25219" y="5185"/>
                    <a:pt x="25192" y="5185"/>
                  </a:cubicBezTo>
                  <a:cubicBezTo>
                    <a:pt x="25181" y="5185"/>
                    <a:pt x="25165" y="5189"/>
                    <a:pt x="25138" y="5198"/>
                  </a:cubicBezTo>
                  <a:cubicBezTo>
                    <a:pt x="25077" y="5259"/>
                    <a:pt x="24986" y="5320"/>
                    <a:pt x="24895" y="5411"/>
                  </a:cubicBezTo>
                  <a:cubicBezTo>
                    <a:pt x="24925" y="5137"/>
                    <a:pt x="25077" y="5046"/>
                    <a:pt x="25229" y="4894"/>
                  </a:cubicBezTo>
                  <a:close/>
                  <a:moveTo>
                    <a:pt x="24348" y="5350"/>
                  </a:moveTo>
                  <a:lnTo>
                    <a:pt x="24348" y="5441"/>
                  </a:lnTo>
                  <a:lnTo>
                    <a:pt x="24317" y="5441"/>
                  </a:lnTo>
                  <a:lnTo>
                    <a:pt x="24317" y="5350"/>
                  </a:lnTo>
                  <a:close/>
                  <a:moveTo>
                    <a:pt x="79607" y="5380"/>
                  </a:moveTo>
                  <a:lnTo>
                    <a:pt x="79607" y="5441"/>
                  </a:lnTo>
                  <a:lnTo>
                    <a:pt x="79577" y="5441"/>
                  </a:lnTo>
                  <a:lnTo>
                    <a:pt x="79577" y="5380"/>
                  </a:lnTo>
                  <a:close/>
                  <a:moveTo>
                    <a:pt x="13892" y="5593"/>
                  </a:moveTo>
                  <a:lnTo>
                    <a:pt x="13892" y="5715"/>
                  </a:lnTo>
                  <a:lnTo>
                    <a:pt x="13831" y="5715"/>
                  </a:lnTo>
                  <a:lnTo>
                    <a:pt x="13801" y="5593"/>
                  </a:lnTo>
                  <a:close/>
                  <a:moveTo>
                    <a:pt x="23041" y="5623"/>
                  </a:moveTo>
                  <a:lnTo>
                    <a:pt x="23223" y="5715"/>
                  </a:lnTo>
                  <a:lnTo>
                    <a:pt x="23041" y="5745"/>
                  </a:lnTo>
                  <a:lnTo>
                    <a:pt x="23041" y="5623"/>
                  </a:lnTo>
                  <a:close/>
                  <a:moveTo>
                    <a:pt x="79577" y="5563"/>
                  </a:moveTo>
                  <a:lnTo>
                    <a:pt x="79790" y="5684"/>
                  </a:lnTo>
                  <a:lnTo>
                    <a:pt x="79486" y="5775"/>
                  </a:lnTo>
                  <a:lnTo>
                    <a:pt x="79577" y="5563"/>
                  </a:lnTo>
                  <a:close/>
                  <a:moveTo>
                    <a:pt x="17266" y="5684"/>
                  </a:moveTo>
                  <a:lnTo>
                    <a:pt x="17266" y="5806"/>
                  </a:lnTo>
                  <a:lnTo>
                    <a:pt x="17235" y="5806"/>
                  </a:lnTo>
                  <a:lnTo>
                    <a:pt x="17205" y="5684"/>
                  </a:lnTo>
                  <a:close/>
                  <a:moveTo>
                    <a:pt x="18299" y="5593"/>
                  </a:moveTo>
                  <a:lnTo>
                    <a:pt x="18299" y="5836"/>
                  </a:lnTo>
                  <a:lnTo>
                    <a:pt x="18056" y="5715"/>
                  </a:lnTo>
                  <a:lnTo>
                    <a:pt x="18299" y="5593"/>
                  </a:lnTo>
                  <a:close/>
                  <a:moveTo>
                    <a:pt x="19545" y="5745"/>
                  </a:moveTo>
                  <a:lnTo>
                    <a:pt x="19545" y="5897"/>
                  </a:lnTo>
                  <a:lnTo>
                    <a:pt x="19515" y="5897"/>
                  </a:lnTo>
                  <a:lnTo>
                    <a:pt x="19485" y="5745"/>
                  </a:lnTo>
                  <a:close/>
                  <a:moveTo>
                    <a:pt x="9758" y="5927"/>
                  </a:moveTo>
                  <a:lnTo>
                    <a:pt x="9758" y="5958"/>
                  </a:lnTo>
                  <a:lnTo>
                    <a:pt x="9697" y="5958"/>
                  </a:lnTo>
                  <a:lnTo>
                    <a:pt x="9697" y="5927"/>
                  </a:lnTo>
                  <a:close/>
                  <a:moveTo>
                    <a:pt x="14013" y="5806"/>
                  </a:moveTo>
                  <a:lnTo>
                    <a:pt x="14013" y="5958"/>
                  </a:lnTo>
                  <a:lnTo>
                    <a:pt x="13983" y="5988"/>
                  </a:lnTo>
                  <a:lnTo>
                    <a:pt x="13922" y="5836"/>
                  </a:lnTo>
                  <a:lnTo>
                    <a:pt x="14013" y="5806"/>
                  </a:lnTo>
                  <a:close/>
                  <a:moveTo>
                    <a:pt x="19970" y="4808"/>
                  </a:moveTo>
                  <a:lnTo>
                    <a:pt x="19970" y="4808"/>
                  </a:lnTo>
                  <a:cubicBezTo>
                    <a:pt x="19970" y="4817"/>
                    <a:pt x="19971" y="4825"/>
                    <a:pt x="19971" y="4833"/>
                  </a:cubicBezTo>
                  <a:lnTo>
                    <a:pt x="20244" y="4833"/>
                  </a:lnTo>
                  <a:lnTo>
                    <a:pt x="20184" y="5076"/>
                  </a:lnTo>
                  <a:lnTo>
                    <a:pt x="20305" y="5228"/>
                  </a:lnTo>
                  <a:lnTo>
                    <a:pt x="20366" y="5076"/>
                  </a:lnTo>
                  <a:lnTo>
                    <a:pt x="20609" y="5350"/>
                  </a:lnTo>
                  <a:lnTo>
                    <a:pt x="20579" y="5380"/>
                  </a:lnTo>
                  <a:lnTo>
                    <a:pt x="20700" y="5532"/>
                  </a:lnTo>
                  <a:lnTo>
                    <a:pt x="20792" y="5289"/>
                  </a:lnTo>
                  <a:cubicBezTo>
                    <a:pt x="20852" y="5380"/>
                    <a:pt x="20852" y="5411"/>
                    <a:pt x="20852" y="5411"/>
                  </a:cubicBezTo>
                  <a:cubicBezTo>
                    <a:pt x="20822" y="5563"/>
                    <a:pt x="20761" y="5715"/>
                    <a:pt x="20700" y="5897"/>
                  </a:cubicBezTo>
                  <a:lnTo>
                    <a:pt x="20488" y="5715"/>
                  </a:lnTo>
                  <a:lnTo>
                    <a:pt x="20396" y="5897"/>
                  </a:lnTo>
                  <a:cubicBezTo>
                    <a:pt x="20366" y="5882"/>
                    <a:pt x="20343" y="5874"/>
                    <a:pt x="20320" y="5874"/>
                  </a:cubicBezTo>
                  <a:cubicBezTo>
                    <a:pt x="20298" y="5874"/>
                    <a:pt x="20275" y="5882"/>
                    <a:pt x="20244" y="5897"/>
                  </a:cubicBezTo>
                  <a:cubicBezTo>
                    <a:pt x="20214" y="5897"/>
                    <a:pt x="20153" y="5927"/>
                    <a:pt x="20092" y="5927"/>
                  </a:cubicBezTo>
                  <a:lnTo>
                    <a:pt x="19910" y="5897"/>
                  </a:lnTo>
                  <a:lnTo>
                    <a:pt x="19849" y="5988"/>
                  </a:lnTo>
                  <a:cubicBezTo>
                    <a:pt x="19728" y="5897"/>
                    <a:pt x="19606" y="5775"/>
                    <a:pt x="19576" y="5654"/>
                  </a:cubicBezTo>
                  <a:lnTo>
                    <a:pt x="19393" y="5654"/>
                  </a:lnTo>
                  <a:lnTo>
                    <a:pt x="19576" y="5320"/>
                  </a:lnTo>
                  <a:lnTo>
                    <a:pt x="19637" y="5471"/>
                  </a:lnTo>
                  <a:lnTo>
                    <a:pt x="19971" y="5593"/>
                  </a:lnTo>
                  <a:cubicBezTo>
                    <a:pt x="19971" y="5532"/>
                    <a:pt x="19971" y="5471"/>
                    <a:pt x="19971" y="5411"/>
                  </a:cubicBezTo>
                  <a:cubicBezTo>
                    <a:pt x="20001" y="5380"/>
                    <a:pt x="20032" y="5350"/>
                    <a:pt x="20032" y="5289"/>
                  </a:cubicBezTo>
                  <a:lnTo>
                    <a:pt x="19910" y="5228"/>
                  </a:lnTo>
                  <a:lnTo>
                    <a:pt x="19971" y="5168"/>
                  </a:lnTo>
                  <a:lnTo>
                    <a:pt x="19910" y="5076"/>
                  </a:lnTo>
                  <a:lnTo>
                    <a:pt x="19970" y="4808"/>
                  </a:lnTo>
                  <a:close/>
                  <a:moveTo>
                    <a:pt x="8664" y="5988"/>
                  </a:moveTo>
                  <a:lnTo>
                    <a:pt x="8664" y="6019"/>
                  </a:lnTo>
                  <a:lnTo>
                    <a:pt x="8573" y="6019"/>
                  </a:lnTo>
                  <a:lnTo>
                    <a:pt x="8573" y="5988"/>
                  </a:lnTo>
                  <a:close/>
                  <a:moveTo>
                    <a:pt x="22889" y="5988"/>
                  </a:moveTo>
                  <a:lnTo>
                    <a:pt x="22889" y="6019"/>
                  </a:lnTo>
                  <a:lnTo>
                    <a:pt x="22828" y="6019"/>
                  </a:lnTo>
                  <a:lnTo>
                    <a:pt x="22828" y="5988"/>
                  </a:lnTo>
                  <a:close/>
                  <a:moveTo>
                    <a:pt x="17934" y="5745"/>
                  </a:moveTo>
                  <a:lnTo>
                    <a:pt x="18056" y="6049"/>
                  </a:lnTo>
                  <a:lnTo>
                    <a:pt x="17752" y="6049"/>
                  </a:lnTo>
                  <a:lnTo>
                    <a:pt x="17630" y="5867"/>
                  </a:lnTo>
                  <a:lnTo>
                    <a:pt x="17934" y="5745"/>
                  </a:lnTo>
                  <a:close/>
                  <a:moveTo>
                    <a:pt x="18451" y="5471"/>
                  </a:moveTo>
                  <a:lnTo>
                    <a:pt x="18725" y="5654"/>
                  </a:lnTo>
                  <a:lnTo>
                    <a:pt x="18755" y="5532"/>
                  </a:lnTo>
                  <a:lnTo>
                    <a:pt x="19099" y="5647"/>
                  </a:lnTo>
                  <a:lnTo>
                    <a:pt x="19089" y="5654"/>
                  </a:lnTo>
                  <a:cubicBezTo>
                    <a:pt x="19089" y="5733"/>
                    <a:pt x="19112" y="5834"/>
                    <a:pt x="19158" y="5900"/>
                  </a:cubicBezTo>
                  <a:lnTo>
                    <a:pt x="19158" y="5900"/>
                  </a:lnTo>
                  <a:cubicBezTo>
                    <a:pt x="19178" y="5897"/>
                    <a:pt x="19197" y="5897"/>
                    <a:pt x="19211" y="5897"/>
                  </a:cubicBezTo>
                  <a:cubicBezTo>
                    <a:pt x="19211" y="5897"/>
                    <a:pt x="19241" y="5927"/>
                    <a:pt x="19211" y="5927"/>
                  </a:cubicBezTo>
                  <a:cubicBezTo>
                    <a:pt x="19197" y="5921"/>
                    <a:pt x="19182" y="5915"/>
                    <a:pt x="19166" y="5911"/>
                  </a:cubicBezTo>
                  <a:lnTo>
                    <a:pt x="19166" y="5911"/>
                  </a:lnTo>
                  <a:cubicBezTo>
                    <a:pt x="19171" y="5917"/>
                    <a:pt x="19176" y="5922"/>
                    <a:pt x="19181" y="5927"/>
                  </a:cubicBezTo>
                  <a:cubicBezTo>
                    <a:pt x="19181" y="5938"/>
                    <a:pt x="19177" y="5941"/>
                    <a:pt x="19170" y="5941"/>
                  </a:cubicBezTo>
                  <a:cubicBezTo>
                    <a:pt x="19157" y="5941"/>
                    <a:pt x="19130" y="5927"/>
                    <a:pt x="19089" y="5927"/>
                  </a:cubicBezTo>
                  <a:cubicBezTo>
                    <a:pt x="19101" y="5916"/>
                    <a:pt x="19116" y="5909"/>
                    <a:pt x="19133" y="5904"/>
                  </a:cubicBezTo>
                  <a:lnTo>
                    <a:pt x="19133" y="5904"/>
                  </a:lnTo>
                  <a:cubicBezTo>
                    <a:pt x="19144" y="5906"/>
                    <a:pt x="19155" y="5908"/>
                    <a:pt x="19166" y="5911"/>
                  </a:cubicBezTo>
                  <a:lnTo>
                    <a:pt x="19166" y="5911"/>
                  </a:lnTo>
                  <a:cubicBezTo>
                    <a:pt x="19163" y="5908"/>
                    <a:pt x="19160" y="5904"/>
                    <a:pt x="19158" y="5900"/>
                  </a:cubicBezTo>
                  <a:lnTo>
                    <a:pt x="19158" y="5900"/>
                  </a:lnTo>
                  <a:cubicBezTo>
                    <a:pt x="19149" y="5901"/>
                    <a:pt x="19141" y="5902"/>
                    <a:pt x="19133" y="5904"/>
                  </a:cubicBezTo>
                  <a:lnTo>
                    <a:pt x="19133" y="5904"/>
                  </a:lnTo>
                  <a:cubicBezTo>
                    <a:pt x="19086" y="5897"/>
                    <a:pt x="19036" y="5897"/>
                    <a:pt x="18998" y="5897"/>
                  </a:cubicBezTo>
                  <a:lnTo>
                    <a:pt x="18937" y="5715"/>
                  </a:lnTo>
                  <a:lnTo>
                    <a:pt x="18694" y="6079"/>
                  </a:lnTo>
                  <a:lnTo>
                    <a:pt x="18694" y="5836"/>
                  </a:lnTo>
                  <a:lnTo>
                    <a:pt x="18451" y="5806"/>
                  </a:lnTo>
                  <a:lnTo>
                    <a:pt x="18451" y="5471"/>
                  </a:lnTo>
                  <a:close/>
                  <a:moveTo>
                    <a:pt x="77996" y="5927"/>
                  </a:moveTo>
                  <a:lnTo>
                    <a:pt x="78087" y="6019"/>
                  </a:lnTo>
                  <a:lnTo>
                    <a:pt x="77996" y="6140"/>
                  </a:lnTo>
                  <a:lnTo>
                    <a:pt x="77784" y="6019"/>
                  </a:lnTo>
                  <a:cubicBezTo>
                    <a:pt x="77753" y="5988"/>
                    <a:pt x="77753" y="5958"/>
                    <a:pt x="77723" y="5927"/>
                  </a:cubicBezTo>
                  <a:lnTo>
                    <a:pt x="77753" y="5927"/>
                  </a:lnTo>
                  <a:lnTo>
                    <a:pt x="77784" y="5988"/>
                  </a:lnTo>
                  <a:cubicBezTo>
                    <a:pt x="77844" y="5958"/>
                    <a:pt x="77905" y="5958"/>
                    <a:pt x="77996" y="5927"/>
                  </a:cubicBezTo>
                  <a:close/>
                  <a:moveTo>
                    <a:pt x="12706" y="5927"/>
                  </a:moveTo>
                  <a:lnTo>
                    <a:pt x="12706" y="6201"/>
                  </a:lnTo>
                  <a:lnTo>
                    <a:pt x="12463" y="6079"/>
                  </a:lnTo>
                  <a:lnTo>
                    <a:pt x="12706" y="5927"/>
                  </a:lnTo>
                  <a:close/>
                  <a:moveTo>
                    <a:pt x="15229" y="6231"/>
                  </a:moveTo>
                  <a:lnTo>
                    <a:pt x="15229" y="6262"/>
                  </a:lnTo>
                  <a:lnTo>
                    <a:pt x="15138" y="6262"/>
                  </a:lnTo>
                  <a:lnTo>
                    <a:pt x="15138" y="6231"/>
                  </a:lnTo>
                  <a:close/>
                  <a:moveTo>
                    <a:pt x="74592" y="6110"/>
                  </a:moveTo>
                  <a:lnTo>
                    <a:pt x="74592" y="6262"/>
                  </a:lnTo>
                  <a:lnTo>
                    <a:pt x="74562" y="6262"/>
                  </a:lnTo>
                  <a:lnTo>
                    <a:pt x="74562" y="6110"/>
                  </a:lnTo>
                  <a:close/>
                  <a:moveTo>
                    <a:pt x="15746" y="5958"/>
                  </a:moveTo>
                  <a:lnTo>
                    <a:pt x="15776" y="5988"/>
                  </a:lnTo>
                  <a:lnTo>
                    <a:pt x="15716" y="6049"/>
                  </a:lnTo>
                  <a:cubicBezTo>
                    <a:pt x="15716" y="6171"/>
                    <a:pt x="15655" y="6231"/>
                    <a:pt x="15503" y="6292"/>
                  </a:cubicBezTo>
                  <a:lnTo>
                    <a:pt x="15503" y="6110"/>
                  </a:lnTo>
                  <a:lnTo>
                    <a:pt x="15495" y="6100"/>
                  </a:lnTo>
                  <a:lnTo>
                    <a:pt x="15495" y="6100"/>
                  </a:lnTo>
                  <a:lnTo>
                    <a:pt x="15685" y="6019"/>
                  </a:lnTo>
                  <a:cubicBezTo>
                    <a:pt x="15716" y="5988"/>
                    <a:pt x="15716" y="5988"/>
                    <a:pt x="15746" y="5958"/>
                  </a:cubicBezTo>
                  <a:close/>
                  <a:moveTo>
                    <a:pt x="71036" y="6079"/>
                  </a:moveTo>
                  <a:lnTo>
                    <a:pt x="71218" y="6262"/>
                  </a:lnTo>
                  <a:lnTo>
                    <a:pt x="71096" y="6292"/>
                  </a:lnTo>
                  <a:lnTo>
                    <a:pt x="71036" y="6079"/>
                  </a:lnTo>
                  <a:close/>
                  <a:moveTo>
                    <a:pt x="69637" y="6231"/>
                  </a:moveTo>
                  <a:lnTo>
                    <a:pt x="69850" y="6414"/>
                  </a:lnTo>
                  <a:lnTo>
                    <a:pt x="69577" y="6414"/>
                  </a:lnTo>
                  <a:lnTo>
                    <a:pt x="69637" y="6231"/>
                  </a:lnTo>
                  <a:close/>
                  <a:moveTo>
                    <a:pt x="80702" y="6353"/>
                  </a:moveTo>
                  <a:lnTo>
                    <a:pt x="80702" y="6414"/>
                  </a:lnTo>
                  <a:lnTo>
                    <a:pt x="80671" y="6414"/>
                  </a:lnTo>
                  <a:lnTo>
                    <a:pt x="80671" y="6353"/>
                  </a:lnTo>
                  <a:close/>
                  <a:moveTo>
                    <a:pt x="13801" y="6292"/>
                  </a:moveTo>
                  <a:lnTo>
                    <a:pt x="13770" y="6444"/>
                  </a:lnTo>
                  <a:lnTo>
                    <a:pt x="13709" y="6444"/>
                  </a:lnTo>
                  <a:lnTo>
                    <a:pt x="13588" y="6292"/>
                  </a:lnTo>
                  <a:close/>
                  <a:moveTo>
                    <a:pt x="15655" y="6444"/>
                  </a:moveTo>
                  <a:lnTo>
                    <a:pt x="15655" y="6475"/>
                  </a:lnTo>
                  <a:lnTo>
                    <a:pt x="15594" y="6475"/>
                  </a:lnTo>
                  <a:lnTo>
                    <a:pt x="15594" y="6444"/>
                  </a:lnTo>
                  <a:close/>
                  <a:moveTo>
                    <a:pt x="21855" y="6444"/>
                  </a:moveTo>
                  <a:lnTo>
                    <a:pt x="21855" y="6475"/>
                  </a:lnTo>
                  <a:lnTo>
                    <a:pt x="21764" y="6475"/>
                  </a:lnTo>
                  <a:lnTo>
                    <a:pt x="21764" y="6444"/>
                  </a:lnTo>
                  <a:close/>
                  <a:moveTo>
                    <a:pt x="22372" y="6444"/>
                  </a:moveTo>
                  <a:lnTo>
                    <a:pt x="22372" y="6475"/>
                  </a:lnTo>
                  <a:lnTo>
                    <a:pt x="22281" y="6475"/>
                  </a:lnTo>
                  <a:lnTo>
                    <a:pt x="22281" y="6444"/>
                  </a:lnTo>
                  <a:close/>
                  <a:moveTo>
                    <a:pt x="80580" y="6414"/>
                  </a:moveTo>
                  <a:lnTo>
                    <a:pt x="80580" y="6505"/>
                  </a:lnTo>
                  <a:lnTo>
                    <a:pt x="80550" y="6505"/>
                  </a:lnTo>
                  <a:lnTo>
                    <a:pt x="80550" y="6414"/>
                  </a:lnTo>
                  <a:close/>
                  <a:moveTo>
                    <a:pt x="81218" y="6414"/>
                  </a:moveTo>
                  <a:lnTo>
                    <a:pt x="81218" y="6505"/>
                  </a:lnTo>
                  <a:lnTo>
                    <a:pt x="81188" y="6505"/>
                  </a:lnTo>
                  <a:lnTo>
                    <a:pt x="81188" y="6414"/>
                  </a:lnTo>
                  <a:close/>
                  <a:moveTo>
                    <a:pt x="80033" y="5988"/>
                  </a:moveTo>
                  <a:lnTo>
                    <a:pt x="80215" y="6231"/>
                  </a:lnTo>
                  <a:cubicBezTo>
                    <a:pt x="80246" y="6535"/>
                    <a:pt x="79942" y="6414"/>
                    <a:pt x="79759" y="6535"/>
                  </a:cubicBezTo>
                  <a:lnTo>
                    <a:pt x="79486" y="6171"/>
                  </a:lnTo>
                  <a:lnTo>
                    <a:pt x="79638" y="6140"/>
                  </a:lnTo>
                  <a:lnTo>
                    <a:pt x="79577" y="5988"/>
                  </a:lnTo>
                  <a:close/>
                  <a:moveTo>
                    <a:pt x="12098" y="6201"/>
                  </a:moveTo>
                  <a:lnTo>
                    <a:pt x="12098" y="6231"/>
                  </a:lnTo>
                  <a:lnTo>
                    <a:pt x="12038" y="6292"/>
                  </a:lnTo>
                  <a:cubicBezTo>
                    <a:pt x="12098" y="6383"/>
                    <a:pt x="12190" y="6475"/>
                    <a:pt x="12098" y="6596"/>
                  </a:cubicBezTo>
                  <a:cubicBezTo>
                    <a:pt x="11946" y="6566"/>
                    <a:pt x="11886" y="6475"/>
                    <a:pt x="11794" y="6323"/>
                  </a:cubicBezTo>
                  <a:lnTo>
                    <a:pt x="12038" y="6262"/>
                  </a:lnTo>
                  <a:cubicBezTo>
                    <a:pt x="12068" y="6262"/>
                    <a:pt x="12068" y="6231"/>
                    <a:pt x="12098" y="6201"/>
                  </a:cubicBezTo>
                  <a:close/>
                  <a:moveTo>
                    <a:pt x="81460" y="6597"/>
                  </a:moveTo>
                  <a:lnTo>
                    <a:pt x="81460" y="6597"/>
                  </a:lnTo>
                  <a:cubicBezTo>
                    <a:pt x="81455" y="6607"/>
                    <a:pt x="81451" y="6617"/>
                    <a:pt x="81446" y="6627"/>
                  </a:cubicBezTo>
                  <a:lnTo>
                    <a:pt x="81446" y="6627"/>
                  </a:lnTo>
                  <a:cubicBezTo>
                    <a:pt x="81451" y="6627"/>
                    <a:pt x="81456" y="6627"/>
                    <a:pt x="81461" y="6628"/>
                  </a:cubicBezTo>
                  <a:lnTo>
                    <a:pt x="81461" y="6628"/>
                  </a:lnTo>
                  <a:cubicBezTo>
                    <a:pt x="81461" y="6616"/>
                    <a:pt x="81461" y="6606"/>
                    <a:pt x="81460" y="6597"/>
                  </a:cubicBezTo>
                  <a:close/>
                  <a:moveTo>
                    <a:pt x="13223" y="6110"/>
                  </a:moveTo>
                  <a:lnTo>
                    <a:pt x="13314" y="6657"/>
                  </a:lnTo>
                  <a:cubicBezTo>
                    <a:pt x="13041" y="6566"/>
                    <a:pt x="13253" y="6323"/>
                    <a:pt x="13071" y="6231"/>
                  </a:cubicBezTo>
                  <a:lnTo>
                    <a:pt x="13223" y="6110"/>
                  </a:lnTo>
                  <a:close/>
                  <a:moveTo>
                    <a:pt x="6293" y="6596"/>
                  </a:moveTo>
                  <a:lnTo>
                    <a:pt x="6293" y="6718"/>
                  </a:lnTo>
                  <a:lnTo>
                    <a:pt x="6171" y="6596"/>
                  </a:lnTo>
                  <a:close/>
                  <a:moveTo>
                    <a:pt x="7813" y="6839"/>
                  </a:moveTo>
                  <a:lnTo>
                    <a:pt x="7965" y="6930"/>
                  </a:lnTo>
                  <a:cubicBezTo>
                    <a:pt x="7904" y="6941"/>
                    <a:pt x="7863" y="6947"/>
                    <a:pt x="7837" y="6947"/>
                  </a:cubicBezTo>
                  <a:cubicBezTo>
                    <a:pt x="7786" y="6947"/>
                    <a:pt x="7792" y="6920"/>
                    <a:pt x="7813" y="6839"/>
                  </a:cubicBezTo>
                  <a:close/>
                  <a:moveTo>
                    <a:pt x="80610" y="6839"/>
                  </a:moveTo>
                  <a:lnTo>
                    <a:pt x="80671" y="6900"/>
                  </a:lnTo>
                  <a:cubicBezTo>
                    <a:pt x="80671" y="6900"/>
                    <a:pt x="80702" y="6900"/>
                    <a:pt x="80732" y="6930"/>
                  </a:cubicBezTo>
                  <a:lnTo>
                    <a:pt x="80702" y="6961"/>
                  </a:lnTo>
                  <a:lnTo>
                    <a:pt x="80641" y="6900"/>
                  </a:lnTo>
                  <a:cubicBezTo>
                    <a:pt x="80610" y="6900"/>
                    <a:pt x="80610" y="6870"/>
                    <a:pt x="80580" y="6870"/>
                  </a:cubicBezTo>
                  <a:lnTo>
                    <a:pt x="80610" y="6839"/>
                  </a:lnTo>
                  <a:close/>
                  <a:moveTo>
                    <a:pt x="8056" y="6961"/>
                  </a:moveTo>
                  <a:lnTo>
                    <a:pt x="8086" y="7113"/>
                  </a:lnTo>
                  <a:lnTo>
                    <a:pt x="7873" y="7143"/>
                  </a:lnTo>
                  <a:lnTo>
                    <a:pt x="7873" y="7143"/>
                  </a:lnTo>
                  <a:lnTo>
                    <a:pt x="8056" y="6961"/>
                  </a:lnTo>
                  <a:close/>
                  <a:moveTo>
                    <a:pt x="4651" y="7052"/>
                  </a:moveTo>
                  <a:lnTo>
                    <a:pt x="4651" y="7174"/>
                  </a:lnTo>
                  <a:lnTo>
                    <a:pt x="4621" y="7174"/>
                  </a:lnTo>
                  <a:lnTo>
                    <a:pt x="4591" y="7052"/>
                  </a:lnTo>
                  <a:close/>
                  <a:moveTo>
                    <a:pt x="4074" y="7113"/>
                  </a:moveTo>
                  <a:lnTo>
                    <a:pt x="4074" y="7204"/>
                  </a:lnTo>
                  <a:lnTo>
                    <a:pt x="4044" y="7204"/>
                  </a:lnTo>
                  <a:lnTo>
                    <a:pt x="4044" y="7113"/>
                  </a:lnTo>
                  <a:close/>
                  <a:moveTo>
                    <a:pt x="81887" y="7174"/>
                  </a:moveTo>
                  <a:lnTo>
                    <a:pt x="81887" y="7265"/>
                  </a:lnTo>
                  <a:lnTo>
                    <a:pt x="81857" y="7265"/>
                  </a:lnTo>
                  <a:lnTo>
                    <a:pt x="81857" y="7174"/>
                  </a:lnTo>
                  <a:close/>
                  <a:moveTo>
                    <a:pt x="81583" y="7174"/>
                  </a:moveTo>
                  <a:lnTo>
                    <a:pt x="81674" y="7326"/>
                  </a:lnTo>
                  <a:cubicBezTo>
                    <a:pt x="81642" y="7336"/>
                    <a:pt x="81610" y="7347"/>
                    <a:pt x="81586" y="7347"/>
                  </a:cubicBezTo>
                  <a:cubicBezTo>
                    <a:pt x="81541" y="7347"/>
                    <a:pt x="81524" y="7311"/>
                    <a:pt x="81583" y="7174"/>
                  </a:cubicBezTo>
                  <a:close/>
                  <a:moveTo>
                    <a:pt x="6323" y="7082"/>
                  </a:moveTo>
                  <a:cubicBezTo>
                    <a:pt x="6293" y="7143"/>
                    <a:pt x="6262" y="7234"/>
                    <a:pt x="6232" y="7326"/>
                  </a:cubicBezTo>
                  <a:cubicBezTo>
                    <a:pt x="6202" y="7356"/>
                    <a:pt x="6202" y="7417"/>
                    <a:pt x="6232" y="7478"/>
                  </a:cubicBezTo>
                  <a:cubicBezTo>
                    <a:pt x="6141" y="7356"/>
                    <a:pt x="6110" y="7204"/>
                    <a:pt x="6323" y="7082"/>
                  </a:cubicBezTo>
                  <a:close/>
                  <a:moveTo>
                    <a:pt x="46385" y="8420"/>
                  </a:moveTo>
                  <a:lnTo>
                    <a:pt x="46385" y="8481"/>
                  </a:lnTo>
                  <a:lnTo>
                    <a:pt x="46354" y="8481"/>
                  </a:lnTo>
                  <a:lnTo>
                    <a:pt x="46354" y="8420"/>
                  </a:lnTo>
                  <a:close/>
                  <a:moveTo>
                    <a:pt x="10275" y="8146"/>
                  </a:moveTo>
                  <a:lnTo>
                    <a:pt x="10548" y="8298"/>
                  </a:lnTo>
                  <a:lnTo>
                    <a:pt x="10275" y="8511"/>
                  </a:lnTo>
                  <a:lnTo>
                    <a:pt x="10275" y="8146"/>
                  </a:lnTo>
                  <a:close/>
                  <a:moveTo>
                    <a:pt x="81344" y="8146"/>
                  </a:moveTo>
                  <a:cubicBezTo>
                    <a:pt x="81385" y="8146"/>
                    <a:pt x="81431" y="8177"/>
                    <a:pt x="81522" y="8237"/>
                  </a:cubicBezTo>
                  <a:lnTo>
                    <a:pt x="81522" y="8481"/>
                  </a:lnTo>
                  <a:lnTo>
                    <a:pt x="81340" y="8511"/>
                  </a:lnTo>
                  <a:lnTo>
                    <a:pt x="81340" y="8329"/>
                  </a:lnTo>
                  <a:lnTo>
                    <a:pt x="81188" y="8237"/>
                  </a:lnTo>
                  <a:cubicBezTo>
                    <a:pt x="81264" y="8177"/>
                    <a:pt x="81302" y="8146"/>
                    <a:pt x="81344" y="8146"/>
                  </a:cubicBezTo>
                  <a:close/>
                  <a:moveTo>
                    <a:pt x="46598" y="8572"/>
                  </a:moveTo>
                  <a:lnTo>
                    <a:pt x="46598" y="8633"/>
                  </a:lnTo>
                  <a:lnTo>
                    <a:pt x="46567" y="8633"/>
                  </a:lnTo>
                  <a:lnTo>
                    <a:pt x="46567" y="8572"/>
                  </a:lnTo>
                  <a:close/>
                  <a:moveTo>
                    <a:pt x="82951" y="8724"/>
                  </a:moveTo>
                  <a:cubicBezTo>
                    <a:pt x="82951" y="8754"/>
                    <a:pt x="82920" y="8785"/>
                    <a:pt x="82920" y="8785"/>
                  </a:cubicBezTo>
                  <a:lnTo>
                    <a:pt x="82890" y="8785"/>
                  </a:lnTo>
                  <a:lnTo>
                    <a:pt x="82951" y="8724"/>
                  </a:lnTo>
                  <a:close/>
                  <a:moveTo>
                    <a:pt x="40154" y="8906"/>
                  </a:moveTo>
                  <a:lnTo>
                    <a:pt x="40178" y="8954"/>
                  </a:lnTo>
                  <a:lnTo>
                    <a:pt x="40178" y="8954"/>
                  </a:lnTo>
                  <a:cubicBezTo>
                    <a:pt x="40159" y="8942"/>
                    <a:pt x="40141" y="8924"/>
                    <a:pt x="40123" y="8906"/>
                  </a:cubicBezTo>
                  <a:close/>
                  <a:moveTo>
                    <a:pt x="7387" y="9028"/>
                  </a:moveTo>
                  <a:lnTo>
                    <a:pt x="7387" y="9089"/>
                  </a:lnTo>
                  <a:lnTo>
                    <a:pt x="7205" y="9089"/>
                  </a:lnTo>
                  <a:lnTo>
                    <a:pt x="7205" y="9058"/>
                  </a:lnTo>
                  <a:lnTo>
                    <a:pt x="7387" y="9028"/>
                  </a:lnTo>
                  <a:close/>
                  <a:moveTo>
                    <a:pt x="7569" y="8937"/>
                  </a:moveTo>
                  <a:lnTo>
                    <a:pt x="7721" y="9149"/>
                  </a:lnTo>
                  <a:lnTo>
                    <a:pt x="7569" y="9180"/>
                  </a:lnTo>
                  <a:lnTo>
                    <a:pt x="7569" y="8937"/>
                  </a:lnTo>
                  <a:close/>
                  <a:moveTo>
                    <a:pt x="4955" y="8876"/>
                  </a:moveTo>
                  <a:lnTo>
                    <a:pt x="4955" y="9241"/>
                  </a:lnTo>
                  <a:lnTo>
                    <a:pt x="4712" y="9241"/>
                  </a:lnTo>
                  <a:cubicBezTo>
                    <a:pt x="4803" y="9119"/>
                    <a:pt x="4803" y="8997"/>
                    <a:pt x="4955" y="8876"/>
                  </a:cubicBezTo>
                  <a:close/>
                  <a:moveTo>
                    <a:pt x="40211" y="8971"/>
                  </a:moveTo>
                  <a:lnTo>
                    <a:pt x="40211" y="8971"/>
                  </a:lnTo>
                  <a:cubicBezTo>
                    <a:pt x="40262" y="8985"/>
                    <a:pt x="40310" y="9037"/>
                    <a:pt x="40336" y="9089"/>
                  </a:cubicBezTo>
                  <a:lnTo>
                    <a:pt x="40123" y="9241"/>
                  </a:lnTo>
                  <a:lnTo>
                    <a:pt x="40032" y="9149"/>
                  </a:lnTo>
                  <a:lnTo>
                    <a:pt x="40211" y="8971"/>
                  </a:lnTo>
                  <a:close/>
                  <a:moveTo>
                    <a:pt x="8451" y="9423"/>
                  </a:moveTo>
                  <a:lnTo>
                    <a:pt x="8451" y="9453"/>
                  </a:lnTo>
                  <a:lnTo>
                    <a:pt x="8390" y="9453"/>
                  </a:lnTo>
                  <a:lnTo>
                    <a:pt x="8390" y="9423"/>
                  </a:lnTo>
                  <a:close/>
                  <a:moveTo>
                    <a:pt x="6962" y="9666"/>
                  </a:moveTo>
                  <a:lnTo>
                    <a:pt x="6962" y="9696"/>
                  </a:lnTo>
                  <a:lnTo>
                    <a:pt x="6810" y="9696"/>
                  </a:lnTo>
                  <a:lnTo>
                    <a:pt x="6810" y="9666"/>
                  </a:lnTo>
                  <a:close/>
                  <a:moveTo>
                    <a:pt x="52616" y="9605"/>
                  </a:moveTo>
                  <a:lnTo>
                    <a:pt x="52677" y="9757"/>
                  </a:lnTo>
                  <a:cubicBezTo>
                    <a:pt x="52655" y="9768"/>
                    <a:pt x="52630" y="9779"/>
                    <a:pt x="52610" y="9779"/>
                  </a:cubicBezTo>
                  <a:cubicBezTo>
                    <a:pt x="52574" y="9779"/>
                    <a:pt x="52557" y="9743"/>
                    <a:pt x="52616" y="9605"/>
                  </a:cubicBezTo>
                  <a:close/>
                  <a:moveTo>
                    <a:pt x="50275" y="9788"/>
                  </a:moveTo>
                  <a:lnTo>
                    <a:pt x="50275" y="9848"/>
                  </a:lnTo>
                  <a:lnTo>
                    <a:pt x="50245" y="9848"/>
                  </a:lnTo>
                  <a:lnTo>
                    <a:pt x="50245" y="9788"/>
                  </a:lnTo>
                  <a:close/>
                  <a:moveTo>
                    <a:pt x="7630" y="9757"/>
                  </a:moveTo>
                  <a:lnTo>
                    <a:pt x="7630" y="9879"/>
                  </a:lnTo>
                  <a:lnTo>
                    <a:pt x="7357" y="9757"/>
                  </a:lnTo>
                  <a:close/>
                  <a:moveTo>
                    <a:pt x="43254" y="9727"/>
                  </a:moveTo>
                  <a:lnTo>
                    <a:pt x="43284" y="9909"/>
                  </a:lnTo>
                  <a:lnTo>
                    <a:pt x="43163" y="9909"/>
                  </a:lnTo>
                  <a:lnTo>
                    <a:pt x="43254" y="9727"/>
                  </a:lnTo>
                  <a:close/>
                  <a:moveTo>
                    <a:pt x="46020" y="9848"/>
                  </a:moveTo>
                  <a:lnTo>
                    <a:pt x="46020" y="9909"/>
                  </a:lnTo>
                  <a:lnTo>
                    <a:pt x="45898" y="9909"/>
                  </a:lnTo>
                  <a:lnTo>
                    <a:pt x="45898" y="9879"/>
                  </a:lnTo>
                  <a:lnTo>
                    <a:pt x="46020" y="9848"/>
                  </a:lnTo>
                  <a:close/>
                  <a:moveTo>
                    <a:pt x="40853" y="9848"/>
                  </a:moveTo>
                  <a:lnTo>
                    <a:pt x="40853" y="9940"/>
                  </a:lnTo>
                  <a:lnTo>
                    <a:pt x="40822" y="9940"/>
                  </a:lnTo>
                  <a:lnTo>
                    <a:pt x="40822" y="9848"/>
                  </a:lnTo>
                  <a:close/>
                  <a:moveTo>
                    <a:pt x="78726" y="9788"/>
                  </a:moveTo>
                  <a:lnTo>
                    <a:pt x="78756" y="9940"/>
                  </a:lnTo>
                  <a:lnTo>
                    <a:pt x="78695" y="9940"/>
                  </a:lnTo>
                  <a:lnTo>
                    <a:pt x="78695" y="9788"/>
                  </a:lnTo>
                  <a:close/>
                  <a:moveTo>
                    <a:pt x="77844" y="9940"/>
                  </a:moveTo>
                  <a:lnTo>
                    <a:pt x="77844" y="10031"/>
                  </a:lnTo>
                  <a:lnTo>
                    <a:pt x="77814" y="10031"/>
                  </a:lnTo>
                  <a:lnTo>
                    <a:pt x="77814" y="9940"/>
                  </a:lnTo>
                  <a:close/>
                  <a:moveTo>
                    <a:pt x="73923" y="9970"/>
                  </a:moveTo>
                  <a:cubicBezTo>
                    <a:pt x="73945" y="10036"/>
                    <a:pt x="73951" y="10086"/>
                    <a:pt x="73885" y="10086"/>
                  </a:cubicBezTo>
                  <a:cubicBezTo>
                    <a:pt x="73859" y="10086"/>
                    <a:pt x="73822" y="10078"/>
                    <a:pt x="73771" y="10061"/>
                  </a:cubicBezTo>
                  <a:lnTo>
                    <a:pt x="73923" y="9970"/>
                  </a:lnTo>
                  <a:close/>
                  <a:moveTo>
                    <a:pt x="45716" y="9940"/>
                  </a:moveTo>
                  <a:lnTo>
                    <a:pt x="45716" y="10092"/>
                  </a:lnTo>
                  <a:lnTo>
                    <a:pt x="45686" y="10092"/>
                  </a:lnTo>
                  <a:lnTo>
                    <a:pt x="45686" y="9940"/>
                  </a:lnTo>
                  <a:close/>
                  <a:moveTo>
                    <a:pt x="73437" y="9970"/>
                  </a:moveTo>
                  <a:lnTo>
                    <a:pt x="73528" y="10092"/>
                  </a:lnTo>
                  <a:lnTo>
                    <a:pt x="73437" y="10092"/>
                  </a:lnTo>
                  <a:lnTo>
                    <a:pt x="73437" y="9970"/>
                  </a:lnTo>
                  <a:close/>
                  <a:moveTo>
                    <a:pt x="75169" y="10000"/>
                  </a:moveTo>
                  <a:lnTo>
                    <a:pt x="75200" y="10031"/>
                  </a:lnTo>
                  <a:lnTo>
                    <a:pt x="75139" y="10092"/>
                  </a:lnTo>
                  <a:cubicBezTo>
                    <a:pt x="75139" y="10061"/>
                    <a:pt x="75139" y="10031"/>
                    <a:pt x="75169" y="10000"/>
                  </a:cubicBezTo>
                  <a:close/>
                  <a:moveTo>
                    <a:pt x="79060" y="9605"/>
                  </a:moveTo>
                  <a:lnTo>
                    <a:pt x="79516" y="9848"/>
                  </a:lnTo>
                  <a:lnTo>
                    <a:pt x="79121" y="9879"/>
                  </a:lnTo>
                  <a:lnTo>
                    <a:pt x="79060" y="10092"/>
                  </a:lnTo>
                  <a:lnTo>
                    <a:pt x="79060" y="9605"/>
                  </a:lnTo>
                  <a:close/>
                  <a:moveTo>
                    <a:pt x="41126" y="9848"/>
                  </a:moveTo>
                  <a:lnTo>
                    <a:pt x="41126" y="9848"/>
                  </a:lnTo>
                  <a:cubicBezTo>
                    <a:pt x="41309" y="9879"/>
                    <a:pt x="41400" y="9940"/>
                    <a:pt x="41369" y="10122"/>
                  </a:cubicBezTo>
                  <a:cubicBezTo>
                    <a:pt x="41339" y="10061"/>
                    <a:pt x="41278" y="10031"/>
                    <a:pt x="41248" y="10000"/>
                  </a:cubicBezTo>
                  <a:cubicBezTo>
                    <a:pt x="41217" y="9970"/>
                    <a:pt x="41187" y="9909"/>
                    <a:pt x="41126" y="9848"/>
                  </a:cubicBezTo>
                  <a:close/>
                  <a:moveTo>
                    <a:pt x="75139" y="10092"/>
                  </a:moveTo>
                  <a:cubicBezTo>
                    <a:pt x="75139" y="10122"/>
                    <a:pt x="75109" y="10152"/>
                    <a:pt x="75109" y="10152"/>
                  </a:cubicBezTo>
                  <a:lnTo>
                    <a:pt x="75078" y="10152"/>
                  </a:lnTo>
                  <a:lnTo>
                    <a:pt x="75139" y="10092"/>
                  </a:lnTo>
                  <a:close/>
                  <a:moveTo>
                    <a:pt x="65139" y="10092"/>
                  </a:moveTo>
                  <a:lnTo>
                    <a:pt x="65169" y="10122"/>
                  </a:lnTo>
                  <a:lnTo>
                    <a:pt x="65109" y="10183"/>
                  </a:lnTo>
                  <a:cubicBezTo>
                    <a:pt x="65109" y="10152"/>
                    <a:pt x="65139" y="10122"/>
                    <a:pt x="65139" y="10092"/>
                  </a:cubicBezTo>
                  <a:close/>
                  <a:moveTo>
                    <a:pt x="75777" y="10092"/>
                  </a:moveTo>
                  <a:lnTo>
                    <a:pt x="75777" y="10183"/>
                  </a:lnTo>
                  <a:lnTo>
                    <a:pt x="75747" y="10183"/>
                  </a:lnTo>
                  <a:lnTo>
                    <a:pt x="75747" y="10092"/>
                  </a:lnTo>
                  <a:close/>
                  <a:moveTo>
                    <a:pt x="77844" y="10092"/>
                  </a:moveTo>
                  <a:lnTo>
                    <a:pt x="77844" y="10183"/>
                  </a:lnTo>
                  <a:lnTo>
                    <a:pt x="77814" y="10183"/>
                  </a:lnTo>
                  <a:lnTo>
                    <a:pt x="77814" y="10092"/>
                  </a:lnTo>
                  <a:close/>
                  <a:moveTo>
                    <a:pt x="49242" y="10152"/>
                  </a:moveTo>
                  <a:lnTo>
                    <a:pt x="49242" y="10244"/>
                  </a:lnTo>
                  <a:lnTo>
                    <a:pt x="49212" y="10244"/>
                  </a:lnTo>
                  <a:lnTo>
                    <a:pt x="49212" y="10152"/>
                  </a:lnTo>
                  <a:close/>
                  <a:moveTo>
                    <a:pt x="52342" y="10152"/>
                  </a:moveTo>
                  <a:lnTo>
                    <a:pt x="52342" y="10244"/>
                  </a:lnTo>
                  <a:lnTo>
                    <a:pt x="52221" y="10244"/>
                  </a:lnTo>
                  <a:lnTo>
                    <a:pt x="52221" y="10183"/>
                  </a:lnTo>
                  <a:lnTo>
                    <a:pt x="52342" y="10152"/>
                  </a:lnTo>
                  <a:close/>
                  <a:moveTo>
                    <a:pt x="65109" y="10183"/>
                  </a:moveTo>
                  <a:cubicBezTo>
                    <a:pt x="65109" y="10213"/>
                    <a:pt x="65078" y="10244"/>
                    <a:pt x="65078" y="10244"/>
                  </a:cubicBezTo>
                  <a:lnTo>
                    <a:pt x="65048" y="10244"/>
                  </a:lnTo>
                  <a:lnTo>
                    <a:pt x="65109" y="10183"/>
                  </a:lnTo>
                  <a:close/>
                  <a:moveTo>
                    <a:pt x="65808" y="10152"/>
                  </a:moveTo>
                  <a:lnTo>
                    <a:pt x="65808" y="10244"/>
                  </a:lnTo>
                  <a:lnTo>
                    <a:pt x="65777" y="10244"/>
                  </a:lnTo>
                  <a:lnTo>
                    <a:pt x="65777" y="10152"/>
                  </a:lnTo>
                  <a:close/>
                  <a:moveTo>
                    <a:pt x="79546" y="10122"/>
                  </a:moveTo>
                  <a:lnTo>
                    <a:pt x="79668" y="10244"/>
                  </a:lnTo>
                  <a:lnTo>
                    <a:pt x="79425" y="10213"/>
                  </a:lnTo>
                  <a:lnTo>
                    <a:pt x="79303" y="10274"/>
                  </a:lnTo>
                  <a:lnTo>
                    <a:pt x="79212" y="10122"/>
                  </a:lnTo>
                  <a:close/>
                  <a:moveTo>
                    <a:pt x="64683" y="10152"/>
                  </a:moveTo>
                  <a:lnTo>
                    <a:pt x="64683" y="10304"/>
                  </a:lnTo>
                  <a:lnTo>
                    <a:pt x="64409" y="10304"/>
                  </a:lnTo>
                  <a:lnTo>
                    <a:pt x="64683" y="10152"/>
                  </a:lnTo>
                  <a:close/>
                  <a:moveTo>
                    <a:pt x="64045" y="10092"/>
                  </a:moveTo>
                  <a:lnTo>
                    <a:pt x="64045" y="10092"/>
                  </a:lnTo>
                  <a:cubicBezTo>
                    <a:pt x="64105" y="10152"/>
                    <a:pt x="64197" y="10183"/>
                    <a:pt x="64136" y="10335"/>
                  </a:cubicBezTo>
                  <a:cubicBezTo>
                    <a:pt x="64075" y="10244"/>
                    <a:pt x="63953" y="10213"/>
                    <a:pt x="64045" y="10092"/>
                  </a:cubicBezTo>
                  <a:close/>
                  <a:moveTo>
                    <a:pt x="57054" y="9940"/>
                  </a:moveTo>
                  <a:lnTo>
                    <a:pt x="57266" y="10152"/>
                  </a:lnTo>
                  <a:lnTo>
                    <a:pt x="57054" y="10365"/>
                  </a:lnTo>
                  <a:lnTo>
                    <a:pt x="56962" y="10274"/>
                  </a:lnTo>
                  <a:lnTo>
                    <a:pt x="57054" y="9940"/>
                  </a:lnTo>
                  <a:close/>
                  <a:moveTo>
                    <a:pt x="78817" y="10335"/>
                  </a:moveTo>
                  <a:lnTo>
                    <a:pt x="78817" y="10365"/>
                  </a:lnTo>
                  <a:lnTo>
                    <a:pt x="78726" y="10365"/>
                  </a:lnTo>
                  <a:lnTo>
                    <a:pt x="78726" y="10335"/>
                  </a:lnTo>
                  <a:close/>
                  <a:moveTo>
                    <a:pt x="45321" y="10304"/>
                  </a:moveTo>
                  <a:lnTo>
                    <a:pt x="45321" y="10396"/>
                  </a:lnTo>
                  <a:lnTo>
                    <a:pt x="45291" y="10396"/>
                  </a:lnTo>
                  <a:lnTo>
                    <a:pt x="45291" y="10304"/>
                  </a:lnTo>
                  <a:close/>
                  <a:moveTo>
                    <a:pt x="45443" y="10274"/>
                  </a:moveTo>
                  <a:lnTo>
                    <a:pt x="45503" y="10335"/>
                  </a:lnTo>
                  <a:lnTo>
                    <a:pt x="45777" y="10335"/>
                  </a:lnTo>
                  <a:cubicBezTo>
                    <a:pt x="45777" y="10365"/>
                    <a:pt x="45777" y="10396"/>
                    <a:pt x="45746" y="10396"/>
                  </a:cubicBezTo>
                  <a:cubicBezTo>
                    <a:pt x="45701" y="10396"/>
                    <a:pt x="45655" y="10411"/>
                    <a:pt x="45610" y="10411"/>
                  </a:cubicBezTo>
                  <a:cubicBezTo>
                    <a:pt x="45564" y="10411"/>
                    <a:pt x="45518" y="10396"/>
                    <a:pt x="45473" y="10335"/>
                  </a:cubicBezTo>
                  <a:cubicBezTo>
                    <a:pt x="45473" y="10335"/>
                    <a:pt x="45443" y="10304"/>
                    <a:pt x="45412" y="10304"/>
                  </a:cubicBezTo>
                  <a:lnTo>
                    <a:pt x="45443" y="10274"/>
                  </a:lnTo>
                  <a:close/>
                  <a:moveTo>
                    <a:pt x="79546" y="10396"/>
                  </a:moveTo>
                  <a:lnTo>
                    <a:pt x="79546" y="10456"/>
                  </a:lnTo>
                  <a:lnTo>
                    <a:pt x="79364" y="10456"/>
                  </a:lnTo>
                  <a:lnTo>
                    <a:pt x="79546" y="10396"/>
                  </a:lnTo>
                  <a:close/>
                  <a:moveTo>
                    <a:pt x="79972" y="10426"/>
                  </a:moveTo>
                  <a:lnTo>
                    <a:pt x="79972" y="10456"/>
                  </a:lnTo>
                  <a:lnTo>
                    <a:pt x="79911" y="10456"/>
                  </a:lnTo>
                  <a:lnTo>
                    <a:pt x="79911" y="10426"/>
                  </a:lnTo>
                  <a:close/>
                  <a:moveTo>
                    <a:pt x="46111" y="10365"/>
                  </a:moveTo>
                  <a:lnTo>
                    <a:pt x="46202" y="10487"/>
                  </a:lnTo>
                  <a:lnTo>
                    <a:pt x="46111" y="10487"/>
                  </a:lnTo>
                  <a:lnTo>
                    <a:pt x="46111" y="10365"/>
                  </a:lnTo>
                  <a:close/>
                  <a:moveTo>
                    <a:pt x="41066" y="10183"/>
                  </a:moveTo>
                  <a:lnTo>
                    <a:pt x="41096" y="10517"/>
                  </a:lnTo>
                  <a:lnTo>
                    <a:pt x="40579" y="10426"/>
                  </a:lnTo>
                  <a:lnTo>
                    <a:pt x="40579" y="10304"/>
                  </a:lnTo>
                  <a:lnTo>
                    <a:pt x="40853" y="10335"/>
                  </a:lnTo>
                  <a:lnTo>
                    <a:pt x="41066" y="10183"/>
                  </a:lnTo>
                  <a:close/>
                  <a:moveTo>
                    <a:pt x="58604" y="10396"/>
                  </a:moveTo>
                  <a:lnTo>
                    <a:pt x="58604" y="10517"/>
                  </a:lnTo>
                  <a:lnTo>
                    <a:pt x="58573" y="10517"/>
                  </a:lnTo>
                  <a:lnTo>
                    <a:pt x="58543" y="10396"/>
                  </a:lnTo>
                  <a:close/>
                  <a:moveTo>
                    <a:pt x="39363" y="10335"/>
                  </a:moveTo>
                  <a:lnTo>
                    <a:pt x="39394" y="10548"/>
                  </a:lnTo>
                  <a:lnTo>
                    <a:pt x="39303" y="10548"/>
                  </a:lnTo>
                  <a:lnTo>
                    <a:pt x="39303" y="10335"/>
                  </a:lnTo>
                  <a:close/>
                  <a:moveTo>
                    <a:pt x="64926" y="10548"/>
                  </a:moveTo>
                  <a:lnTo>
                    <a:pt x="64926" y="10608"/>
                  </a:lnTo>
                  <a:lnTo>
                    <a:pt x="64896" y="10608"/>
                  </a:lnTo>
                  <a:lnTo>
                    <a:pt x="64896" y="10548"/>
                  </a:lnTo>
                  <a:close/>
                  <a:moveTo>
                    <a:pt x="68878" y="10639"/>
                  </a:moveTo>
                  <a:lnTo>
                    <a:pt x="68878" y="10669"/>
                  </a:lnTo>
                  <a:lnTo>
                    <a:pt x="68786" y="10669"/>
                  </a:lnTo>
                  <a:lnTo>
                    <a:pt x="68786" y="10639"/>
                  </a:lnTo>
                  <a:close/>
                  <a:moveTo>
                    <a:pt x="69637" y="10396"/>
                  </a:moveTo>
                  <a:lnTo>
                    <a:pt x="69637" y="10396"/>
                  </a:lnTo>
                  <a:cubicBezTo>
                    <a:pt x="69729" y="10487"/>
                    <a:pt x="69698" y="10608"/>
                    <a:pt x="69607" y="10669"/>
                  </a:cubicBezTo>
                  <a:lnTo>
                    <a:pt x="69399" y="10617"/>
                  </a:lnTo>
                  <a:lnTo>
                    <a:pt x="69399" y="10617"/>
                  </a:lnTo>
                  <a:cubicBezTo>
                    <a:pt x="69428" y="10487"/>
                    <a:pt x="69464" y="10482"/>
                    <a:pt x="69637" y="10396"/>
                  </a:cubicBezTo>
                  <a:close/>
                  <a:moveTo>
                    <a:pt x="48452" y="10456"/>
                  </a:moveTo>
                  <a:lnTo>
                    <a:pt x="48604" y="10608"/>
                  </a:lnTo>
                  <a:lnTo>
                    <a:pt x="48452" y="10700"/>
                  </a:lnTo>
                  <a:lnTo>
                    <a:pt x="48452" y="10456"/>
                  </a:lnTo>
                  <a:close/>
                  <a:moveTo>
                    <a:pt x="69386" y="10647"/>
                  </a:moveTo>
                  <a:cubicBezTo>
                    <a:pt x="69389" y="10664"/>
                    <a:pt x="69381" y="10682"/>
                    <a:pt x="69364" y="10700"/>
                  </a:cubicBezTo>
                  <a:lnTo>
                    <a:pt x="69334" y="10700"/>
                  </a:lnTo>
                  <a:lnTo>
                    <a:pt x="69386" y="10647"/>
                  </a:lnTo>
                  <a:close/>
                  <a:moveTo>
                    <a:pt x="63498" y="10608"/>
                  </a:moveTo>
                  <a:lnTo>
                    <a:pt x="63528" y="10639"/>
                  </a:lnTo>
                  <a:lnTo>
                    <a:pt x="63467" y="10700"/>
                  </a:lnTo>
                  <a:cubicBezTo>
                    <a:pt x="63454" y="10712"/>
                    <a:pt x="63442" y="10720"/>
                    <a:pt x="63429" y="10726"/>
                  </a:cubicBezTo>
                  <a:lnTo>
                    <a:pt x="63429" y="10726"/>
                  </a:lnTo>
                  <a:cubicBezTo>
                    <a:pt x="63437" y="10707"/>
                    <a:pt x="63452" y="10700"/>
                    <a:pt x="63467" y="10700"/>
                  </a:cubicBezTo>
                  <a:cubicBezTo>
                    <a:pt x="63467" y="10669"/>
                    <a:pt x="63498" y="10639"/>
                    <a:pt x="63498" y="10608"/>
                  </a:cubicBezTo>
                  <a:close/>
                  <a:moveTo>
                    <a:pt x="42221" y="10426"/>
                  </a:moveTo>
                  <a:cubicBezTo>
                    <a:pt x="42373" y="10517"/>
                    <a:pt x="42433" y="10608"/>
                    <a:pt x="42525" y="10700"/>
                  </a:cubicBezTo>
                  <a:lnTo>
                    <a:pt x="42525" y="10730"/>
                  </a:lnTo>
                  <a:cubicBezTo>
                    <a:pt x="42312" y="10700"/>
                    <a:pt x="42281" y="10608"/>
                    <a:pt x="42221" y="10426"/>
                  </a:cubicBezTo>
                  <a:close/>
                  <a:moveTo>
                    <a:pt x="4621" y="10700"/>
                  </a:moveTo>
                  <a:lnTo>
                    <a:pt x="4661" y="10760"/>
                  </a:lnTo>
                  <a:lnTo>
                    <a:pt x="4661" y="10760"/>
                  </a:lnTo>
                  <a:cubicBezTo>
                    <a:pt x="4639" y="10759"/>
                    <a:pt x="4621" y="10753"/>
                    <a:pt x="4621" y="10730"/>
                  </a:cubicBezTo>
                  <a:lnTo>
                    <a:pt x="4621" y="10700"/>
                  </a:lnTo>
                  <a:close/>
                  <a:moveTo>
                    <a:pt x="42069" y="10700"/>
                  </a:moveTo>
                  <a:lnTo>
                    <a:pt x="42109" y="10760"/>
                  </a:lnTo>
                  <a:lnTo>
                    <a:pt x="42109" y="10760"/>
                  </a:lnTo>
                  <a:cubicBezTo>
                    <a:pt x="42085" y="10759"/>
                    <a:pt x="42062" y="10753"/>
                    <a:pt x="42038" y="10730"/>
                  </a:cubicBezTo>
                  <a:lnTo>
                    <a:pt x="42069" y="10700"/>
                  </a:lnTo>
                  <a:close/>
                  <a:moveTo>
                    <a:pt x="41886" y="10092"/>
                  </a:moveTo>
                  <a:lnTo>
                    <a:pt x="41917" y="10244"/>
                  </a:lnTo>
                  <a:lnTo>
                    <a:pt x="42038" y="10244"/>
                  </a:lnTo>
                  <a:lnTo>
                    <a:pt x="42038" y="10487"/>
                  </a:lnTo>
                  <a:lnTo>
                    <a:pt x="41673" y="10244"/>
                  </a:lnTo>
                  <a:lnTo>
                    <a:pt x="41673" y="10244"/>
                  </a:lnTo>
                  <a:cubicBezTo>
                    <a:pt x="41704" y="10396"/>
                    <a:pt x="41734" y="10487"/>
                    <a:pt x="41734" y="10578"/>
                  </a:cubicBezTo>
                  <a:cubicBezTo>
                    <a:pt x="41765" y="10639"/>
                    <a:pt x="41977" y="10578"/>
                    <a:pt x="41856" y="10760"/>
                  </a:cubicBezTo>
                  <a:cubicBezTo>
                    <a:pt x="41643" y="10760"/>
                    <a:pt x="41552" y="10578"/>
                    <a:pt x="41430" y="10456"/>
                  </a:cubicBezTo>
                  <a:lnTo>
                    <a:pt x="41187" y="10456"/>
                  </a:lnTo>
                  <a:lnTo>
                    <a:pt x="41430" y="10274"/>
                  </a:lnTo>
                  <a:lnTo>
                    <a:pt x="41521" y="10335"/>
                  </a:lnTo>
                  <a:lnTo>
                    <a:pt x="41734" y="10092"/>
                  </a:lnTo>
                  <a:close/>
                  <a:moveTo>
                    <a:pt x="43649" y="10730"/>
                  </a:moveTo>
                  <a:lnTo>
                    <a:pt x="43649" y="10760"/>
                  </a:lnTo>
                  <a:lnTo>
                    <a:pt x="43588" y="10760"/>
                  </a:lnTo>
                  <a:lnTo>
                    <a:pt x="43588" y="10730"/>
                  </a:lnTo>
                  <a:close/>
                  <a:moveTo>
                    <a:pt x="58847" y="10730"/>
                  </a:moveTo>
                  <a:lnTo>
                    <a:pt x="58847" y="10760"/>
                  </a:lnTo>
                  <a:lnTo>
                    <a:pt x="58786" y="10760"/>
                  </a:lnTo>
                  <a:lnTo>
                    <a:pt x="58786" y="10730"/>
                  </a:lnTo>
                  <a:close/>
                  <a:moveTo>
                    <a:pt x="65200" y="10730"/>
                  </a:moveTo>
                  <a:lnTo>
                    <a:pt x="65200" y="10760"/>
                  </a:lnTo>
                  <a:lnTo>
                    <a:pt x="65109" y="10760"/>
                  </a:lnTo>
                  <a:lnTo>
                    <a:pt x="65109" y="10730"/>
                  </a:lnTo>
                  <a:close/>
                  <a:moveTo>
                    <a:pt x="44743" y="10700"/>
                  </a:moveTo>
                  <a:lnTo>
                    <a:pt x="44743" y="10791"/>
                  </a:lnTo>
                  <a:lnTo>
                    <a:pt x="44713" y="10791"/>
                  </a:lnTo>
                  <a:lnTo>
                    <a:pt x="44713" y="10700"/>
                  </a:lnTo>
                  <a:close/>
                  <a:moveTo>
                    <a:pt x="48756" y="10760"/>
                  </a:moveTo>
                  <a:lnTo>
                    <a:pt x="48756" y="10791"/>
                  </a:lnTo>
                  <a:lnTo>
                    <a:pt x="48604" y="10791"/>
                  </a:lnTo>
                  <a:lnTo>
                    <a:pt x="48604" y="10760"/>
                  </a:lnTo>
                  <a:close/>
                  <a:moveTo>
                    <a:pt x="63254" y="10669"/>
                  </a:moveTo>
                  <a:lnTo>
                    <a:pt x="63368" y="10764"/>
                  </a:lnTo>
                  <a:lnTo>
                    <a:pt x="63368" y="10764"/>
                  </a:lnTo>
                  <a:cubicBezTo>
                    <a:pt x="63248" y="10821"/>
                    <a:pt x="63099" y="10821"/>
                    <a:pt x="62950" y="10821"/>
                  </a:cubicBezTo>
                  <a:lnTo>
                    <a:pt x="62950" y="10791"/>
                  </a:lnTo>
                  <a:cubicBezTo>
                    <a:pt x="63011" y="10791"/>
                    <a:pt x="63042" y="10760"/>
                    <a:pt x="63072" y="10760"/>
                  </a:cubicBezTo>
                  <a:cubicBezTo>
                    <a:pt x="63133" y="10730"/>
                    <a:pt x="63194" y="10700"/>
                    <a:pt x="63254" y="10669"/>
                  </a:cubicBezTo>
                  <a:close/>
                  <a:moveTo>
                    <a:pt x="4702" y="10791"/>
                  </a:moveTo>
                  <a:cubicBezTo>
                    <a:pt x="4725" y="10792"/>
                    <a:pt x="4743" y="10798"/>
                    <a:pt x="4743" y="10821"/>
                  </a:cubicBezTo>
                  <a:lnTo>
                    <a:pt x="4743" y="10852"/>
                  </a:lnTo>
                  <a:lnTo>
                    <a:pt x="4702" y="10791"/>
                  </a:lnTo>
                  <a:close/>
                  <a:moveTo>
                    <a:pt x="33041" y="10791"/>
                  </a:moveTo>
                  <a:lnTo>
                    <a:pt x="33041" y="10852"/>
                  </a:lnTo>
                  <a:lnTo>
                    <a:pt x="33011" y="10852"/>
                  </a:lnTo>
                  <a:lnTo>
                    <a:pt x="33011" y="10791"/>
                  </a:lnTo>
                  <a:close/>
                  <a:moveTo>
                    <a:pt x="42140" y="10791"/>
                  </a:moveTo>
                  <a:lnTo>
                    <a:pt x="42140" y="10791"/>
                  </a:lnTo>
                  <a:cubicBezTo>
                    <a:pt x="42166" y="10791"/>
                    <a:pt x="42190" y="10794"/>
                    <a:pt x="42190" y="10821"/>
                  </a:cubicBezTo>
                  <a:lnTo>
                    <a:pt x="42160" y="10852"/>
                  </a:lnTo>
                  <a:lnTo>
                    <a:pt x="42140" y="10791"/>
                  </a:lnTo>
                  <a:close/>
                  <a:moveTo>
                    <a:pt x="80428" y="10669"/>
                  </a:moveTo>
                  <a:lnTo>
                    <a:pt x="80489" y="10852"/>
                  </a:lnTo>
                  <a:lnTo>
                    <a:pt x="80428" y="10852"/>
                  </a:lnTo>
                  <a:lnTo>
                    <a:pt x="80428" y="10669"/>
                  </a:lnTo>
                  <a:close/>
                  <a:moveTo>
                    <a:pt x="31734" y="10760"/>
                  </a:moveTo>
                  <a:lnTo>
                    <a:pt x="31977" y="10882"/>
                  </a:lnTo>
                  <a:lnTo>
                    <a:pt x="31704" y="10912"/>
                  </a:lnTo>
                  <a:lnTo>
                    <a:pt x="31734" y="10760"/>
                  </a:lnTo>
                  <a:close/>
                  <a:moveTo>
                    <a:pt x="63771" y="10882"/>
                  </a:moveTo>
                  <a:lnTo>
                    <a:pt x="63771" y="10912"/>
                  </a:lnTo>
                  <a:lnTo>
                    <a:pt x="63650" y="10912"/>
                  </a:lnTo>
                  <a:lnTo>
                    <a:pt x="63650" y="10882"/>
                  </a:lnTo>
                  <a:close/>
                  <a:moveTo>
                    <a:pt x="33315" y="10760"/>
                  </a:moveTo>
                  <a:lnTo>
                    <a:pt x="33467" y="10912"/>
                  </a:lnTo>
                  <a:lnTo>
                    <a:pt x="33284" y="10943"/>
                  </a:lnTo>
                  <a:lnTo>
                    <a:pt x="33284" y="10821"/>
                  </a:lnTo>
                  <a:lnTo>
                    <a:pt x="33315" y="10760"/>
                  </a:lnTo>
                  <a:close/>
                  <a:moveTo>
                    <a:pt x="34014" y="10700"/>
                  </a:moveTo>
                  <a:lnTo>
                    <a:pt x="33892" y="10943"/>
                  </a:lnTo>
                  <a:lnTo>
                    <a:pt x="33771" y="10821"/>
                  </a:lnTo>
                  <a:lnTo>
                    <a:pt x="34014" y="10700"/>
                  </a:lnTo>
                  <a:close/>
                  <a:moveTo>
                    <a:pt x="57054" y="10487"/>
                  </a:moveTo>
                  <a:lnTo>
                    <a:pt x="57084" y="10669"/>
                  </a:lnTo>
                  <a:lnTo>
                    <a:pt x="57206" y="10730"/>
                  </a:lnTo>
                  <a:lnTo>
                    <a:pt x="57206" y="10882"/>
                  </a:lnTo>
                  <a:lnTo>
                    <a:pt x="56962" y="10760"/>
                  </a:lnTo>
                  <a:lnTo>
                    <a:pt x="56871" y="10973"/>
                  </a:lnTo>
                  <a:lnTo>
                    <a:pt x="56719" y="10852"/>
                  </a:lnTo>
                  <a:lnTo>
                    <a:pt x="56537" y="10943"/>
                  </a:lnTo>
                  <a:lnTo>
                    <a:pt x="56385" y="10760"/>
                  </a:lnTo>
                  <a:cubicBezTo>
                    <a:pt x="56440" y="10717"/>
                    <a:pt x="56490" y="10700"/>
                    <a:pt x="56540" y="10700"/>
                  </a:cubicBezTo>
                  <a:cubicBezTo>
                    <a:pt x="56628" y="10700"/>
                    <a:pt x="56713" y="10752"/>
                    <a:pt x="56810" y="10791"/>
                  </a:cubicBezTo>
                  <a:lnTo>
                    <a:pt x="57054" y="10487"/>
                  </a:lnTo>
                  <a:close/>
                  <a:moveTo>
                    <a:pt x="5989" y="10852"/>
                  </a:moveTo>
                  <a:lnTo>
                    <a:pt x="5989" y="11003"/>
                  </a:lnTo>
                  <a:lnTo>
                    <a:pt x="5958" y="11003"/>
                  </a:lnTo>
                  <a:lnTo>
                    <a:pt x="5958" y="10852"/>
                  </a:lnTo>
                  <a:close/>
                  <a:moveTo>
                    <a:pt x="65868" y="10578"/>
                  </a:moveTo>
                  <a:lnTo>
                    <a:pt x="65929" y="10639"/>
                  </a:lnTo>
                  <a:cubicBezTo>
                    <a:pt x="65990" y="10700"/>
                    <a:pt x="66081" y="10760"/>
                    <a:pt x="66142" y="10852"/>
                  </a:cubicBezTo>
                  <a:lnTo>
                    <a:pt x="65929" y="10882"/>
                  </a:lnTo>
                  <a:lnTo>
                    <a:pt x="65868" y="11003"/>
                  </a:lnTo>
                  <a:lnTo>
                    <a:pt x="65838" y="11003"/>
                  </a:lnTo>
                  <a:lnTo>
                    <a:pt x="65899" y="10608"/>
                  </a:lnTo>
                  <a:lnTo>
                    <a:pt x="65899" y="10608"/>
                  </a:lnTo>
                  <a:cubicBezTo>
                    <a:pt x="65889" y="10618"/>
                    <a:pt x="65882" y="10622"/>
                    <a:pt x="65876" y="10622"/>
                  </a:cubicBezTo>
                  <a:cubicBezTo>
                    <a:pt x="65865" y="10622"/>
                    <a:pt x="65858" y="10608"/>
                    <a:pt x="65838" y="10608"/>
                  </a:cubicBezTo>
                  <a:lnTo>
                    <a:pt x="65868" y="10578"/>
                  </a:lnTo>
                  <a:close/>
                  <a:moveTo>
                    <a:pt x="83316" y="11003"/>
                  </a:moveTo>
                  <a:cubicBezTo>
                    <a:pt x="83316" y="11034"/>
                    <a:pt x="83285" y="11064"/>
                    <a:pt x="83285" y="11064"/>
                  </a:cubicBezTo>
                  <a:lnTo>
                    <a:pt x="83255" y="11034"/>
                  </a:lnTo>
                  <a:lnTo>
                    <a:pt x="83316" y="11003"/>
                  </a:lnTo>
                  <a:close/>
                  <a:moveTo>
                    <a:pt x="59941" y="11034"/>
                  </a:moveTo>
                  <a:lnTo>
                    <a:pt x="60032" y="11125"/>
                  </a:lnTo>
                  <a:lnTo>
                    <a:pt x="59820" y="11155"/>
                  </a:lnTo>
                  <a:lnTo>
                    <a:pt x="59789" y="11125"/>
                  </a:lnTo>
                  <a:lnTo>
                    <a:pt x="59941" y="11034"/>
                  </a:lnTo>
                  <a:close/>
                  <a:moveTo>
                    <a:pt x="62586" y="10760"/>
                  </a:moveTo>
                  <a:cubicBezTo>
                    <a:pt x="62616" y="10912"/>
                    <a:pt x="62646" y="11064"/>
                    <a:pt x="62494" y="11155"/>
                  </a:cubicBezTo>
                  <a:cubicBezTo>
                    <a:pt x="62434" y="11003"/>
                    <a:pt x="62434" y="10882"/>
                    <a:pt x="62586" y="10760"/>
                  </a:cubicBezTo>
                  <a:close/>
                  <a:moveTo>
                    <a:pt x="5047" y="11155"/>
                  </a:moveTo>
                  <a:lnTo>
                    <a:pt x="5107" y="11216"/>
                  </a:lnTo>
                  <a:lnTo>
                    <a:pt x="5107" y="11216"/>
                  </a:lnTo>
                  <a:cubicBezTo>
                    <a:pt x="5067" y="11215"/>
                    <a:pt x="5047" y="11211"/>
                    <a:pt x="5047" y="11186"/>
                  </a:cubicBezTo>
                  <a:lnTo>
                    <a:pt x="5047" y="11155"/>
                  </a:lnTo>
                  <a:close/>
                  <a:moveTo>
                    <a:pt x="63893" y="11155"/>
                  </a:moveTo>
                  <a:lnTo>
                    <a:pt x="63893" y="11247"/>
                  </a:lnTo>
                  <a:lnTo>
                    <a:pt x="63862" y="11247"/>
                  </a:lnTo>
                  <a:lnTo>
                    <a:pt x="63862" y="11155"/>
                  </a:lnTo>
                  <a:close/>
                  <a:moveTo>
                    <a:pt x="5107" y="11216"/>
                  </a:moveTo>
                  <a:cubicBezTo>
                    <a:pt x="5138" y="11216"/>
                    <a:pt x="5168" y="11247"/>
                    <a:pt x="5199" y="11277"/>
                  </a:cubicBezTo>
                  <a:lnTo>
                    <a:pt x="5168" y="11277"/>
                  </a:lnTo>
                  <a:lnTo>
                    <a:pt x="5107" y="11216"/>
                  </a:lnTo>
                  <a:close/>
                  <a:moveTo>
                    <a:pt x="4621" y="10912"/>
                  </a:moveTo>
                  <a:lnTo>
                    <a:pt x="4864" y="11003"/>
                  </a:lnTo>
                  <a:lnTo>
                    <a:pt x="4955" y="11277"/>
                  </a:lnTo>
                  <a:cubicBezTo>
                    <a:pt x="4935" y="11297"/>
                    <a:pt x="4905" y="11307"/>
                    <a:pt x="4869" y="11307"/>
                  </a:cubicBezTo>
                  <a:cubicBezTo>
                    <a:pt x="4797" y="11307"/>
                    <a:pt x="4702" y="11267"/>
                    <a:pt x="4621" y="11186"/>
                  </a:cubicBezTo>
                  <a:lnTo>
                    <a:pt x="4743" y="11125"/>
                  </a:lnTo>
                  <a:lnTo>
                    <a:pt x="4621" y="10912"/>
                  </a:lnTo>
                  <a:close/>
                  <a:moveTo>
                    <a:pt x="60519" y="11095"/>
                  </a:moveTo>
                  <a:lnTo>
                    <a:pt x="60519" y="11307"/>
                  </a:lnTo>
                  <a:lnTo>
                    <a:pt x="60306" y="11095"/>
                  </a:lnTo>
                  <a:close/>
                  <a:moveTo>
                    <a:pt x="56263" y="11338"/>
                  </a:moveTo>
                  <a:lnTo>
                    <a:pt x="56263" y="11368"/>
                  </a:lnTo>
                  <a:lnTo>
                    <a:pt x="56172" y="11368"/>
                  </a:lnTo>
                  <a:lnTo>
                    <a:pt x="56172" y="11338"/>
                  </a:lnTo>
                  <a:close/>
                  <a:moveTo>
                    <a:pt x="57297" y="11338"/>
                  </a:moveTo>
                  <a:lnTo>
                    <a:pt x="57297" y="11368"/>
                  </a:lnTo>
                  <a:lnTo>
                    <a:pt x="57206" y="11368"/>
                  </a:lnTo>
                  <a:lnTo>
                    <a:pt x="57206" y="11338"/>
                  </a:lnTo>
                  <a:close/>
                  <a:moveTo>
                    <a:pt x="82799" y="11338"/>
                  </a:moveTo>
                  <a:lnTo>
                    <a:pt x="82799" y="11368"/>
                  </a:lnTo>
                  <a:lnTo>
                    <a:pt x="82708" y="11368"/>
                  </a:lnTo>
                  <a:lnTo>
                    <a:pt x="82708" y="11338"/>
                  </a:lnTo>
                  <a:close/>
                  <a:moveTo>
                    <a:pt x="57510" y="11216"/>
                  </a:moveTo>
                  <a:lnTo>
                    <a:pt x="57540" y="11368"/>
                  </a:lnTo>
                  <a:lnTo>
                    <a:pt x="57388" y="11399"/>
                  </a:lnTo>
                  <a:lnTo>
                    <a:pt x="57388" y="11216"/>
                  </a:lnTo>
                  <a:close/>
                  <a:moveTo>
                    <a:pt x="80983" y="10882"/>
                  </a:moveTo>
                  <a:cubicBezTo>
                    <a:pt x="81066" y="10882"/>
                    <a:pt x="81127" y="10912"/>
                    <a:pt x="81249" y="10973"/>
                  </a:cubicBezTo>
                  <a:lnTo>
                    <a:pt x="81249" y="11247"/>
                  </a:lnTo>
                  <a:lnTo>
                    <a:pt x="81157" y="11216"/>
                  </a:lnTo>
                  <a:lnTo>
                    <a:pt x="80884" y="11368"/>
                  </a:lnTo>
                  <a:cubicBezTo>
                    <a:pt x="80884" y="11368"/>
                    <a:pt x="80853" y="11399"/>
                    <a:pt x="80823" y="11399"/>
                  </a:cubicBezTo>
                  <a:cubicBezTo>
                    <a:pt x="80808" y="11414"/>
                    <a:pt x="80800" y="11421"/>
                    <a:pt x="80793" y="11421"/>
                  </a:cubicBezTo>
                  <a:cubicBezTo>
                    <a:pt x="80785" y="11421"/>
                    <a:pt x="80778" y="11414"/>
                    <a:pt x="80762" y="11399"/>
                  </a:cubicBezTo>
                  <a:lnTo>
                    <a:pt x="80610" y="11399"/>
                  </a:lnTo>
                  <a:cubicBezTo>
                    <a:pt x="80641" y="11277"/>
                    <a:pt x="80732" y="11125"/>
                    <a:pt x="80580" y="11003"/>
                  </a:cubicBezTo>
                  <a:lnTo>
                    <a:pt x="80580" y="10973"/>
                  </a:lnTo>
                  <a:cubicBezTo>
                    <a:pt x="80793" y="10912"/>
                    <a:pt x="80899" y="10882"/>
                    <a:pt x="80983" y="10882"/>
                  </a:cubicBezTo>
                  <a:close/>
                  <a:moveTo>
                    <a:pt x="7813" y="11399"/>
                  </a:moveTo>
                  <a:lnTo>
                    <a:pt x="7813" y="11459"/>
                  </a:lnTo>
                  <a:lnTo>
                    <a:pt x="7782" y="11459"/>
                  </a:lnTo>
                  <a:lnTo>
                    <a:pt x="7782" y="11399"/>
                  </a:lnTo>
                  <a:close/>
                  <a:moveTo>
                    <a:pt x="58695" y="11034"/>
                  </a:moveTo>
                  <a:lnTo>
                    <a:pt x="58695" y="11247"/>
                  </a:lnTo>
                  <a:lnTo>
                    <a:pt x="58604" y="11155"/>
                  </a:lnTo>
                  <a:lnTo>
                    <a:pt x="58361" y="11520"/>
                  </a:lnTo>
                  <a:lnTo>
                    <a:pt x="58178" y="11338"/>
                  </a:lnTo>
                  <a:lnTo>
                    <a:pt x="58178" y="11064"/>
                  </a:lnTo>
                  <a:lnTo>
                    <a:pt x="58391" y="11125"/>
                  </a:lnTo>
                  <a:lnTo>
                    <a:pt x="58695" y="11034"/>
                  </a:lnTo>
                  <a:close/>
                  <a:moveTo>
                    <a:pt x="6323" y="11459"/>
                  </a:moveTo>
                  <a:lnTo>
                    <a:pt x="6354" y="11551"/>
                  </a:lnTo>
                  <a:lnTo>
                    <a:pt x="6323" y="11551"/>
                  </a:lnTo>
                  <a:lnTo>
                    <a:pt x="6323" y="11459"/>
                  </a:lnTo>
                  <a:close/>
                  <a:moveTo>
                    <a:pt x="52981" y="11459"/>
                  </a:moveTo>
                  <a:lnTo>
                    <a:pt x="52981" y="11551"/>
                  </a:lnTo>
                  <a:lnTo>
                    <a:pt x="52950" y="11551"/>
                  </a:lnTo>
                  <a:lnTo>
                    <a:pt x="52950" y="11459"/>
                  </a:lnTo>
                  <a:close/>
                  <a:moveTo>
                    <a:pt x="78574" y="11155"/>
                  </a:moveTo>
                  <a:lnTo>
                    <a:pt x="78787" y="11307"/>
                  </a:lnTo>
                  <a:lnTo>
                    <a:pt x="78574" y="11551"/>
                  </a:lnTo>
                  <a:lnTo>
                    <a:pt x="78452" y="11277"/>
                  </a:lnTo>
                  <a:lnTo>
                    <a:pt x="78574" y="11155"/>
                  </a:lnTo>
                  <a:close/>
                  <a:moveTo>
                    <a:pt x="81705" y="10882"/>
                  </a:moveTo>
                  <a:cubicBezTo>
                    <a:pt x="81674" y="11003"/>
                    <a:pt x="81674" y="11095"/>
                    <a:pt x="81644" y="11216"/>
                  </a:cubicBezTo>
                  <a:lnTo>
                    <a:pt x="81826" y="11155"/>
                  </a:lnTo>
                  <a:lnTo>
                    <a:pt x="81857" y="11490"/>
                  </a:lnTo>
                  <a:lnTo>
                    <a:pt x="81553" y="11581"/>
                  </a:lnTo>
                  <a:lnTo>
                    <a:pt x="81522" y="11247"/>
                  </a:lnTo>
                  <a:lnTo>
                    <a:pt x="81340" y="11125"/>
                  </a:lnTo>
                  <a:cubicBezTo>
                    <a:pt x="81401" y="11095"/>
                    <a:pt x="81492" y="11064"/>
                    <a:pt x="81553" y="11034"/>
                  </a:cubicBezTo>
                  <a:cubicBezTo>
                    <a:pt x="81583" y="10973"/>
                    <a:pt x="81644" y="10943"/>
                    <a:pt x="81705" y="10882"/>
                  </a:cubicBezTo>
                  <a:close/>
                  <a:moveTo>
                    <a:pt x="7569" y="11490"/>
                  </a:moveTo>
                  <a:lnTo>
                    <a:pt x="7630" y="11551"/>
                  </a:lnTo>
                  <a:cubicBezTo>
                    <a:pt x="7661" y="11551"/>
                    <a:pt x="7661" y="11551"/>
                    <a:pt x="7691" y="11581"/>
                  </a:cubicBezTo>
                  <a:lnTo>
                    <a:pt x="7661" y="11611"/>
                  </a:lnTo>
                  <a:lnTo>
                    <a:pt x="7630" y="11551"/>
                  </a:lnTo>
                  <a:cubicBezTo>
                    <a:pt x="7600" y="11520"/>
                    <a:pt x="7569" y="11520"/>
                    <a:pt x="7539" y="11490"/>
                  </a:cubicBezTo>
                  <a:close/>
                  <a:moveTo>
                    <a:pt x="52555" y="11551"/>
                  </a:moveTo>
                  <a:lnTo>
                    <a:pt x="52555" y="11611"/>
                  </a:lnTo>
                  <a:lnTo>
                    <a:pt x="52525" y="11611"/>
                  </a:lnTo>
                  <a:lnTo>
                    <a:pt x="52525" y="11551"/>
                  </a:lnTo>
                  <a:close/>
                  <a:moveTo>
                    <a:pt x="54926" y="11247"/>
                  </a:moveTo>
                  <a:lnTo>
                    <a:pt x="55078" y="11520"/>
                  </a:lnTo>
                  <a:lnTo>
                    <a:pt x="54926" y="11642"/>
                  </a:lnTo>
                  <a:lnTo>
                    <a:pt x="54835" y="11459"/>
                  </a:lnTo>
                  <a:lnTo>
                    <a:pt x="54926" y="11247"/>
                  </a:lnTo>
                  <a:close/>
                  <a:moveTo>
                    <a:pt x="74774" y="11581"/>
                  </a:moveTo>
                  <a:cubicBezTo>
                    <a:pt x="74753" y="11609"/>
                    <a:pt x="74733" y="11634"/>
                    <a:pt x="74714" y="11657"/>
                  </a:cubicBezTo>
                  <a:lnTo>
                    <a:pt x="74714" y="11657"/>
                  </a:lnTo>
                  <a:cubicBezTo>
                    <a:pt x="74716" y="11639"/>
                    <a:pt x="74726" y="11629"/>
                    <a:pt x="74774" y="11581"/>
                  </a:cubicBezTo>
                  <a:close/>
                  <a:moveTo>
                    <a:pt x="5047" y="11551"/>
                  </a:moveTo>
                  <a:lnTo>
                    <a:pt x="5047" y="11581"/>
                  </a:lnTo>
                  <a:lnTo>
                    <a:pt x="4895" y="11672"/>
                  </a:lnTo>
                  <a:lnTo>
                    <a:pt x="4895" y="11551"/>
                  </a:lnTo>
                  <a:close/>
                  <a:moveTo>
                    <a:pt x="6171" y="11642"/>
                  </a:moveTo>
                  <a:lnTo>
                    <a:pt x="6171" y="11672"/>
                  </a:lnTo>
                  <a:lnTo>
                    <a:pt x="6110" y="11672"/>
                  </a:lnTo>
                  <a:lnTo>
                    <a:pt x="6110" y="11642"/>
                  </a:lnTo>
                  <a:close/>
                  <a:moveTo>
                    <a:pt x="60093" y="11551"/>
                  </a:moveTo>
                  <a:lnTo>
                    <a:pt x="60093" y="11703"/>
                  </a:lnTo>
                  <a:lnTo>
                    <a:pt x="60063" y="11703"/>
                  </a:lnTo>
                  <a:lnTo>
                    <a:pt x="60063" y="11551"/>
                  </a:lnTo>
                  <a:close/>
                  <a:moveTo>
                    <a:pt x="78574" y="11611"/>
                  </a:moveTo>
                  <a:lnTo>
                    <a:pt x="78574" y="11703"/>
                  </a:lnTo>
                  <a:lnTo>
                    <a:pt x="78543" y="11703"/>
                  </a:lnTo>
                  <a:lnTo>
                    <a:pt x="78543" y="11611"/>
                  </a:lnTo>
                  <a:close/>
                  <a:moveTo>
                    <a:pt x="6019" y="11247"/>
                  </a:moveTo>
                  <a:lnTo>
                    <a:pt x="6019" y="11520"/>
                  </a:lnTo>
                  <a:lnTo>
                    <a:pt x="5807" y="11520"/>
                  </a:lnTo>
                  <a:lnTo>
                    <a:pt x="5442" y="11733"/>
                  </a:lnTo>
                  <a:lnTo>
                    <a:pt x="5351" y="11551"/>
                  </a:lnTo>
                  <a:lnTo>
                    <a:pt x="5624" y="11551"/>
                  </a:lnTo>
                  <a:lnTo>
                    <a:pt x="5655" y="11429"/>
                  </a:lnTo>
                  <a:lnTo>
                    <a:pt x="6019" y="11247"/>
                  </a:lnTo>
                  <a:close/>
                  <a:moveTo>
                    <a:pt x="53437" y="11581"/>
                  </a:moveTo>
                  <a:cubicBezTo>
                    <a:pt x="53619" y="11581"/>
                    <a:pt x="53619" y="11581"/>
                    <a:pt x="53680" y="11733"/>
                  </a:cubicBezTo>
                  <a:lnTo>
                    <a:pt x="53437" y="11581"/>
                  </a:lnTo>
                  <a:close/>
                  <a:moveTo>
                    <a:pt x="8603" y="11642"/>
                  </a:moveTo>
                  <a:lnTo>
                    <a:pt x="8664" y="11703"/>
                  </a:lnTo>
                  <a:cubicBezTo>
                    <a:pt x="8694" y="11703"/>
                    <a:pt x="8724" y="11733"/>
                    <a:pt x="8755" y="11733"/>
                  </a:cubicBezTo>
                  <a:lnTo>
                    <a:pt x="8724" y="11763"/>
                  </a:lnTo>
                  <a:lnTo>
                    <a:pt x="8664" y="11703"/>
                  </a:lnTo>
                  <a:cubicBezTo>
                    <a:pt x="8633" y="11703"/>
                    <a:pt x="8603" y="11672"/>
                    <a:pt x="8573" y="11672"/>
                  </a:cubicBezTo>
                  <a:lnTo>
                    <a:pt x="8603" y="11642"/>
                  </a:lnTo>
                  <a:close/>
                  <a:moveTo>
                    <a:pt x="74736" y="11725"/>
                  </a:moveTo>
                  <a:cubicBezTo>
                    <a:pt x="74744" y="11725"/>
                    <a:pt x="74744" y="11748"/>
                    <a:pt x="74744" y="11763"/>
                  </a:cubicBezTo>
                  <a:cubicBezTo>
                    <a:pt x="74735" y="11754"/>
                    <a:pt x="74729" y="11745"/>
                    <a:pt x="74724" y="11737"/>
                  </a:cubicBezTo>
                  <a:lnTo>
                    <a:pt x="74724" y="11737"/>
                  </a:lnTo>
                  <a:cubicBezTo>
                    <a:pt x="74730" y="11729"/>
                    <a:pt x="74734" y="11725"/>
                    <a:pt x="74736" y="11725"/>
                  </a:cubicBezTo>
                  <a:close/>
                  <a:moveTo>
                    <a:pt x="77936" y="10943"/>
                  </a:moveTo>
                  <a:lnTo>
                    <a:pt x="78057" y="11125"/>
                  </a:lnTo>
                  <a:lnTo>
                    <a:pt x="77966" y="11216"/>
                  </a:lnTo>
                  <a:lnTo>
                    <a:pt x="78148" y="11216"/>
                  </a:lnTo>
                  <a:cubicBezTo>
                    <a:pt x="78148" y="11216"/>
                    <a:pt x="78148" y="11186"/>
                    <a:pt x="78179" y="11155"/>
                  </a:cubicBezTo>
                  <a:lnTo>
                    <a:pt x="78209" y="11186"/>
                  </a:lnTo>
                  <a:lnTo>
                    <a:pt x="78148" y="11247"/>
                  </a:lnTo>
                  <a:cubicBezTo>
                    <a:pt x="78179" y="11277"/>
                    <a:pt x="78179" y="11338"/>
                    <a:pt x="78209" y="11368"/>
                  </a:cubicBezTo>
                  <a:lnTo>
                    <a:pt x="78087" y="11581"/>
                  </a:lnTo>
                  <a:lnTo>
                    <a:pt x="78179" y="11763"/>
                  </a:lnTo>
                  <a:lnTo>
                    <a:pt x="77936" y="11763"/>
                  </a:lnTo>
                  <a:lnTo>
                    <a:pt x="77936" y="11611"/>
                  </a:lnTo>
                  <a:cubicBezTo>
                    <a:pt x="77827" y="11611"/>
                    <a:pt x="77734" y="11689"/>
                    <a:pt x="77612" y="11689"/>
                  </a:cubicBezTo>
                  <a:cubicBezTo>
                    <a:pt x="77563" y="11689"/>
                    <a:pt x="77510" y="11677"/>
                    <a:pt x="77449" y="11642"/>
                  </a:cubicBezTo>
                  <a:cubicBezTo>
                    <a:pt x="77540" y="11459"/>
                    <a:pt x="77662" y="11307"/>
                    <a:pt x="77844" y="11186"/>
                  </a:cubicBezTo>
                  <a:lnTo>
                    <a:pt x="77753" y="11064"/>
                  </a:lnTo>
                  <a:lnTo>
                    <a:pt x="77936" y="10943"/>
                  </a:lnTo>
                  <a:close/>
                  <a:moveTo>
                    <a:pt x="50245" y="11581"/>
                  </a:moveTo>
                  <a:lnTo>
                    <a:pt x="50002" y="11824"/>
                  </a:lnTo>
                  <a:cubicBezTo>
                    <a:pt x="49971" y="11672"/>
                    <a:pt x="50063" y="11642"/>
                    <a:pt x="50245" y="11581"/>
                  </a:cubicBezTo>
                  <a:close/>
                  <a:moveTo>
                    <a:pt x="54561" y="11186"/>
                  </a:moveTo>
                  <a:lnTo>
                    <a:pt x="54561" y="11824"/>
                  </a:lnTo>
                  <a:lnTo>
                    <a:pt x="54348" y="11703"/>
                  </a:lnTo>
                  <a:lnTo>
                    <a:pt x="54227" y="11794"/>
                  </a:lnTo>
                  <a:lnTo>
                    <a:pt x="54105" y="11642"/>
                  </a:lnTo>
                  <a:lnTo>
                    <a:pt x="54014" y="11794"/>
                  </a:lnTo>
                  <a:lnTo>
                    <a:pt x="53923" y="11703"/>
                  </a:lnTo>
                  <a:lnTo>
                    <a:pt x="54014" y="11490"/>
                  </a:lnTo>
                  <a:lnTo>
                    <a:pt x="53771" y="11581"/>
                  </a:lnTo>
                  <a:lnTo>
                    <a:pt x="53771" y="11338"/>
                  </a:lnTo>
                  <a:lnTo>
                    <a:pt x="53923" y="11429"/>
                  </a:lnTo>
                  <a:lnTo>
                    <a:pt x="54044" y="11338"/>
                  </a:lnTo>
                  <a:lnTo>
                    <a:pt x="54196" y="11490"/>
                  </a:lnTo>
                  <a:lnTo>
                    <a:pt x="54227" y="11368"/>
                  </a:lnTo>
                  <a:lnTo>
                    <a:pt x="54561" y="11186"/>
                  </a:lnTo>
                  <a:close/>
                  <a:moveTo>
                    <a:pt x="54956" y="11794"/>
                  </a:moveTo>
                  <a:lnTo>
                    <a:pt x="54956" y="11824"/>
                  </a:lnTo>
                  <a:lnTo>
                    <a:pt x="54865" y="11824"/>
                  </a:lnTo>
                  <a:lnTo>
                    <a:pt x="54865" y="11794"/>
                  </a:lnTo>
                  <a:close/>
                  <a:moveTo>
                    <a:pt x="74558" y="11794"/>
                  </a:moveTo>
                  <a:cubicBezTo>
                    <a:pt x="74501" y="11824"/>
                    <a:pt x="74455" y="11824"/>
                    <a:pt x="74410" y="11824"/>
                  </a:cubicBezTo>
                  <a:lnTo>
                    <a:pt x="74410" y="11794"/>
                  </a:lnTo>
                  <a:close/>
                  <a:moveTo>
                    <a:pt x="81005" y="11672"/>
                  </a:moveTo>
                  <a:lnTo>
                    <a:pt x="81036" y="11824"/>
                  </a:lnTo>
                  <a:lnTo>
                    <a:pt x="80823" y="11855"/>
                  </a:lnTo>
                  <a:lnTo>
                    <a:pt x="81005" y="11672"/>
                  </a:lnTo>
                  <a:close/>
                  <a:moveTo>
                    <a:pt x="61947" y="11976"/>
                  </a:moveTo>
                  <a:lnTo>
                    <a:pt x="61947" y="12007"/>
                  </a:lnTo>
                  <a:lnTo>
                    <a:pt x="61795" y="12007"/>
                  </a:lnTo>
                  <a:lnTo>
                    <a:pt x="61795" y="11976"/>
                  </a:lnTo>
                  <a:close/>
                  <a:moveTo>
                    <a:pt x="54683" y="11885"/>
                  </a:moveTo>
                  <a:lnTo>
                    <a:pt x="54713" y="12037"/>
                  </a:lnTo>
                  <a:lnTo>
                    <a:pt x="54652" y="12037"/>
                  </a:lnTo>
                  <a:lnTo>
                    <a:pt x="54652" y="11885"/>
                  </a:lnTo>
                  <a:close/>
                  <a:moveTo>
                    <a:pt x="55443" y="11855"/>
                  </a:moveTo>
                  <a:lnTo>
                    <a:pt x="55595" y="12067"/>
                  </a:lnTo>
                  <a:lnTo>
                    <a:pt x="55321" y="12098"/>
                  </a:lnTo>
                  <a:lnTo>
                    <a:pt x="55291" y="12098"/>
                  </a:lnTo>
                  <a:cubicBezTo>
                    <a:pt x="55321" y="12037"/>
                    <a:pt x="55321" y="12007"/>
                    <a:pt x="55321" y="11976"/>
                  </a:cubicBezTo>
                  <a:cubicBezTo>
                    <a:pt x="55382" y="11915"/>
                    <a:pt x="55412" y="11885"/>
                    <a:pt x="55443" y="11855"/>
                  </a:cubicBezTo>
                  <a:close/>
                  <a:moveTo>
                    <a:pt x="3679" y="11703"/>
                  </a:moveTo>
                  <a:cubicBezTo>
                    <a:pt x="3679" y="11794"/>
                    <a:pt x="3679" y="11885"/>
                    <a:pt x="3709" y="11946"/>
                  </a:cubicBezTo>
                  <a:cubicBezTo>
                    <a:pt x="3770" y="12007"/>
                    <a:pt x="3800" y="12067"/>
                    <a:pt x="3861" y="12098"/>
                  </a:cubicBezTo>
                  <a:lnTo>
                    <a:pt x="3831" y="12159"/>
                  </a:lnTo>
                  <a:lnTo>
                    <a:pt x="3648" y="12037"/>
                  </a:lnTo>
                  <a:lnTo>
                    <a:pt x="3466" y="11946"/>
                  </a:lnTo>
                  <a:lnTo>
                    <a:pt x="3679" y="11703"/>
                  </a:lnTo>
                  <a:close/>
                  <a:moveTo>
                    <a:pt x="5563" y="11855"/>
                  </a:moveTo>
                  <a:lnTo>
                    <a:pt x="5563" y="11915"/>
                  </a:lnTo>
                  <a:lnTo>
                    <a:pt x="5351" y="12189"/>
                  </a:lnTo>
                  <a:cubicBezTo>
                    <a:pt x="5229" y="12098"/>
                    <a:pt x="5320" y="11976"/>
                    <a:pt x="5290" y="11855"/>
                  </a:cubicBezTo>
                  <a:close/>
                  <a:moveTo>
                    <a:pt x="65412" y="11976"/>
                  </a:moveTo>
                  <a:lnTo>
                    <a:pt x="65412" y="12189"/>
                  </a:lnTo>
                  <a:lnTo>
                    <a:pt x="65321" y="11976"/>
                  </a:lnTo>
                  <a:close/>
                  <a:moveTo>
                    <a:pt x="4226" y="12159"/>
                  </a:moveTo>
                  <a:lnTo>
                    <a:pt x="4226" y="12219"/>
                  </a:lnTo>
                  <a:lnTo>
                    <a:pt x="4074" y="12219"/>
                  </a:lnTo>
                  <a:lnTo>
                    <a:pt x="4074" y="12159"/>
                  </a:lnTo>
                  <a:close/>
                  <a:moveTo>
                    <a:pt x="64440" y="12159"/>
                  </a:moveTo>
                  <a:lnTo>
                    <a:pt x="64440" y="12219"/>
                  </a:lnTo>
                  <a:lnTo>
                    <a:pt x="64409" y="12219"/>
                  </a:lnTo>
                  <a:lnTo>
                    <a:pt x="64409" y="12159"/>
                  </a:lnTo>
                  <a:close/>
                  <a:moveTo>
                    <a:pt x="62008" y="12007"/>
                  </a:moveTo>
                  <a:lnTo>
                    <a:pt x="62343" y="12280"/>
                  </a:lnTo>
                  <a:lnTo>
                    <a:pt x="62008" y="12311"/>
                  </a:lnTo>
                  <a:lnTo>
                    <a:pt x="62008" y="12007"/>
                  </a:lnTo>
                  <a:close/>
                  <a:moveTo>
                    <a:pt x="62434" y="12219"/>
                  </a:moveTo>
                  <a:lnTo>
                    <a:pt x="62434" y="12311"/>
                  </a:lnTo>
                  <a:lnTo>
                    <a:pt x="62403" y="12311"/>
                  </a:lnTo>
                  <a:lnTo>
                    <a:pt x="62403" y="12219"/>
                  </a:lnTo>
                  <a:close/>
                  <a:moveTo>
                    <a:pt x="4287" y="12402"/>
                  </a:moveTo>
                  <a:lnTo>
                    <a:pt x="4287" y="12402"/>
                  </a:lnTo>
                  <a:cubicBezTo>
                    <a:pt x="4309" y="12556"/>
                    <a:pt x="4315" y="12598"/>
                    <a:pt x="4270" y="12598"/>
                  </a:cubicBezTo>
                  <a:cubicBezTo>
                    <a:pt x="4253" y="12598"/>
                    <a:pt x="4229" y="12592"/>
                    <a:pt x="4196" y="12584"/>
                  </a:cubicBezTo>
                  <a:lnTo>
                    <a:pt x="4287" y="12402"/>
                  </a:lnTo>
                  <a:close/>
                  <a:moveTo>
                    <a:pt x="3010" y="12645"/>
                  </a:moveTo>
                  <a:lnTo>
                    <a:pt x="3017" y="12651"/>
                  </a:lnTo>
                  <a:lnTo>
                    <a:pt x="3017" y="12651"/>
                  </a:lnTo>
                  <a:cubicBezTo>
                    <a:pt x="3005" y="12659"/>
                    <a:pt x="2997" y="12662"/>
                    <a:pt x="2992" y="12662"/>
                  </a:cubicBezTo>
                  <a:cubicBezTo>
                    <a:pt x="2982" y="12662"/>
                    <a:pt x="2980" y="12654"/>
                    <a:pt x="2980" y="12645"/>
                  </a:cubicBezTo>
                  <a:close/>
                  <a:moveTo>
                    <a:pt x="60124" y="12523"/>
                  </a:moveTo>
                  <a:lnTo>
                    <a:pt x="60245" y="12645"/>
                  </a:lnTo>
                  <a:lnTo>
                    <a:pt x="60154" y="12888"/>
                  </a:lnTo>
                  <a:lnTo>
                    <a:pt x="59972" y="12888"/>
                  </a:lnTo>
                  <a:lnTo>
                    <a:pt x="60124" y="12523"/>
                  </a:lnTo>
                  <a:close/>
                  <a:moveTo>
                    <a:pt x="3494" y="12359"/>
                  </a:moveTo>
                  <a:cubicBezTo>
                    <a:pt x="3516" y="12359"/>
                    <a:pt x="3537" y="12364"/>
                    <a:pt x="3557" y="12371"/>
                  </a:cubicBezTo>
                  <a:lnTo>
                    <a:pt x="3618" y="12462"/>
                  </a:lnTo>
                  <a:lnTo>
                    <a:pt x="3557" y="12554"/>
                  </a:lnTo>
                  <a:lnTo>
                    <a:pt x="3405" y="12432"/>
                  </a:lnTo>
                  <a:lnTo>
                    <a:pt x="3314" y="12645"/>
                  </a:lnTo>
                  <a:cubicBezTo>
                    <a:pt x="3305" y="12636"/>
                    <a:pt x="3301" y="12632"/>
                    <a:pt x="3301" y="12632"/>
                  </a:cubicBezTo>
                  <a:cubicBezTo>
                    <a:pt x="3299" y="12632"/>
                    <a:pt x="3314" y="12654"/>
                    <a:pt x="3314" y="12675"/>
                  </a:cubicBezTo>
                  <a:cubicBezTo>
                    <a:pt x="3284" y="12797"/>
                    <a:pt x="3162" y="12888"/>
                    <a:pt x="3071" y="12918"/>
                  </a:cubicBezTo>
                  <a:cubicBezTo>
                    <a:pt x="3050" y="12834"/>
                    <a:pt x="3058" y="12761"/>
                    <a:pt x="3080" y="12695"/>
                  </a:cubicBezTo>
                  <a:lnTo>
                    <a:pt x="3080" y="12695"/>
                  </a:lnTo>
                  <a:cubicBezTo>
                    <a:pt x="3310" y="12421"/>
                    <a:pt x="3416" y="12359"/>
                    <a:pt x="3494" y="12359"/>
                  </a:cubicBezTo>
                  <a:close/>
                  <a:moveTo>
                    <a:pt x="4621" y="12827"/>
                  </a:moveTo>
                  <a:cubicBezTo>
                    <a:pt x="4803" y="12858"/>
                    <a:pt x="4864" y="12979"/>
                    <a:pt x="4803" y="13131"/>
                  </a:cubicBezTo>
                  <a:lnTo>
                    <a:pt x="4591" y="13131"/>
                  </a:lnTo>
                  <a:lnTo>
                    <a:pt x="4621" y="12827"/>
                  </a:lnTo>
                  <a:close/>
                  <a:moveTo>
                    <a:pt x="72829" y="13101"/>
                  </a:moveTo>
                  <a:lnTo>
                    <a:pt x="72829" y="13162"/>
                  </a:lnTo>
                  <a:lnTo>
                    <a:pt x="72799" y="13162"/>
                  </a:lnTo>
                  <a:lnTo>
                    <a:pt x="72799" y="13101"/>
                  </a:lnTo>
                  <a:close/>
                  <a:moveTo>
                    <a:pt x="73024" y="12988"/>
                  </a:moveTo>
                  <a:cubicBezTo>
                    <a:pt x="73070" y="12988"/>
                    <a:pt x="73081" y="13024"/>
                    <a:pt x="73042" y="13162"/>
                  </a:cubicBezTo>
                  <a:lnTo>
                    <a:pt x="72920" y="13010"/>
                  </a:lnTo>
                  <a:cubicBezTo>
                    <a:pt x="72963" y="12999"/>
                    <a:pt x="72999" y="12988"/>
                    <a:pt x="73024" y="12988"/>
                  </a:cubicBezTo>
                  <a:close/>
                  <a:moveTo>
                    <a:pt x="3709" y="13070"/>
                  </a:moveTo>
                  <a:lnTo>
                    <a:pt x="3709" y="13222"/>
                  </a:lnTo>
                  <a:lnTo>
                    <a:pt x="3648" y="13222"/>
                  </a:lnTo>
                  <a:lnTo>
                    <a:pt x="3648" y="13070"/>
                  </a:lnTo>
                  <a:close/>
                  <a:moveTo>
                    <a:pt x="4955" y="13162"/>
                  </a:moveTo>
                  <a:lnTo>
                    <a:pt x="4955" y="13222"/>
                  </a:lnTo>
                  <a:lnTo>
                    <a:pt x="4925" y="13222"/>
                  </a:lnTo>
                  <a:lnTo>
                    <a:pt x="4925" y="13162"/>
                  </a:lnTo>
                  <a:close/>
                  <a:moveTo>
                    <a:pt x="68482" y="13162"/>
                  </a:moveTo>
                  <a:lnTo>
                    <a:pt x="68482" y="13222"/>
                  </a:lnTo>
                  <a:lnTo>
                    <a:pt x="68452" y="13222"/>
                  </a:lnTo>
                  <a:lnTo>
                    <a:pt x="68452" y="13162"/>
                  </a:lnTo>
                  <a:close/>
                  <a:moveTo>
                    <a:pt x="72008" y="13131"/>
                  </a:moveTo>
                  <a:lnTo>
                    <a:pt x="72008" y="13222"/>
                  </a:lnTo>
                  <a:lnTo>
                    <a:pt x="71978" y="13222"/>
                  </a:lnTo>
                  <a:lnTo>
                    <a:pt x="71978" y="13131"/>
                  </a:lnTo>
                  <a:close/>
                  <a:moveTo>
                    <a:pt x="73498" y="13070"/>
                  </a:moveTo>
                  <a:lnTo>
                    <a:pt x="73528" y="13222"/>
                  </a:lnTo>
                  <a:lnTo>
                    <a:pt x="73315" y="13192"/>
                  </a:lnTo>
                  <a:lnTo>
                    <a:pt x="73285" y="13070"/>
                  </a:lnTo>
                  <a:close/>
                  <a:moveTo>
                    <a:pt x="4074" y="13131"/>
                  </a:moveTo>
                  <a:lnTo>
                    <a:pt x="4074" y="13253"/>
                  </a:lnTo>
                  <a:lnTo>
                    <a:pt x="3892" y="13162"/>
                  </a:lnTo>
                  <a:lnTo>
                    <a:pt x="4074" y="13131"/>
                  </a:lnTo>
                  <a:close/>
                  <a:moveTo>
                    <a:pt x="74501" y="13089"/>
                  </a:moveTo>
                  <a:cubicBezTo>
                    <a:pt x="74541" y="13089"/>
                    <a:pt x="74582" y="13093"/>
                    <a:pt x="74622" y="13101"/>
                  </a:cubicBezTo>
                  <a:lnTo>
                    <a:pt x="74622" y="13283"/>
                  </a:lnTo>
                  <a:cubicBezTo>
                    <a:pt x="74613" y="13286"/>
                    <a:pt x="74604" y="13288"/>
                    <a:pt x="74596" y="13288"/>
                  </a:cubicBezTo>
                  <a:cubicBezTo>
                    <a:pt x="74530" y="13288"/>
                    <a:pt x="74525" y="13185"/>
                    <a:pt x="74470" y="13131"/>
                  </a:cubicBezTo>
                  <a:lnTo>
                    <a:pt x="74267" y="13131"/>
                  </a:lnTo>
                  <a:cubicBezTo>
                    <a:pt x="74339" y="13105"/>
                    <a:pt x="74419" y="13089"/>
                    <a:pt x="74501" y="13089"/>
                  </a:cubicBezTo>
                  <a:close/>
                  <a:moveTo>
                    <a:pt x="67145" y="13162"/>
                  </a:moveTo>
                  <a:lnTo>
                    <a:pt x="67145" y="13314"/>
                  </a:lnTo>
                  <a:lnTo>
                    <a:pt x="67115" y="13314"/>
                  </a:lnTo>
                  <a:lnTo>
                    <a:pt x="67115" y="13162"/>
                  </a:lnTo>
                  <a:close/>
                  <a:moveTo>
                    <a:pt x="72523" y="13140"/>
                  </a:moveTo>
                  <a:cubicBezTo>
                    <a:pt x="72567" y="13140"/>
                    <a:pt x="72584" y="13176"/>
                    <a:pt x="72525" y="13314"/>
                  </a:cubicBezTo>
                  <a:lnTo>
                    <a:pt x="72434" y="13162"/>
                  </a:lnTo>
                  <a:cubicBezTo>
                    <a:pt x="72466" y="13151"/>
                    <a:pt x="72498" y="13140"/>
                    <a:pt x="72523" y="13140"/>
                  </a:cubicBezTo>
                  <a:close/>
                  <a:moveTo>
                    <a:pt x="73954" y="13101"/>
                  </a:moveTo>
                  <a:lnTo>
                    <a:pt x="74166" y="13154"/>
                  </a:lnTo>
                  <a:lnTo>
                    <a:pt x="74166" y="13154"/>
                  </a:lnTo>
                  <a:cubicBezTo>
                    <a:pt x="74166" y="13199"/>
                    <a:pt x="74166" y="13249"/>
                    <a:pt x="74166" y="13314"/>
                  </a:cubicBezTo>
                  <a:cubicBezTo>
                    <a:pt x="74014" y="13314"/>
                    <a:pt x="73954" y="13222"/>
                    <a:pt x="73954" y="13101"/>
                  </a:cubicBezTo>
                  <a:close/>
                  <a:moveTo>
                    <a:pt x="66871" y="13131"/>
                  </a:moveTo>
                  <a:lnTo>
                    <a:pt x="66902" y="13344"/>
                  </a:lnTo>
                  <a:lnTo>
                    <a:pt x="66902" y="13344"/>
                  </a:lnTo>
                  <a:lnTo>
                    <a:pt x="66719" y="13162"/>
                  </a:lnTo>
                  <a:lnTo>
                    <a:pt x="66871" y="13131"/>
                  </a:lnTo>
                  <a:close/>
                  <a:moveTo>
                    <a:pt x="68999" y="13314"/>
                  </a:moveTo>
                  <a:lnTo>
                    <a:pt x="68999" y="13374"/>
                  </a:lnTo>
                  <a:lnTo>
                    <a:pt x="68969" y="13374"/>
                  </a:lnTo>
                  <a:lnTo>
                    <a:pt x="68969" y="13314"/>
                  </a:lnTo>
                  <a:close/>
                  <a:moveTo>
                    <a:pt x="73619" y="13070"/>
                  </a:moveTo>
                  <a:lnTo>
                    <a:pt x="73711" y="13101"/>
                  </a:lnTo>
                  <a:lnTo>
                    <a:pt x="73862" y="13192"/>
                  </a:lnTo>
                  <a:lnTo>
                    <a:pt x="73680" y="13374"/>
                  </a:lnTo>
                  <a:cubicBezTo>
                    <a:pt x="73711" y="13253"/>
                    <a:pt x="73498" y="13192"/>
                    <a:pt x="73619" y="13070"/>
                  </a:cubicBezTo>
                  <a:close/>
                  <a:moveTo>
                    <a:pt x="3192" y="13010"/>
                  </a:moveTo>
                  <a:lnTo>
                    <a:pt x="3162" y="13222"/>
                  </a:lnTo>
                  <a:lnTo>
                    <a:pt x="3223" y="13253"/>
                  </a:lnTo>
                  <a:lnTo>
                    <a:pt x="3010" y="13405"/>
                  </a:lnTo>
                  <a:lnTo>
                    <a:pt x="3010" y="13010"/>
                  </a:lnTo>
                  <a:close/>
                  <a:moveTo>
                    <a:pt x="67795" y="13224"/>
                  </a:moveTo>
                  <a:cubicBezTo>
                    <a:pt x="67869" y="13224"/>
                    <a:pt x="67933" y="13278"/>
                    <a:pt x="67996" y="13405"/>
                  </a:cubicBezTo>
                  <a:lnTo>
                    <a:pt x="67783" y="13314"/>
                  </a:lnTo>
                  <a:lnTo>
                    <a:pt x="67723" y="13405"/>
                  </a:lnTo>
                  <a:lnTo>
                    <a:pt x="67692" y="13253"/>
                  </a:lnTo>
                  <a:cubicBezTo>
                    <a:pt x="67729" y="13234"/>
                    <a:pt x="67763" y="13224"/>
                    <a:pt x="67795" y="13224"/>
                  </a:cubicBezTo>
                  <a:close/>
                  <a:moveTo>
                    <a:pt x="75382" y="13162"/>
                  </a:moveTo>
                  <a:lnTo>
                    <a:pt x="75382" y="13374"/>
                  </a:lnTo>
                  <a:cubicBezTo>
                    <a:pt x="75382" y="13374"/>
                    <a:pt x="75413" y="13374"/>
                    <a:pt x="75443" y="13405"/>
                  </a:cubicBezTo>
                  <a:lnTo>
                    <a:pt x="75413" y="13435"/>
                  </a:lnTo>
                  <a:lnTo>
                    <a:pt x="75352" y="13374"/>
                  </a:lnTo>
                  <a:cubicBezTo>
                    <a:pt x="75291" y="13374"/>
                    <a:pt x="75200" y="13374"/>
                    <a:pt x="75169" y="13405"/>
                  </a:cubicBezTo>
                  <a:cubicBezTo>
                    <a:pt x="75139" y="13435"/>
                    <a:pt x="75139" y="13466"/>
                    <a:pt x="75109" y="13466"/>
                  </a:cubicBezTo>
                  <a:lnTo>
                    <a:pt x="75078" y="13466"/>
                  </a:lnTo>
                  <a:lnTo>
                    <a:pt x="75139" y="13405"/>
                  </a:lnTo>
                  <a:cubicBezTo>
                    <a:pt x="75139" y="13314"/>
                    <a:pt x="75139" y="13253"/>
                    <a:pt x="75139" y="13162"/>
                  </a:cubicBezTo>
                  <a:cubicBezTo>
                    <a:pt x="75200" y="13192"/>
                    <a:pt x="75200" y="13222"/>
                    <a:pt x="75261" y="13222"/>
                  </a:cubicBezTo>
                  <a:cubicBezTo>
                    <a:pt x="75291" y="13222"/>
                    <a:pt x="75321" y="13192"/>
                    <a:pt x="75382" y="13162"/>
                  </a:cubicBezTo>
                  <a:close/>
                  <a:moveTo>
                    <a:pt x="3284" y="13192"/>
                  </a:moveTo>
                  <a:lnTo>
                    <a:pt x="3527" y="13344"/>
                  </a:lnTo>
                  <a:lnTo>
                    <a:pt x="3284" y="13496"/>
                  </a:lnTo>
                  <a:lnTo>
                    <a:pt x="3284" y="13192"/>
                  </a:lnTo>
                  <a:close/>
                  <a:moveTo>
                    <a:pt x="3983" y="13466"/>
                  </a:moveTo>
                  <a:lnTo>
                    <a:pt x="3983" y="13557"/>
                  </a:lnTo>
                  <a:lnTo>
                    <a:pt x="3952" y="13557"/>
                  </a:lnTo>
                  <a:lnTo>
                    <a:pt x="3952" y="13466"/>
                  </a:lnTo>
                  <a:close/>
                  <a:moveTo>
                    <a:pt x="68270" y="13557"/>
                  </a:moveTo>
                  <a:lnTo>
                    <a:pt x="68270" y="13618"/>
                  </a:lnTo>
                  <a:lnTo>
                    <a:pt x="68239" y="13618"/>
                  </a:lnTo>
                  <a:lnTo>
                    <a:pt x="68239" y="13557"/>
                  </a:lnTo>
                  <a:close/>
                  <a:moveTo>
                    <a:pt x="76811" y="13557"/>
                  </a:moveTo>
                  <a:lnTo>
                    <a:pt x="76811" y="13618"/>
                  </a:lnTo>
                  <a:lnTo>
                    <a:pt x="76780" y="13618"/>
                  </a:lnTo>
                  <a:lnTo>
                    <a:pt x="76780" y="13557"/>
                  </a:lnTo>
                  <a:close/>
                  <a:moveTo>
                    <a:pt x="59273" y="13648"/>
                  </a:moveTo>
                  <a:lnTo>
                    <a:pt x="59303" y="13769"/>
                  </a:lnTo>
                  <a:lnTo>
                    <a:pt x="59242" y="13769"/>
                  </a:lnTo>
                  <a:lnTo>
                    <a:pt x="59212" y="13648"/>
                  </a:lnTo>
                  <a:close/>
                  <a:moveTo>
                    <a:pt x="75473" y="13678"/>
                  </a:moveTo>
                  <a:lnTo>
                    <a:pt x="75473" y="13769"/>
                  </a:lnTo>
                  <a:lnTo>
                    <a:pt x="75443" y="13769"/>
                  </a:lnTo>
                  <a:lnTo>
                    <a:pt x="75443" y="13678"/>
                  </a:lnTo>
                  <a:close/>
                  <a:moveTo>
                    <a:pt x="59425" y="13769"/>
                  </a:moveTo>
                  <a:lnTo>
                    <a:pt x="59425" y="13800"/>
                  </a:lnTo>
                  <a:lnTo>
                    <a:pt x="59364" y="13800"/>
                  </a:lnTo>
                  <a:lnTo>
                    <a:pt x="59364" y="13769"/>
                  </a:lnTo>
                  <a:close/>
                  <a:moveTo>
                    <a:pt x="80337" y="13769"/>
                  </a:moveTo>
                  <a:lnTo>
                    <a:pt x="80337" y="13830"/>
                  </a:lnTo>
                  <a:lnTo>
                    <a:pt x="80306" y="13830"/>
                  </a:lnTo>
                  <a:lnTo>
                    <a:pt x="80306" y="13769"/>
                  </a:lnTo>
                  <a:close/>
                  <a:moveTo>
                    <a:pt x="83650" y="13800"/>
                  </a:moveTo>
                  <a:lnTo>
                    <a:pt x="83680" y="13921"/>
                  </a:lnTo>
                  <a:lnTo>
                    <a:pt x="83620" y="13921"/>
                  </a:lnTo>
                  <a:lnTo>
                    <a:pt x="83620" y="13800"/>
                  </a:lnTo>
                  <a:close/>
                  <a:moveTo>
                    <a:pt x="60245" y="13800"/>
                  </a:moveTo>
                  <a:lnTo>
                    <a:pt x="60093" y="14073"/>
                  </a:lnTo>
                  <a:lnTo>
                    <a:pt x="59820" y="14073"/>
                  </a:lnTo>
                  <a:lnTo>
                    <a:pt x="59820" y="13952"/>
                  </a:lnTo>
                  <a:lnTo>
                    <a:pt x="60245" y="13800"/>
                  </a:lnTo>
                  <a:close/>
                  <a:moveTo>
                    <a:pt x="65443" y="13891"/>
                  </a:moveTo>
                  <a:cubicBezTo>
                    <a:pt x="65443" y="14043"/>
                    <a:pt x="65443" y="14043"/>
                    <a:pt x="65291" y="14104"/>
                  </a:cubicBezTo>
                  <a:lnTo>
                    <a:pt x="65443" y="13891"/>
                  </a:lnTo>
                  <a:close/>
                  <a:moveTo>
                    <a:pt x="6171" y="14073"/>
                  </a:moveTo>
                  <a:lnTo>
                    <a:pt x="6232" y="14104"/>
                  </a:lnTo>
                  <a:lnTo>
                    <a:pt x="6110" y="14286"/>
                  </a:lnTo>
                  <a:lnTo>
                    <a:pt x="6080" y="14073"/>
                  </a:lnTo>
                  <a:close/>
                  <a:moveTo>
                    <a:pt x="59850" y="14134"/>
                  </a:moveTo>
                  <a:lnTo>
                    <a:pt x="59880" y="14256"/>
                  </a:lnTo>
                  <a:lnTo>
                    <a:pt x="59668" y="14317"/>
                  </a:lnTo>
                  <a:lnTo>
                    <a:pt x="59850" y="14134"/>
                  </a:lnTo>
                  <a:close/>
                  <a:moveTo>
                    <a:pt x="86781" y="14195"/>
                  </a:moveTo>
                  <a:lnTo>
                    <a:pt x="86781" y="14317"/>
                  </a:lnTo>
                  <a:lnTo>
                    <a:pt x="86750" y="14317"/>
                  </a:lnTo>
                  <a:lnTo>
                    <a:pt x="86750" y="14195"/>
                  </a:lnTo>
                  <a:close/>
                  <a:moveTo>
                    <a:pt x="56932" y="14286"/>
                  </a:moveTo>
                  <a:lnTo>
                    <a:pt x="56932" y="14347"/>
                  </a:lnTo>
                  <a:lnTo>
                    <a:pt x="56902" y="14347"/>
                  </a:lnTo>
                  <a:lnTo>
                    <a:pt x="56902" y="14286"/>
                  </a:lnTo>
                  <a:close/>
                  <a:moveTo>
                    <a:pt x="75291" y="14286"/>
                  </a:moveTo>
                  <a:lnTo>
                    <a:pt x="75291" y="14347"/>
                  </a:lnTo>
                  <a:lnTo>
                    <a:pt x="75169" y="14347"/>
                  </a:lnTo>
                  <a:lnTo>
                    <a:pt x="75169" y="14317"/>
                  </a:lnTo>
                  <a:lnTo>
                    <a:pt x="75291" y="14286"/>
                  </a:lnTo>
                  <a:close/>
                  <a:moveTo>
                    <a:pt x="4864" y="14438"/>
                  </a:moveTo>
                  <a:lnTo>
                    <a:pt x="4895" y="14469"/>
                  </a:lnTo>
                  <a:lnTo>
                    <a:pt x="4834" y="14529"/>
                  </a:lnTo>
                  <a:cubicBezTo>
                    <a:pt x="4834" y="14499"/>
                    <a:pt x="4834" y="14469"/>
                    <a:pt x="4864" y="14438"/>
                  </a:cubicBezTo>
                  <a:close/>
                  <a:moveTo>
                    <a:pt x="4803" y="13678"/>
                  </a:moveTo>
                  <a:lnTo>
                    <a:pt x="5229" y="14013"/>
                  </a:lnTo>
                  <a:lnTo>
                    <a:pt x="5472" y="13982"/>
                  </a:lnTo>
                  <a:lnTo>
                    <a:pt x="5533" y="13861"/>
                  </a:lnTo>
                  <a:lnTo>
                    <a:pt x="5776" y="14134"/>
                  </a:lnTo>
                  <a:lnTo>
                    <a:pt x="5715" y="14195"/>
                  </a:lnTo>
                  <a:lnTo>
                    <a:pt x="5837" y="14256"/>
                  </a:lnTo>
                  <a:cubicBezTo>
                    <a:pt x="5746" y="14469"/>
                    <a:pt x="5533" y="14317"/>
                    <a:pt x="5320" y="14438"/>
                  </a:cubicBezTo>
                  <a:lnTo>
                    <a:pt x="5411" y="14073"/>
                  </a:lnTo>
                  <a:lnTo>
                    <a:pt x="5229" y="14013"/>
                  </a:lnTo>
                  <a:cubicBezTo>
                    <a:pt x="5168" y="14104"/>
                    <a:pt x="5138" y="14165"/>
                    <a:pt x="5107" y="14256"/>
                  </a:cubicBezTo>
                  <a:cubicBezTo>
                    <a:pt x="5077" y="14317"/>
                    <a:pt x="5107" y="14408"/>
                    <a:pt x="5077" y="14529"/>
                  </a:cubicBezTo>
                  <a:cubicBezTo>
                    <a:pt x="5016" y="14286"/>
                    <a:pt x="4864" y="14256"/>
                    <a:pt x="4682" y="14195"/>
                  </a:cubicBezTo>
                  <a:lnTo>
                    <a:pt x="4348" y="14438"/>
                  </a:lnTo>
                  <a:lnTo>
                    <a:pt x="4196" y="14134"/>
                  </a:lnTo>
                  <a:lnTo>
                    <a:pt x="3922" y="14165"/>
                  </a:lnTo>
                  <a:lnTo>
                    <a:pt x="3740" y="13678"/>
                  </a:lnTo>
                  <a:lnTo>
                    <a:pt x="3983" y="13769"/>
                  </a:lnTo>
                  <a:lnTo>
                    <a:pt x="4013" y="13739"/>
                  </a:lnTo>
                  <a:cubicBezTo>
                    <a:pt x="4099" y="13761"/>
                    <a:pt x="4200" y="13782"/>
                    <a:pt x="4274" y="13782"/>
                  </a:cubicBezTo>
                  <a:cubicBezTo>
                    <a:pt x="4304" y="13782"/>
                    <a:pt x="4330" y="13778"/>
                    <a:pt x="4348" y="13769"/>
                  </a:cubicBezTo>
                  <a:cubicBezTo>
                    <a:pt x="4392" y="13714"/>
                    <a:pt x="4437" y="13695"/>
                    <a:pt x="4480" y="13695"/>
                  </a:cubicBezTo>
                  <a:cubicBezTo>
                    <a:pt x="4554" y="13695"/>
                    <a:pt x="4624" y="13750"/>
                    <a:pt x="4682" y="13769"/>
                  </a:cubicBezTo>
                  <a:lnTo>
                    <a:pt x="4803" y="13678"/>
                  </a:lnTo>
                  <a:close/>
                  <a:moveTo>
                    <a:pt x="3466" y="14225"/>
                  </a:moveTo>
                  <a:lnTo>
                    <a:pt x="3496" y="14256"/>
                  </a:lnTo>
                  <a:lnTo>
                    <a:pt x="3436" y="14317"/>
                  </a:lnTo>
                  <a:lnTo>
                    <a:pt x="3557" y="14560"/>
                  </a:lnTo>
                  <a:cubicBezTo>
                    <a:pt x="3436" y="14499"/>
                    <a:pt x="3344" y="14408"/>
                    <a:pt x="3253" y="14317"/>
                  </a:cubicBezTo>
                  <a:lnTo>
                    <a:pt x="3436" y="14317"/>
                  </a:lnTo>
                  <a:cubicBezTo>
                    <a:pt x="3436" y="14286"/>
                    <a:pt x="3466" y="14256"/>
                    <a:pt x="3466" y="14225"/>
                  </a:cubicBezTo>
                  <a:close/>
                  <a:moveTo>
                    <a:pt x="4802" y="14561"/>
                  </a:moveTo>
                  <a:cubicBezTo>
                    <a:pt x="4800" y="14581"/>
                    <a:pt x="4793" y="14601"/>
                    <a:pt x="4773" y="14621"/>
                  </a:cubicBezTo>
                  <a:lnTo>
                    <a:pt x="4773" y="14590"/>
                  </a:lnTo>
                  <a:lnTo>
                    <a:pt x="4802" y="14561"/>
                  </a:lnTo>
                  <a:close/>
                  <a:moveTo>
                    <a:pt x="86537" y="14529"/>
                  </a:moveTo>
                  <a:lnTo>
                    <a:pt x="86568" y="14560"/>
                  </a:lnTo>
                  <a:lnTo>
                    <a:pt x="86416" y="14621"/>
                  </a:lnTo>
                  <a:lnTo>
                    <a:pt x="86416" y="14529"/>
                  </a:lnTo>
                  <a:close/>
                  <a:moveTo>
                    <a:pt x="80124" y="14499"/>
                  </a:moveTo>
                  <a:lnTo>
                    <a:pt x="80215" y="14651"/>
                  </a:lnTo>
                  <a:cubicBezTo>
                    <a:pt x="80183" y="14662"/>
                    <a:pt x="80151" y="14672"/>
                    <a:pt x="80127" y="14672"/>
                  </a:cubicBezTo>
                  <a:cubicBezTo>
                    <a:pt x="80082" y="14672"/>
                    <a:pt x="80065" y="14637"/>
                    <a:pt x="80124" y="14499"/>
                  </a:cubicBezTo>
                  <a:close/>
                  <a:moveTo>
                    <a:pt x="6323" y="14621"/>
                  </a:moveTo>
                  <a:lnTo>
                    <a:pt x="6110" y="14742"/>
                  </a:lnTo>
                  <a:lnTo>
                    <a:pt x="6110" y="14621"/>
                  </a:lnTo>
                  <a:close/>
                  <a:moveTo>
                    <a:pt x="4682" y="14499"/>
                  </a:moveTo>
                  <a:lnTo>
                    <a:pt x="4682" y="14742"/>
                  </a:lnTo>
                  <a:lnTo>
                    <a:pt x="4408" y="14773"/>
                  </a:lnTo>
                  <a:cubicBezTo>
                    <a:pt x="4530" y="14651"/>
                    <a:pt x="4591" y="14590"/>
                    <a:pt x="4682" y="14499"/>
                  </a:cubicBezTo>
                  <a:close/>
                  <a:moveTo>
                    <a:pt x="3253" y="14681"/>
                  </a:moveTo>
                  <a:lnTo>
                    <a:pt x="3253" y="14803"/>
                  </a:lnTo>
                  <a:lnTo>
                    <a:pt x="3223" y="14803"/>
                  </a:lnTo>
                  <a:lnTo>
                    <a:pt x="3192" y="14681"/>
                  </a:lnTo>
                  <a:close/>
                  <a:moveTo>
                    <a:pt x="7235" y="14742"/>
                  </a:moveTo>
                  <a:lnTo>
                    <a:pt x="7235" y="14833"/>
                  </a:lnTo>
                  <a:lnTo>
                    <a:pt x="7205" y="14833"/>
                  </a:lnTo>
                  <a:lnTo>
                    <a:pt x="7205" y="14742"/>
                  </a:lnTo>
                  <a:close/>
                  <a:moveTo>
                    <a:pt x="88179" y="14742"/>
                  </a:moveTo>
                  <a:lnTo>
                    <a:pt x="88179" y="14833"/>
                  </a:lnTo>
                  <a:lnTo>
                    <a:pt x="88118" y="14833"/>
                  </a:lnTo>
                  <a:lnTo>
                    <a:pt x="88148" y="14742"/>
                  </a:lnTo>
                  <a:close/>
                  <a:moveTo>
                    <a:pt x="7022" y="14529"/>
                  </a:moveTo>
                  <a:lnTo>
                    <a:pt x="7022" y="14529"/>
                  </a:lnTo>
                  <a:cubicBezTo>
                    <a:pt x="7053" y="14712"/>
                    <a:pt x="6901" y="14742"/>
                    <a:pt x="6840" y="14864"/>
                  </a:cubicBezTo>
                  <a:cubicBezTo>
                    <a:pt x="6779" y="14651"/>
                    <a:pt x="6962" y="14621"/>
                    <a:pt x="7022" y="14529"/>
                  </a:cubicBezTo>
                  <a:close/>
                  <a:moveTo>
                    <a:pt x="67162" y="14771"/>
                  </a:moveTo>
                  <a:cubicBezTo>
                    <a:pt x="67188" y="14771"/>
                    <a:pt x="67224" y="14781"/>
                    <a:pt x="67267" y="14803"/>
                  </a:cubicBezTo>
                  <a:lnTo>
                    <a:pt x="67115" y="14864"/>
                  </a:lnTo>
                  <a:cubicBezTo>
                    <a:pt x="67095" y="14805"/>
                    <a:pt x="67113" y="14771"/>
                    <a:pt x="67162" y="14771"/>
                  </a:cubicBezTo>
                  <a:close/>
                  <a:moveTo>
                    <a:pt x="82434" y="15076"/>
                  </a:moveTo>
                  <a:lnTo>
                    <a:pt x="82434" y="15107"/>
                  </a:lnTo>
                  <a:lnTo>
                    <a:pt x="82373" y="15107"/>
                  </a:lnTo>
                  <a:lnTo>
                    <a:pt x="82373" y="15076"/>
                  </a:lnTo>
                  <a:close/>
                  <a:moveTo>
                    <a:pt x="79942" y="15168"/>
                  </a:moveTo>
                  <a:lnTo>
                    <a:pt x="79942" y="15198"/>
                  </a:lnTo>
                  <a:lnTo>
                    <a:pt x="79850" y="15198"/>
                  </a:lnTo>
                  <a:lnTo>
                    <a:pt x="79850" y="15168"/>
                  </a:lnTo>
                  <a:close/>
                  <a:moveTo>
                    <a:pt x="5199" y="15228"/>
                  </a:moveTo>
                  <a:lnTo>
                    <a:pt x="5199" y="15259"/>
                  </a:lnTo>
                  <a:lnTo>
                    <a:pt x="5107" y="15259"/>
                  </a:lnTo>
                  <a:lnTo>
                    <a:pt x="5107" y="15228"/>
                  </a:lnTo>
                  <a:close/>
                  <a:moveTo>
                    <a:pt x="61704" y="15198"/>
                  </a:moveTo>
                  <a:lnTo>
                    <a:pt x="61704" y="15289"/>
                  </a:lnTo>
                  <a:lnTo>
                    <a:pt x="61674" y="15289"/>
                  </a:lnTo>
                  <a:lnTo>
                    <a:pt x="61674" y="15198"/>
                  </a:lnTo>
                  <a:close/>
                  <a:moveTo>
                    <a:pt x="82586" y="15472"/>
                  </a:moveTo>
                  <a:lnTo>
                    <a:pt x="82586" y="15502"/>
                  </a:lnTo>
                  <a:lnTo>
                    <a:pt x="82495" y="15502"/>
                  </a:lnTo>
                  <a:lnTo>
                    <a:pt x="82495" y="15472"/>
                  </a:lnTo>
                  <a:close/>
                  <a:moveTo>
                    <a:pt x="6414" y="15441"/>
                  </a:moveTo>
                  <a:lnTo>
                    <a:pt x="6475" y="15532"/>
                  </a:lnTo>
                  <a:lnTo>
                    <a:pt x="6475" y="15532"/>
                  </a:lnTo>
                  <a:lnTo>
                    <a:pt x="6445" y="15502"/>
                  </a:lnTo>
                  <a:cubicBezTo>
                    <a:pt x="6414" y="15502"/>
                    <a:pt x="6384" y="15502"/>
                    <a:pt x="6384" y="15472"/>
                  </a:cubicBezTo>
                  <a:lnTo>
                    <a:pt x="6414" y="15441"/>
                  </a:lnTo>
                  <a:close/>
                  <a:moveTo>
                    <a:pt x="87814" y="15289"/>
                  </a:moveTo>
                  <a:lnTo>
                    <a:pt x="88179" y="15502"/>
                  </a:lnTo>
                  <a:lnTo>
                    <a:pt x="87814" y="15532"/>
                  </a:lnTo>
                  <a:lnTo>
                    <a:pt x="87814" y="15289"/>
                  </a:lnTo>
                  <a:close/>
                  <a:moveTo>
                    <a:pt x="6475" y="15532"/>
                  </a:moveTo>
                  <a:cubicBezTo>
                    <a:pt x="6475" y="15532"/>
                    <a:pt x="6506" y="15532"/>
                    <a:pt x="6536" y="15563"/>
                  </a:cubicBezTo>
                  <a:lnTo>
                    <a:pt x="6506" y="15593"/>
                  </a:lnTo>
                  <a:lnTo>
                    <a:pt x="6475" y="15532"/>
                  </a:lnTo>
                  <a:close/>
                  <a:moveTo>
                    <a:pt x="88604" y="15684"/>
                  </a:moveTo>
                  <a:lnTo>
                    <a:pt x="88604" y="15715"/>
                  </a:lnTo>
                  <a:lnTo>
                    <a:pt x="88544" y="15715"/>
                  </a:lnTo>
                  <a:lnTo>
                    <a:pt x="88544" y="15684"/>
                  </a:lnTo>
                  <a:close/>
                  <a:moveTo>
                    <a:pt x="86446" y="15046"/>
                  </a:moveTo>
                  <a:lnTo>
                    <a:pt x="86507" y="15350"/>
                  </a:lnTo>
                  <a:lnTo>
                    <a:pt x="86659" y="15411"/>
                  </a:lnTo>
                  <a:lnTo>
                    <a:pt x="86537" y="15745"/>
                  </a:lnTo>
                  <a:lnTo>
                    <a:pt x="86264" y="15745"/>
                  </a:lnTo>
                  <a:lnTo>
                    <a:pt x="86355" y="15502"/>
                  </a:lnTo>
                  <a:lnTo>
                    <a:pt x="86264" y="15380"/>
                  </a:lnTo>
                  <a:lnTo>
                    <a:pt x="86386" y="15350"/>
                  </a:lnTo>
                  <a:lnTo>
                    <a:pt x="86446" y="15046"/>
                  </a:lnTo>
                  <a:close/>
                  <a:moveTo>
                    <a:pt x="82495" y="15624"/>
                  </a:moveTo>
                  <a:lnTo>
                    <a:pt x="82495" y="15776"/>
                  </a:lnTo>
                  <a:lnTo>
                    <a:pt x="82464" y="15776"/>
                  </a:lnTo>
                  <a:lnTo>
                    <a:pt x="82464" y="15624"/>
                  </a:lnTo>
                  <a:close/>
                  <a:moveTo>
                    <a:pt x="85200" y="15836"/>
                  </a:moveTo>
                  <a:lnTo>
                    <a:pt x="85200" y="15897"/>
                  </a:lnTo>
                  <a:lnTo>
                    <a:pt x="85170" y="15897"/>
                  </a:lnTo>
                  <a:lnTo>
                    <a:pt x="85170" y="15836"/>
                  </a:lnTo>
                  <a:close/>
                  <a:moveTo>
                    <a:pt x="88209" y="15654"/>
                  </a:moveTo>
                  <a:lnTo>
                    <a:pt x="88331" y="15776"/>
                  </a:lnTo>
                  <a:lnTo>
                    <a:pt x="88148" y="15928"/>
                  </a:lnTo>
                  <a:lnTo>
                    <a:pt x="88088" y="15867"/>
                  </a:lnTo>
                  <a:lnTo>
                    <a:pt x="88209" y="15654"/>
                  </a:lnTo>
                  <a:close/>
                  <a:moveTo>
                    <a:pt x="87419" y="15137"/>
                  </a:moveTo>
                  <a:cubicBezTo>
                    <a:pt x="87510" y="15441"/>
                    <a:pt x="87237" y="15624"/>
                    <a:pt x="87267" y="15897"/>
                  </a:cubicBezTo>
                  <a:lnTo>
                    <a:pt x="87358" y="15897"/>
                  </a:lnTo>
                  <a:cubicBezTo>
                    <a:pt x="87371" y="15877"/>
                    <a:pt x="87380" y="15865"/>
                    <a:pt x="87386" y="15857"/>
                  </a:cubicBezTo>
                  <a:lnTo>
                    <a:pt x="87386" y="15857"/>
                  </a:lnTo>
                  <a:cubicBezTo>
                    <a:pt x="87386" y="15859"/>
                    <a:pt x="87387" y="15861"/>
                    <a:pt x="87387" y="15862"/>
                  </a:cubicBezTo>
                  <a:lnTo>
                    <a:pt x="87387" y="15862"/>
                  </a:lnTo>
                  <a:cubicBezTo>
                    <a:pt x="87388" y="15859"/>
                    <a:pt x="87389" y="15856"/>
                    <a:pt x="87390" y="15853"/>
                  </a:cubicBezTo>
                  <a:lnTo>
                    <a:pt x="87390" y="15853"/>
                  </a:lnTo>
                  <a:cubicBezTo>
                    <a:pt x="87389" y="15854"/>
                    <a:pt x="87388" y="15856"/>
                    <a:pt x="87386" y="15857"/>
                  </a:cubicBezTo>
                  <a:lnTo>
                    <a:pt x="87386" y="15857"/>
                  </a:lnTo>
                  <a:cubicBezTo>
                    <a:pt x="87383" y="15840"/>
                    <a:pt x="87375" y="15823"/>
                    <a:pt x="87358" y="15806"/>
                  </a:cubicBezTo>
                  <a:cubicBezTo>
                    <a:pt x="87358" y="15806"/>
                    <a:pt x="87389" y="15776"/>
                    <a:pt x="87449" y="15715"/>
                  </a:cubicBezTo>
                  <a:lnTo>
                    <a:pt x="87449" y="15715"/>
                  </a:lnTo>
                  <a:cubicBezTo>
                    <a:pt x="87425" y="15764"/>
                    <a:pt x="87405" y="15809"/>
                    <a:pt x="87390" y="15853"/>
                  </a:cubicBezTo>
                  <a:lnTo>
                    <a:pt x="87390" y="15853"/>
                  </a:lnTo>
                  <a:cubicBezTo>
                    <a:pt x="87392" y="15850"/>
                    <a:pt x="87394" y="15849"/>
                    <a:pt x="87395" y="15849"/>
                  </a:cubicBezTo>
                  <a:lnTo>
                    <a:pt x="87395" y="15849"/>
                  </a:lnTo>
                  <a:cubicBezTo>
                    <a:pt x="87400" y="15849"/>
                    <a:pt x="87389" y="15879"/>
                    <a:pt x="87389" y="15897"/>
                  </a:cubicBezTo>
                  <a:cubicBezTo>
                    <a:pt x="87389" y="15886"/>
                    <a:pt x="87389" y="15874"/>
                    <a:pt x="87387" y="15862"/>
                  </a:cubicBezTo>
                  <a:lnTo>
                    <a:pt x="87387" y="15862"/>
                  </a:lnTo>
                  <a:cubicBezTo>
                    <a:pt x="87368" y="15922"/>
                    <a:pt x="87358" y="15981"/>
                    <a:pt x="87358" y="16049"/>
                  </a:cubicBezTo>
                  <a:lnTo>
                    <a:pt x="87145" y="16080"/>
                  </a:lnTo>
                  <a:lnTo>
                    <a:pt x="87145" y="16201"/>
                  </a:lnTo>
                  <a:lnTo>
                    <a:pt x="87024" y="16201"/>
                  </a:lnTo>
                  <a:cubicBezTo>
                    <a:pt x="87024" y="16140"/>
                    <a:pt x="87085" y="16049"/>
                    <a:pt x="87085" y="15988"/>
                  </a:cubicBezTo>
                  <a:lnTo>
                    <a:pt x="87085" y="15745"/>
                  </a:lnTo>
                  <a:lnTo>
                    <a:pt x="86963" y="15836"/>
                  </a:lnTo>
                  <a:lnTo>
                    <a:pt x="86902" y="15715"/>
                  </a:lnTo>
                  <a:lnTo>
                    <a:pt x="87085" y="15624"/>
                  </a:lnTo>
                  <a:lnTo>
                    <a:pt x="86963" y="15350"/>
                  </a:lnTo>
                  <a:lnTo>
                    <a:pt x="86963" y="15350"/>
                  </a:lnTo>
                  <a:lnTo>
                    <a:pt x="87297" y="15411"/>
                  </a:lnTo>
                  <a:lnTo>
                    <a:pt x="87297" y="15137"/>
                  </a:lnTo>
                  <a:close/>
                  <a:moveTo>
                    <a:pt x="12129" y="16232"/>
                  </a:moveTo>
                  <a:lnTo>
                    <a:pt x="12129" y="16262"/>
                  </a:lnTo>
                  <a:lnTo>
                    <a:pt x="12038" y="16262"/>
                  </a:lnTo>
                  <a:lnTo>
                    <a:pt x="12038" y="16232"/>
                  </a:lnTo>
                  <a:close/>
                  <a:moveTo>
                    <a:pt x="23831" y="16110"/>
                  </a:moveTo>
                  <a:lnTo>
                    <a:pt x="23831" y="16292"/>
                  </a:lnTo>
                  <a:lnTo>
                    <a:pt x="23770" y="16292"/>
                  </a:lnTo>
                  <a:lnTo>
                    <a:pt x="23770" y="16110"/>
                  </a:lnTo>
                  <a:close/>
                  <a:moveTo>
                    <a:pt x="24135" y="16201"/>
                  </a:moveTo>
                  <a:lnTo>
                    <a:pt x="24409" y="16353"/>
                  </a:lnTo>
                  <a:lnTo>
                    <a:pt x="24166" y="16353"/>
                  </a:lnTo>
                  <a:lnTo>
                    <a:pt x="24135" y="16201"/>
                  </a:lnTo>
                  <a:close/>
                  <a:moveTo>
                    <a:pt x="88817" y="16292"/>
                  </a:moveTo>
                  <a:lnTo>
                    <a:pt x="88817" y="16353"/>
                  </a:lnTo>
                  <a:lnTo>
                    <a:pt x="88787" y="16353"/>
                  </a:lnTo>
                  <a:lnTo>
                    <a:pt x="88787" y="16292"/>
                  </a:lnTo>
                  <a:close/>
                  <a:moveTo>
                    <a:pt x="19971" y="16262"/>
                  </a:moveTo>
                  <a:lnTo>
                    <a:pt x="20062" y="16414"/>
                  </a:lnTo>
                  <a:lnTo>
                    <a:pt x="19941" y="16414"/>
                  </a:lnTo>
                  <a:lnTo>
                    <a:pt x="19941" y="16292"/>
                  </a:lnTo>
                  <a:lnTo>
                    <a:pt x="19971" y="16262"/>
                  </a:lnTo>
                  <a:close/>
                  <a:moveTo>
                    <a:pt x="18208" y="16292"/>
                  </a:moveTo>
                  <a:lnTo>
                    <a:pt x="18208" y="16444"/>
                  </a:lnTo>
                  <a:lnTo>
                    <a:pt x="18178" y="16444"/>
                  </a:lnTo>
                  <a:lnTo>
                    <a:pt x="18178" y="16292"/>
                  </a:lnTo>
                  <a:close/>
                  <a:moveTo>
                    <a:pt x="19089" y="16262"/>
                  </a:moveTo>
                  <a:lnTo>
                    <a:pt x="18937" y="16444"/>
                  </a:lnTo>
                  <a:lnTo>
                    <a:pt x="18816" y="16323"/>
                  </a:lnTo>
                  <a:lnTo>
                    <a:pt x="19089" y="16262"/>
                  </a:lnTo>
                  <a:close/>
                  <a:moveTo>
                    <a:pt x="26992" y="16444"/>
                  </a:moveTo>
                  <a:lnTo>
                    <a:pt x="26992" y="16475"/>
                  </a:lnTo>
                  <a:lnTo>
                    <a:pt x="26962" y="16475"/>
                  </a:lnTo>
                  <a:lnTo>
                    <a:pt x="26962" y="16444"/>
                  </a:lnTo>
                  <a:close/>
                  <a:moveTo>
                    <a:pt x="87480" y="16444"/>
                  </a:moveTo>
                  <a:lnTo>
                    <a:pt x="87480" y="16475"/>
                  </a:lnTo>
                  <a:lnTo>
                    <a:pt x="87358" y="16505"/>
                  </a:lnTo>
                  <a:lnTo>
                    <a:pt x="87358" y="16444"/>
                  </a:lnTo>
                  <a:close/>
                  <a:moveTo>
                    <a:pt x="87233" y="16209"/>
                  </a:moveTo>
                  <a:cubicBezTo>
                    <a:pt x="87259" y="16209"/>
                    <a:pt x="87282" y="16216"/>
                    <a:pt x="87297" y="16232"/>
                  </a:cubicBezTo>
                  <a:lnTo>
                    <a:pt x="87176" y="16566"/>
                  </a:lnTo>
                  <a:lnTo>
                    <a:pt x="87148" y="16230"/>
                  </a:lnTo>
                  <a:lnTo>
                    <a:pt x="87148" y="16230"/>
                  </a:lnTo>
                  <a:cubicBezTo>
                    <a:pt x="87177" y="16216"/>
                    <a:pt x="87207" y="16209"/>
                    <a:pt x="87233" y="16209"/>
                  </a:cubicBezTo>
                  <a:close/>
                  <a:moveTo>
                    <a:pt x="25351" y="16292"/>
                  </a:moveTo>
                  <a:lnTo>
                    <a:pt x="25351" y="16292"/>
                  </a:lnTo>
                  <a:cubicBezTo>
                    <a:pt x="25503" y="16384"/>
                    <a:pt x="25473" y="16505"/>
                    <a:pt x="25442" y="16657"/>
                  </a:cubicBezTo>
                  <a:cubicBezTo>
                    <a:pt x="25199" y="16566"/>
                    <a:pt x="25169" y="16505"/>
                    <a:pt x="25351" y="16292"/>
                  </a:cubicBezTo>
                  <a:close/>
                  <a:moveTo>
                    <a:pt x="35290" y="16687"/>
                  </a:moveTo>
                  <a:lnTo>
                    <a:pt x="35290" y="16718"/>
                  </a:lnTo>
                  <a:lnTo>
                    <a:pt x="35199" y="16718"/>
                  </a:lnTo>
                  <a:lnTo>
                    <a:pt x="35199" y="16687"/>
                  </a:lnTo>
                  <a:close/>
                  <a:moveTo>
                    <a:pt x="26445" y="16563"/>
                  </a:moveTo>
                  <a:cubicBezTo>
                    <a:pt x="26465" y="16563"/>
                    <a:pt x="26486" y="16586"/>
                    <a:pt x="26506" y="16657"/>
                  </a:cubicBezTo>
                  <a:cubicBezTo>
                    <a:pt x="26536" y="16657"/>
                    <a:pt x="26567" y="16657"/>
                    <a:pt x="26567" y="16687"/>
                  </a:cubicBezTo>
                  <a:lnTo>
                    <a:pt x="26567" y="16718"/>
                  </a:lnTo>
                  <a:lnTo>
                    <a:pt x="26506" y="16657"/>
                  </a:lnTo>
                  <a:cubicBezTo>
                    <a:pt x="26437" y="16680"/>
                    <a:pt x="26367" y="16738"/>
                    <a:pt x="26298" y="16738"/>
                  </a:cubicBezTo>
                  <a:cubicBezTo>
                    <a:pt x="26276" y="16738"/>
                    <a:pt x="26254" y="16732"/>
                    <a:pt x="26232" y="16718"/>
                  </a:cubicBezTo>
                  <a:lnTo>
                    <a:pt x="26232" y="16566"/>
                  </a:lnTo>
                  <a:lnTo>
                    <a:pt x="26324" y="16657"/>
                  </a:lnTo>
                  <a:cubicBezTo>
                    <a:pt x="26364" y="16657"/>
                    <a:pt x="26405" y="16563"/>
                    <a:pt x="26445" y="16563"/>
                  </a:cubicBezTo>
                  <a:close/>
                  <a:moveTo>
                    <a:pt x="86720" y="16748"/>
                  </a:moveTo>
                  <a:lnTo>
                    <a:pt x="86720" y="16779"/>
                  </a:lnTo>
                  <a:lnTo>
                    <a:pt x="86659" y="16779"/>
                  </a:lnTo>
                  <a:lnTo>
                    <a:pt x="86659" y="16748"/>
                  </a:lnTo>
                  <a:close/>
                  <a:moveTo>
                    <a:pt x="29576" y="16748"/>
                  </a:moveTo>
                  <a:lnTo>
                    <a:pt x="29576" y="16779"/>
                  </a:lnTo>
                  <a:lnTo>
                    <a:pt x="29454" y="16809"/>
                  </a:lnTo>
                  <a:lnTo>
                    <a:pt x="29454" y="16748"/>
                  </a:lnTo>
                  <a:close/>
                  <a:moveTo>
                    <a:pt x="29971" y="16566"/>
                  </a:moveTo>
                  <a:lnTo>
                    <a:pt x="30093" y="16809"/>
                  </a:lnTo>
                  <a:lnTo>
                    <a:pt x="29971" y="16809"/>
                  </a:lnTo>
                  <a:lnTo>
                    <a:pt x="29971" y="16566"/>
                  </a:lnTo>
                  <a:close/>
                  <a:moveTo>
                    <a:pt x="33102" y="16596"/>
                  </a:moveTo>
                  <a:lnTo>
                    <a:pt x="33132" y="16809"/>
                  </a:lnTo>
                  <a:lnTo>
                    <a:pt x="33011" y="16809"/>
                  </a:lnTo>
                  <a:lnTo>
                    <a:pt x="33102" y="16596"/>
                  </a:lnTo>
                  <a:close/>
                  <a:moveTo>
                    <a:pt x="28816" y="16596"/>
                  </a:moveTo>
                  <a:lnTo>
                    <a:pt x="28998" y="16839"/>
                  </a:lnTo>
                  <a:lnTo>
                    <a:pt x="28816" y="16748"/>
                  </a:lnTo>
                  <a:lnTo>
                    <a:pt x="28725" y="16809"/>
                  </a:lnTo>
                  <a:lnTo>
                    <a:pt x="28634" y="16687"/>
                  </a:lnTo>
                  <a:lnTo>
                    <a:pt x="28816" y="16596"/>
                  </a:lnTo>
                  <a:close/>
                  <a:moveTo>
                    <a:pt x="32372" y="16809"/>
                  </a:moveTo>
                  <a:lnTo>
                    <a:pt x="32372" y="16870"/>
                  </a:lnTo>
                  <a:lnTo>
                    <a:pt x="32342" y="16870"/>
                  </a:lnTo>
                  <a:lnTo>
                    <a:pt x="32342" y="16809"/>
                  </a:lnTo>
                  <a:close/>
                  <a:moveTo>
                    <a:pt x="23071" y="16809"/>
                  </a:moveTo>
                  <a:cubicBezTo>
                    <a:pt x="23071" y="16870"/>
                    <a:pt x="23071" y="16900"/>
                    <a:pt x="23071" y="16900"/>
                  </a:cubicBezTo>
                  <a:cubicBezTo>
                    <a:pt x="23081" y="16890"/>
                    <a:pt x="23091" y="16881"/>
                    <a:pt x="23100" y="16873"/>
                  </a:cubicBezTo>
                  <a:lnTo>
                    <a:pt x="23100" y="16873"/>
                  </a:lnTo>
                  <a:cubicBezTo>
                    <a:pt x="23097" y="16847"/>
                    <a:pt x="23090" y="16828"/>
                    <a:pt x="23071" y="16809"/>
                  </a:cubicBezTo>
                  <a:close/>
                  <a:moveTo>
                    <a:pt x="33254" y="16687"/>
                  </a:moveTo>
                  <a:lnTo>
                    <a:pt x="33284" y="16900"/>
                  </a:lnTo>
                  <a:lnTo>
                    <a:pt x="33223" y="16900"/>
                  </a:lnTo>
                  <a:lnTo>
                    <a:pt x="33223" y="16687"/>
                  </a:lnTo>
                  <a:close/>
                  <a:moveTo>
                    <a:pt x="26688" y="16839"/>
                  </a:moveTo>
                  <a:cubicBezTo>
                    <a:pt x="26840" y="16839"/>
                    <a:pt x="26840" y="16839"/>
                    <a:pt x="26840" y="16961"/>
                  </a:cubicBezTo>
                  <a:lnTo>
                    <a:pt x="26688" y="16839"/>
                  </a:lnTo>
                  <a:close/>
                  <a:moveTo>
                    <a:pt x="35412" y="16991"/>
                  </a:moveTo>
                  <a:lnTo>
                    <a:pt x="35412" y="17022"/>
                  </a:lnTo>
                  <a:lnTo>
                    <a:pt x="35351" y="17022"/>
                  </a:lnTo>
                  <a:lnTo>
                    <a:pt x="35351" y="16991"/>
                  </a:lnTo>
                  <a:close/>
                  <a:moveTo>
                    <a:pt x="87054" y="16444"/>
                  </a:moveTo>
                  <a:lnTo>
                    <a:pt x="87024" y="16657"/>
                  </a:lnTo>
                  <a:lnTo>
                    <a:pt x="87115" y="16748"/>
                  </a:lnTo>
                  <a:lnTo>
                    <a:pt x="87176" y="16596"/>
                  </a:lnTo>
                  <a:lnTo>
                    <a:pt x="87267" y="16596"/>
                  </a:lnTo>
                  <a:lnTo>
                    <a:pt x="87328" y="17022"/>
                  </a:lnTo>
                  <a:lnTo>
                    <a:pt x="86598" y="16931"/>
                  </a:lnTo>
                  <a:lnTo>
                    <a:pt x="86781" y="16839"/>
                  </a:lnTo>
                  <a:lnTo>
                    <a:pt x="86902" y="16444"/>
                  </a:lnTo>
                  <a:close/>
                  <a:moveTo>
                    <a:pt x="36141" y="16961"/>
                  </a:moveTo>
                  <a:lnTo>
                    <a:pt x="36202" y="17022"/>
                  </a:lnTo>
                  <a:cubicBezTo>
                    <a:pt x="36212" y="17032"/>
                    <a:pt x="36222" y="17041"/>
                    <a:pt x="36231" y="17051"/>
                  </a:cubicBezTo>
                  <a:lnTo>
                    <a:pt x="36231" y="17051"/>
                  </a:lnTo>
                  <a:cubicBezTo>
                    <a:pt x="36171" y="17022"/>
                    <a:pt x="36141" y="17021"/>
                    <a:pt x="36111" y="16991"/>
                  </a:cubicBezTo>
                  <a:lnTo>
                    <a:pt x="36141" y="16961"/>
                  </a:lnTo>
                  <a:close/>
                  <a:moveTo>
                    <a:pt x="42828" y="16961"/>
                  </a:moveTo>
                  <a:lnTo>
                    <a:pt x="42828" y="17052"/>
                  </a:lnTo>
                  <a:lnTo>
                    <a:pt x="42798" y="17052"/>
                  </a:lnTo>
                  <a:lnTo>
                    <a:pt x="42798" y="16961"/>
                  </a:lnTo>
                  <a:close/>
                  <a:moveTo>
                    <a:pt x="36780" y="16961"/>
                  </a:moveTo>
                  <a:lnTo>
                    <a:pt x="36780" y="17113"/>
                  </a:lnTo>
                  <a:lnTo>
                    <a:pt x="36749" y="17113"/>
                  </a:lnTo>
                  <a:lnTo>
                    <a:pt x="36749" y="16961"/>
                  </a:lnTo>
                  <a:close/>
                  <a:moveTo>
                    <a:pt x="37813" y="17052"/>
                  </a:moveTo>
                  <a:lnTo>
                    <a:pt x="37813" y="17113"/>
                  </a:lnTo>
                  <a:lnTo>
                    <a:pt x="37692" y="17113"/>
                  </a:lnTo>
                  <a:lnTo>
                    <a:pt x="37692" y="17052"/>
                  </a:lnTo>
                  <a:close/>
                  <a:moveTo>
                    <a:pt x="40792" y="17052"/>
                  </a:moveTo>
                  <a:cubicBezTo>
                    <a:pt x="40792" y="17083"/>
                    <a:pt x="40762" y="17083"/>
                    <a:pt x="40762" y="17113"/>
                  </a:cubicBezTo>
                  <a:lnTo>
                    <a:pt x="40731" y="17083"/>
                  </a:lnTo>
                  <a:lnTo>
                    <a:pt x="40792" y="17052"/>
                  </a:lnTo>
                  <a:close/>
                  <a:moveTo>
                    <a:pt x="43923" y="16961"/>
                  </a:moveTo>
                  <a:lnTo>
                    <a:pt x="43832" y="17143"/>
                  </a:lnTo>
                  <a:lnTo>
                    <a:pt x="43649" y="16961"/>
                  </a:lnTo>
                  <a:close/>
                  <a:moveTo>
                    <a:pt x="87480" y="16991"/>
                  </a:moveTo>
                  <a:lnTo>
                    <a:pt x="87510" y="17143"/>
                  </a:lnTo>
                  <a:lnTo>
                    <a:pt x="87449" y="17143"/>
                  </a:lnTo>
                  <a:lnTo>
                    <a:pt x="87449" y="17022"/>
                  </a:lnTo>
                  <a:lnTo>
                    <a:pt x="87480" y="16991"/>
                  </a:lnTo>
                  <a:close/>
                  <a:moveTo>
                    <a:pt x="36658" y="16900"/>
                  </a:moveTo>
                  <a:lnTo>
                    <a:pt x="36658" y="16900"/>
                  </a:lnTo>
                  <a:cubicBezTo>
                    <a:pt x="36572" y="17044"/>
                    <a:pt x="36459" y="17187"/>
                    <a:pt x="36293" y="17254"/>
                  </a:cubicBezTo>
                  <a:lnTo>
                    <a:pt x="36293" y="17254"/>
                  </a:lnTo>
                  <a:lnTo>
                    <a:pt x="36293" y="17113"/>
                  </a:lnTo>
                  <a:lnTo>
                    <a:pt x="36283" y="17103"/>
                  </a:lnTo>
                  <a:lnTo>
                    <a:pt x="36283" y="17103"/>
                  </a:lnTo>
                  <a:cubicBezTo>
                    <a:pt x="36337" y="17076"/>
                    <a:pt x="36391" y="17052"/>
                    <a:pt x="36445" y="17052"/>
                  </a:cubicBezTo>
                  <a:cubicBezTo>
                    <a:pt x="36506" y="17022"/>
                    <a:pt x="36537" y="16961"/>
                    <a:pt x="36658" y="16900"/>
                  </a:cubicBezTo>
                  <a:close/>
                  <a:moveTo>
                    <a:pt x="33315" y="17113"/>
                  </a:moveTo>
                  <a:lnTo>
                    <a:pt x="33406" y="17265"/>
                  </a:lnTo>
                  <a:cubicBezTo>
                    <a:pt x="33379" y="17274"/>
                    <a:pt x="33353" y="17280"/>
                    <a:pt x="33331" y="17280"/>
                  </a:cubicBezTo>
                  <a:cubicBezTo>
                    <a:pt x="33277" y="17280"/>
                    <a:pt x="33250" y="17243"/>
                    <a:pt x="33315" y="17113"/>
                  </a:cubicBezTo>
                  <a:close/>
                  <a:moveTo>
                    <a:pt x="42190" y="16961"/>
                  </a:moveTo>
                  <a:lnTo>
                    <a:pt x="42190" y="17022"/>
                  </a:lnTo>
                  <a:lnTo>
                    <a:pt x="42038" y="17052"/>
                  </a:lnTo>
                  <a:lnTo>
                    <a:pt x="42038" y="17387"/>
                  </a:lnTo>
                  <a:lnTo>
                    <a:pt x="41825" y="17235"/>
                  </a:lnTo>
                  <a:cubicBezTo>
                    <a:pt x="41856" y="17113"/>
                    <a:pt x="41917" y="17052"/>
                    <a:pt x="42038" y="17052"/>
                  </a:cubicBezTo>
                  <a:cubicBezTo>
                    <a:pt x="42069" y="16991"/>
                    <a:pt x="42129" y="16961"/>
                    <a:pt x="42190" y="16961"/>
                  </a:cubicBezTo>
                  <a:close/>
                  <a:moveTo>
                    <a:pt x="36263" y="17265"/>
                  </a:moveTo>
                  <a:lnTo>
                    <a:pt x="36263" y="17417"/>
                  </a:lnTo>
                  <a:lnTo>
                    <a:pt x="36141" y="17417"/>
                  </a:lnTo>
                  <a:lnTo>
                    <a:pt x="36141" y="17265"/>
                  </a:lnTo>
                  <a:close/>
                  <a:moveTo>
                    <a:pt x="37965" y="17356"/>
                  </a:moveTo>
                  <a:lnTo>
                    <a:pt x="37965" y="17417"/>
                  </a:lnTo>
                  <a:lnTo>
                    <a:pt x="37935" y="17417"/>
                  </a:lnTo>
                  <a:lnTo>
                    <a:pt x="37935" y="17356"/>
                  </a:lnTo>
                  <a:close/>
                  <a:moveTo>
                    <a:pt x="39090" y="17356"/>
                  </a:moveTo>
                  <a:lnTo>
                    <a:pt x="39090" y="17387"/>
                  </a:lnTo>
                  <a:lnTo>
                    <a:pt x="38968" y="17417"/>
                  </a:lnTo>
                  <a:lnTo>
                    <a:pt x="38968" y="17356"/>
                  </a:lnTo>
                  <a:close/>
                  <a:moveTo>
                    <a:pt x="42433" y="16961"/>
                  </a:moveTo>
                  <a:cubicBezTo>
                    <a:pt x="42555" y="17052"/>
                    <a:pt x="42676" y="17083"/>
                    <a:pt x="42676" y="17265"/>
                  </a:cubicBezTo>
                  <a:lnTo>
                    <a:pt x="42464" y="17356"/>
                  </a:lnTo>
                  <a:lnTo>
                    <a:pt x="42342" y="17295"/>
                  </a:lnTo>
                  <a:lnTo>
                    <a:pt x="42312" y="17447"/>
                  </a:lnTo>
                  <a:lnTo>
                    <a:pt x="42190" y="17356"/>
                  </a:lnTo>
                  <a:lnTo>
                    <a:pt x="42433" y="16961"/>
                  </a:lnTo>
                  <a:close/>
                  <a:moveTo>
                    <a:pt x="45868" y="17447"/>
                  </a:moveTo>
                  <a:lnTo>
                    <a:pt x="45868" y="17569"/>
                  </a:lnTo>
                  <a:lnTo>
                    <a:pt x="45726" y="17569"/>
                  </a:lnTo>
                  <a:cubicBezTo>
                    <a:pt x="45735" y="17523"/>
                    <a:pt x="45746" y="17485"/>
                    <a:pt x="45746" y="17447"/>
                  </a:cubicBezTo>
                  <a:close/>
                  <a:moveTo>
                    <a:pt x="45506" y="17353"/>
                  </a:moveTo>
                  <a:cubicBezTo>
                    <a:pt x="45620" y="17353"/>
                    <a:pt x="45632" y="17472"/>
                    <a:pt x="45673" y="17578"/>
                  </a:cubicBezTo>
                  <a:lnTo>
                    <a:pt x="45673" y="17578"/>
                  </a:lnTo>
                  <a:cubicBezTo>
                    <a:pt x="45637" y="17585"/>
                    <a:pt x="45602" y="17589"/>
                    <a:pt x="45567" y="17589"/>
                  </a:cubicBezTo>
                  <a:cubicBezTo>
                    <a:pt x="45499" y="17589"/>
                    <a:pt x="45435" y="17574"/>
                    <a:pt x="45382" y="17539"/>
                  </a:cubicBezTo>
                  <a:lnTo>
                    <a:pt x="45473" y="17356"/>
                  </a:lnTo>
                  <a:cubicBezTo>
                    <a:pt x="45485" y="17354"/>
                    <a:pt x="45496" y="17353"/>
                    <a:pt x="45506" y="17353"/>
                  </a:cubicBezTo>
                  <a:close/>
                  <a:moveTo>
                    <a:pt x="39059" y="17569"/>
                  </a:moveTo>
                  <a:lnTo>
                    <a:pt x="39151" y="17721"/>
                  </a:lnTo>
                  <a:lnTo>
                    <a:pt x="38847" y="17721"/>
                  </a:lnTo>
                  <a:lnTo>
                    <a:pt x="38816" y="17691"/>
                  </a:lnTo>
                  <a:lnTo>
                    <a:pt x="39059" y="17569"/>
                  </a:lnTo>
                  <a:close/>
                  <a:moveTo>
                    <a:pt x="43041" y="17660"/>
                  </a:moveTo>
                  <a:lnTo>
                    <a:pt x="43041" y="17721"/>
                  </a:lnTo>
                  <a:lnTo>
                    <a:pt x="43011" y="17721"/>
                  </a:lnTo>
                  <a:lnTo>
                    <a:pt x="43011" y="17660"/>
                  </a:lnTo>
                  <a:close/>
                  <a:moveTo>
                    <a:pt x="44470" y="17660"/>
                  </a:moveTo>
                  <a:lnTo>
                    <a:pt x="44561" y="17691"/>
                  </a:lnTo>
                  <a:lnTo>
                    <a:pt x="44561" y="17721"/>
                  </a:lnTo>
                  <a:lnTo>
                    <a:pt x="44470" y="17721"/>
                  </a:lnTo>
                  <a:lnTo>
                    <a:pt x="44470" y="17660"/>
                  </a:lnTo>
                  <a:close/>
                  <a:moveTo>
                    <a:pt x="51096" y="17660"/>
                  </a:moveTo>
                  <a:lnTo>
                    <a:pt x="51187" y="17691"/>
                  </a:lnTo>
                  <a:lnTo>
                    <a:pt x="51187" y="17721"/>
                  </a:lnTo>
                  <a:lnTo>
                    <a:pt x="51096" y="17721"/>
                  </a:lnTo>
                  <a:lnTo>
                    <a:pt x="51096" y="17660"/>
                  </a:lnTo>
                  <a:close/>
                  <a:moveTo>
                    <a:pt x="41673" y="17660"/>
                  </a:moveTo>
                  <a:cubicBezTo>
                    <a:pt x="41673" y="17691"/>
                    <a:pt x="41673" y="17721"/>
                    <a:pt x="41643" y="17751"/>
                  </a:cubicBezTo>
                  <a:lnTo>
                    <a:pt x="41613" y="17721"/>
                  </a:lnTo>
                  <a:lnTo>
                    <a:pt x="41673" y="17660"/>
                  </a:lnTo>
                  <a:close/>
                  <a:moveTo>
                    <a:pt x="42007" y="17741"/>
                  </a:moveTo>
                  <a:lnTo>
                    <a:pt x="41977" y="17751"/>
                  </a:lnTo>
                  <a:cubicBezTo>
                    <a:pt x="41993" y="17751"/>
                    <a:pt x="42015" y="17759"/>
                    <a:pt x="42023" y="17759"/>
                  </a:cubicBezTo>
                  <a:cubicBezTo>
                    <a:pt x="42028" y="17759"/>
                    <a:pt x="42026" y="17755"/>
                    <a:pt x="42007" y="17741"/>
                  </a:cubicBezTo>
                  <a:close/>
                  <a:moveTo>
                    <a:pt x="41066" y="16687"/>
                  </a:moveTo>
                  <a:lnTo>
                    <a:pt x="41096" y="16870"/>
                  </a:lnTo>
                  <a:lnTo>
                    <a:pt x="41491" y="16870"/>
                  </a:lnTo>
                  <a:lnTo>
                    <a:pt x="41643" y="16718"/>
                  </a:lnTo>
                  <a:lnTo>
                    <a:pt x="41673" y="16870"/>
                  </a:lnTo>
                  <a:lnTo>
                    <a:pt x="41886" y="16779"/>
                  </a:lnTo>
                  <a:cubicBezTo>
                    <a:pt x="41886" y="16870"/>
                    <a:pt x="41947" y="16900"/>
                    <a:pt x="41886" y="16931"/>
                  </a:cubicBezTo>
                  <a:cubicBezTo>
                    <a:pt x="41825" y="16961"/>
                    <a:pt x="41734" y="16991"/>
                    <a:pt x="41734" y="17113"/>
                  </a:cubicBezTo>
                  <a:lnTo>
                    <a:pt x="41369" y="17113"/>
                  </a:lnTo>
                  <a:lnTo>
                    <a:pt x="41369" y="17539"/>
                  </a:lnTo>
                  <a:lnTo>
                    <a:pt x="41187" y="17599"/>
                  </a:lnTo>
                  <a:lnTo>
                    <a:pt x="41126" y="17812"/>
                  </a:lnTo>
                  <a:lnTo>
                    <a:pt x="40883" y="17660"/>
                  </a:lnTo>
                  <a:lnTo>
                    <a:pt x="40822" y="17204"/>
                  </a:lnTo>
                  <a:lnTo>
                    <a:pt x="41005" y="17265"/>
                  </a:lnTo>
                  <a:cubicBezTo>
                    <a:pt x="41005" y="17204"/>
                    <a:pt x="40974" y="17174"/>
                    <a:pt x="40944" y="17113"/>
                  </a:cubicBezTo>
                  <a:cubicBezTo>
                    <a:pt x="40914" y="17083"/>
                    <a:pt x="40883" y="17052"/>
                    <a:pt x="40853" y="17052"/>
                  </a:cubicBezTo>
                  <a:lnTo>
                    <a:pt x="40792" y="17052"/>
                  </a:lnTo>
                  <a:cubicBezTo>
                    <a:pt x="40792" y="17022"/>
                    <a:pt x="40822" y="16991"/>
                    <a:pt x="40822" y="16961"/>
                  </a:cubicBezTo>
                  <a:lnTo>
                    <a:pt x="40853" y="17052"/>
                  </a:lnTo>
                  <a:lnTo>
                    <a:pt x="41005" y="16931"/>
                  </a:lnTo>
                  <a:lnTo>
                    <a:pt x="40944" y="16870"/>
                  </a:lnTo>
                  <a:lnTo>
                    <a:pt x="41066" y="16687"/>
                  </a:lnTo>
                  <a:close/>
                  <a:moveTo>
                    <a:pt x="42008" y="17417"/>
                  </a:moveTo>
                  <a:lnTo>
                    <a:pt x="41977" y="17721"/>
                  </a:lnTo>
                  <a:cubicBezTo>
                    <a:pt x="41990" y="17729"/>
                    <a:pt x="42000" y="17736"/>
                    <a:pt x="42007" y="17741"/>
                  </a:cubicBezTo>
                  <a:lnTo>
                    <a:pt x="42007" y="17741"/>
                  </a:lnTo>
                  <a:lnTo>
                    <a:pt x="42069" y="17721"/>
                  </a:lnTo>
                  <a:cubicBezTo>
                    <a:pt x="42099" y="17721"/>
                    <a:pt x="42099" y="17751"/>
                    <a:pt x="42160" y="17812"/>
                  </a:cubicBezTo>
                  <a:cubicBezTo>
                    <a:pt x="41977" y="17782"/>
                    <a:pt x="41825" y="17721"/>
                    <a:pt x="41673" y="17660"/>
                  </a:cubicBezTo>
                  <a:cubicBezTo>
                    <a:pt x="41734" y="17630"/>
                    <a:pt x="41765" y="17599"/>
                    <a:pt x="41795" y="17569"/>
                  </a:cubicBezTo>
                  <a:cubicBezTo>
                    <a:pt x="41825" y="17508"/>
                    <a:pt x="41825" y="17478"/>
                    <a:pt x="41856" y="17417"/>
                  </a:cubicBezTo>
                  <a:close/>
                  <a:moveTo>
                    <a:pt x="89256" y="17784"/>
                  </a:moveTo>
                  <a:lnTo>
                    <a:pt x="89273" y="17812"/>
                  </a:lnTo>
                  <a:cubicBezTo>
                    <a:pt x="89273" y="17812"/>
                    <a:pt x="89273" y="17792"/>
                    <a:pt x="89256" y="17784"/>
                  </a:cubicBezTo>
                  <a:close/>
                  <a:moveTo>
                    <a:pt x="46324" y="17447"/>
                  </a:moveTo>
                  <a:cubicBezTo>
                    <a:pt x="46324" y="17630"/>
                    <a:pt x="46202" y="17782"/>
                    <a:pt x="46050" y="17842"/>
                  </a:cubicBezTo>
                  <a:lnTo>
                    <a:pt x="46020" y="17630"/>
                  </a:lnTo>
                  <a:lnTo>
                    <a:pt x="46324" y="17447"/>
                  </a:lnTo>
                  <a:close/>
                  <a:moveTo>
                    <a:pt x="48756" y="17812"/>
                  </a:moveTo>
                  <a:lnTo>
                    <a:pt x="48756" y="17842"/>
                  </a:lnTo>
                  <a:lnTo>
                    <a:pt x="48664" y="17842"/>
                  </a:lnTo>
                  <a:lnTo>
                    <a:pt x="48664" y="17812"/>
                  </a:lnTo>
                  <a:close/>
                  <a:moveTo>
                    <a:pt x="43531" y="17378"/>
                  </a:moveTo>
                  <a:cubicBezTo>
                    <a:pt x="43716" y="17378"/>
                    <a:pt x="43900" y="17469"/>
                    <a:pt x="44084" y="17469"/>
                  </a:cubicBezTo>
                  <a:cubicBezTo>
                    <a:pt x="44172" y="17469"/>
                    <a:pt x="44260" y="17448"/>
                    <a:pt x="44348" y="17387"/>
                  </a:cubicBezTo>
                  <a:lnTo>
                    <a:pt x="44348" y="17630"/>
                  </a:lnTo>
                  <a:lnTo>
                    <a:pt x="44135" y="17539"/>
                  </a:lnTo>
                  <a:cubicBezTo>
                    <a:pt x="44135" y="17630"/>
                    <a:pt x="44135" y="17691"/>
                    <a:pt x="44135" y="17751"/>
                  </a:cubicBezTo>
                  <a:cubicBezTo>
                    <a:pt x="44113" y="17820"/>
                    <a:pt x="44090" y="17888"/>
                    <a:pt x="44054" y="17944"/>
                  </a:cubicBezTo>
                  <a:lnTo>
                    <a:pt x="44054" y="17944"/>
                  </a:lnTo>
                  <a:lnTo>
                    <a:pt x="44044" y="17934"/>
                  </a:lnTo>
                  <a:lnTo>
                    <a:pt x="44044" y="17958"/>
                  </a:lnTo>
                  <a:lnTo>
                    <a:pt x="44044" y="17958"/>
                  </a:lnTo>
                  <a:cubicBezTo>
                    <a:pt x="44044" y="17959"/>
                    <a:pt x="44043" y="17960"/>
                    <a:pt x="44042" y="17961"/>
                  </a:cubicBezTo>
                  <a:lnTo>
                    <a:pt x="44042" y="17961"/>
                  </a:lnTo>
                  <a:cubicBezTo>
                    <a:pt x="43983" y="17871"/>
                    <a:pt x="43953" y="17781"/>
                    <a:pt x="43984" y="17691"/>
                  </a:cubicBezTo>
                  <a:lnTo>
                    <a:pt x="43649" y="17478"/>
                  </a:lnTo>
                  <a:lnTo>
                    <a:pt x="43497" y="17569"/>
                  </a:lnTo>
                  <a:lnTo>
                    <a:pt x="43558" y="17721"/>
                  </a:lnTo>
                  <a:lnTo>
                    <a:pt x="43345" y="17599"/>
                  </a:lnTo>
                  <a:lnTo>
                    <a:pt x="43436" y="17387"/>
                  </a:lnTo>
                  <a:cubicBezTo>
                    <a:pt x="43468" y="17380"/>
                    <a:pt x="43500" y="17378"/>
                    <a:pt x="43531" y="17378"/>
                  </a:cubicBezTo>
                  <a:close/>
                  <a:moveTo>
                    <a:pt x="37448" y="17873"/>
                  </a:moveTo>
                  <a:lnTo>
                    <a:pt x="37448" y="17964"/>
                  </a:lnTo>
                  <a:lnTo>
                    <a:pt x="37418" y="17964"/>
                  </a:lnTo>
                  <a:lnTo>
                    <a:pt x="37418" y="17873"/>
                  </a:lnTo>
                  <a:close/>
                  <a:moveTo>
                    <a:pt x="46081" y="17873"/>
                  </a:moveTo>
                  <a:lnTo>
                    <a:pt x="46081" y="17964"/>
                  </a:lnTo>
                  <a:lnTo>
                    <a:pt x="46050" y="17964"/>
                  </a:lnTo>
                  <a:lnTo>
                    <a:pt x="46050" y="17873"/>
                  </a:lnTo>
                  <a:close/>
                  <a:moveTo>
                    <a:pt x="44082" y="17956"/>
                  </a:moveTo>
                  <a:cubicBezTo>
                    <a:pt x="44097" y="17956"/>
                    <a:pt x="44105" y="17964"/>
                    <a:pt x="44105" y="17964"/>
                  </a:cubicBezTo>
                  <a:lnTo>
                    <a:pt x="44105" y="17994"/>
                  </a:lnTo>
                  <a:lnTo>
                    <a:pt x="44069" y="17958"/>
                  </a:lnTo>
                  <a:lnTo>
                    <a:pt x="44069" y="17958"/>
                  </a:lnTo>
                  <a:cubicBezTo>
                    <a:pt x="44074" y="17957"/>
                    <a:pt x="44078" y="17956"/>
                    <a:pt x="44082" y="17956"/>
                  </a:cubicBezTo>
                  <a:close/>
                  <a:moveTo>
                    <a:pt x="87966" y="17630"/>
                  </a:moveTo>
                  <a:cubicBezTo>
                    <a:pt x="87996" y="17660"/>
                    <a:pt x="87996" y="17691"/>
                    <a:pt x="88027" y="17751"/>
                  </a:cubicBezTo>
                  <a:cubicBezTo>
                    <a:pt x="88057" y="17782"/>
                    <a:pt x="88088" y="17842"/>
                    <a:pt x="88088" y="17873"/>
                  </a:cubicBezTo>
                  <a:lnTo>
                    <a:pt x="87905" y="18025"/>
                  </a:lnTo>
                  <a:lnTo>
                    <a:pt x="87875" y="17691"/>
                  </a:lnTo>
                  <a:lnTo>
                    <a:pt x="87966" y="17660"/>
                  </a:lnTo>
                  <a:lnTo>
                    <a:pt x="87966" y="17630"/>
                  </a:lnTo>
                  <a:close/>
                  <a:moveTo>
                    <a:pt x="44591" y="17873"/>
                  </a:moveTo>
                  <a:lnTo>
                    <a:pt x="44683" y="17994"/>
                  </a:lnTo>
                  <a:lnTo>
                    <a:pt x="44439" y="18055"/>
                  </a:lnTo>
                  <a:lnTo>
                    <a:pt x="44439" y="18055"/>
                  </a:lnTo>
                  <a:lnTo>
                    <a:pt x="44591" y="17873"/>
                  </a:lnTo>
                  <a:close/>
                  <a:moveTo>
                    <a:pt x="34713" y="18025"/>
                  </a:moveTo>
                  <a:lnTo>
                    <a:pt x="34774" y="18055"/>
                  </a:lnTo>
                  <a:lnTo>
                    <a:pt x="34743" y="18086"/>
                  </a:lnTo>
                  <a:lnTo>
                    <a:pt x="34713" y="18025"/>
                  </a:lnTo>
                  <a:close/>
                  <a:moveTo>
                    <a:pt x="40610" y="17204"/>
                  </a:moveTo>
                  <a:lnTo>
                    <a:pt x="40701" y="17660"/>
                  </a:lnTo>
                  <a:lnTo>
                    <a:pt x="40549" y="17721"/>
                  </a:lnTo>
                  <a:lnTo>
                    <a:pt x="40701" y="17782"/>
                  </a:lnTo>
                  <a:lnTo>
                    <a:pt x="40701" y="17903"/>
                  </a:lnTo>
                  <a:lnTo>
                    <a:pt x="40306" y="17630"/>
                  </a:lnTo>
                  <a:lnTo>
                    <a:pt x="40275" y="17873"/>
                  </a:lnTo>
                  <a:lnTo>
                    <a:pt x="40123" y="17812"/>
                  </a:lnTo>
                  <a:cubicBezTo>
                    <a:pt x="40093" y="17812"/>
                    <a:pt x="40032" y="17782"/>
                    <a:pt x="40002" y="17751"/>
                  </a:cubicBezTo>
                  <a:lnTo>
                    <a:pt x="39850" y="18086"/>
                  </a:lnTo>
                  <a:lnTo>
                    <a:pt x="39667" y="17934"/>
                  </a:lnTo>
                  <a:lnTo>
                    <a:pt x="39759" y="17721"/>
                  </a:lnTo>
                  <a:lnTo>
                    <a:pt x="39759" y="17691"/>
                  </a:lnTo>
                  <a:cubicBezTo>
                    <a:pt x="39646" y="17728"/>
                    <a:pt x="39545" y="17800"/>
                    <a:pt x="39463" y="17800"/>
                  </a:cubicBezTo>
                  <a:cubicBezTo>
                    <a:pt x="39412" y="17800"/>
                    <a:pt x="39368" y="17772"/>
                    <a:pt x="39333" y="17691"/>
                  </a:cubicBezTo>
                  <a:lnTo>
                    <a:pt x="39424" y="17599"/>
                  </a:lnTo>
                  <a:cubicBezTo>
                    <a:pt x="39470" y="17584"/>
                    <a:pt x="39515" y="17577"/>
                    <a:pt x="39561" y="17577"/>
                  </a:cubicBezTo>
                  <a:cubicBezTo>
                    <a:pt x="39607" y="17577"/>
                    <a:pt x="39652" y="17584"/>
                    <a:pt x="39698" y="17599"/>
                  </a:cubicBezTo>
                  <a:cubicBezTo>
                    <a:pt x="39705" y="17602"/>
                    <a:pt x="39712" y="17603"/>
                    <a:pt x="39719" y="17603"/>
                  </a:cubicBezTo>
                  <a:cubicBezTo>
                    <a:pt x="39776" y="17603"/>
                    <a:pt x="39831" y="17538"/>
                    <a:pt x="39878" y="17538"/>
                  </a:cubicBezTo>
                  <a:cubicBezTo>
                    <a:pt x="39901" y="17538"/>
                    <a:pt x="39923" y="17553"/>
                    <a:pt x="39941" y="17599"/>
                  </a:cubicBezTo>
                  <a:cubicBezTo>
                    <a:pt x="39981" y="17518"/>
                    <a:pt x="40049" y="17518"/>
                    <a:pt x="40116" y="17518"/>
                  </a:cubicBezTo>
                  <a:lnTo>
                    <a:pt x="40116" y="17518"/>
                  </a:lnTo>
                  <a:cubicBezTo>
                    <a:pt x="40150" y="17518"/>
                    <a:pt x="40184" y="17518"/>
                    <a:pt x="40214" y="17508"/>
                  </a:cubicBezTo>
                  <a:cubicBezTo>
                    <a:pt x="40306" y="17478"/>
                    <a:pt x="40397" y="17447"/>
                    <a:pt x="40488" y="17417"/>
                  </a:cubicBezTo>
                  <a:lnTo>
                    <a:pt x="40610" y="17204"/>
                  </a:lnTo>
                  <a:close/>
                  <a:moveTo>
                    <a:pt x="41734" y="18025"/>
                  </a:moveTo>
                  <a:lnTo>
                    <a:pt x="41734" y="18116"/>
                  </a:lnTo>
                  <a:lnTo>
                    <a:pt x="41704" y="18116"/>
                  </a:lnTo>
                  <a:lnTo>
                    <a:pt x="41704" y="18025"/>
                  </a:lnTo>
                  <a:close/>
                  <a:moveTo>
                    <a:pt x="42707" y="17842"/>
                  </a:moveTo>
                  <a:lnTo>
                    <a:pt x="42707" y="18116"/>
                  </a:lnTo>
                  <a:lnTo>
                    <a:pt x="42525" y="18086"/>
                  </a:lnTo>
                  <a:lnTo>
                    <a:pt x="42707" y="17842"/>
                  </a:lnTo>
                  <a:close/>
                  <a:moveTo>
                    <a:pt x="40792" y="18116"/>
                  </a:moveTo>
                  <a:lnTo>
                    <a:pt x="40792" y="18146"/>
                  </a:lnTo>
                  <a:lnTo>
                    <a:pt x="40670" y="18177"/>
                  </a:lnTo>
                  <a:lnTo>
                    <a:pt x="40670" y="18116"/>
                  </a:lnTo>
                  <a:close/>
                  <a:moveTo>
                    <a:pt x="42099" y="17934"/>
                  </a:moveTo>
                  <a:lnTo>
                    <a:pt x="42281" y="18055"/>
                  </a:lnTo>
                  <a:lnTo>
                    <a:pt x="42160" y="18177"/>
                  </a:lnTo>
                  <a:lnTo>
                    <a:pt x="41977" y="18086"/>
                  </a:lnTo>
                  <a:lnTo>
                    <a:pt x="42099" y="17934"/>
                  </a:lnTo>
                  <a:close/>
                  <a:moveTo>
                    <a:pt x="44865" y="17842"/>
                  </a:moveTo>
                  <a:lnTo>
                    <a:pt x="45108" y="17994"/>
                  </a:lnTo>
                  <a:lnTo>
                    <a:pt x="44865" y="18177"/>
                  </a:lnTo>
                  <a:lnTo>
                    <a:pt x="44865" y="17842"/>
                  </a:lnTo>
                  <a:close/>
                  <a:moveTo>
                    <a:pt x="86568" y="18055"/>
                  </a:moveTo>
                  <a:lnTo>
                    <a:pt x="86537" y="18177"/>
                  </a:lnTo>
                  <a:lnTo>
                    <a:pt x="86507" y="18177"/>
                  </a:lnTo>
                  <a:lnTo>
                    <a:pt x="86477" y="18055"/>
                  </a:lnTo>
                  <a:close/>
                  <a:moveTo>
                    <a:pt x="87693" y="18055"/>
                  </a:moveTo>
                  <a:lnTo>
                    <a:pt x="87753" y="18116"/>
                  </a:lnTo>
                  <a:cubicBezTo>
                    <a:pt x="87784" y="18116"/>
                    <a:pt x="87784" y="18116"/>
                    <a:pt x="87814" y="18146"/>
                  </a:cubicBezTo>
                  <a:lnTo>
                    <a:pt x="87784" y="18177"/>
                  </a:lnTo>
                  <a:lnTo>
                    <a:pt x="87753" y="18116"/>
                  </a:lnTo>
                  <a:cubicBezTo>
                    <a:pt x="87723" y="18086"/>
                    <a:pt x="87693" y="18086"/>
                    <a:pt x="87662" y="18055"/>
                  </a:cubicBezTo>
                  <a:close/>
                  <a:moveTo>
                    <a:pt x="89516" y="18268"/>
                  </a:moveTo>
                  <a:lnTo>
                    <a:pt x="89516" y="18298"/>
                  </a:lnTo>
                  <a:lnTo>
                    <a:pt x="89364" y="18298"/>
                  </a:lnTo>
                  <a:lnTo>
                    <a:pt x="89364" y="18268"/>
                  </a:lnTo>
                  <a:close/>
                  <a:moveTo>
                    <a:pt x="56689" y="18268"/>
                  </a:moveTo>
                  <a:lnTo>
                    <a:pt x="56689" y="18329"/>
                  </a:lnTo>
                  <a:lnTo>
                    <a:pt x="56659" y="18329"/>
                  </a:lnTo>
                  <a:lnTo>
                    <a:pt x="56659" y="18268"/>
                  </a:lnTo>
                  <a:close/>
                  <a:moveTo>
                    <a:pt x="36081" y="18268"/>
                  </a:moveTo>
                  <a:lnTo>
                    <a:pt x="36081" y="18420"/>
                  </a:lnTo>
                  <a:lnTo>
                    <a:pt x="36050" y="18420"/>
                  </a:lnTo>
                  <a:lnTo>
                    <a:pt x="36020" y="18268"/>
                  </a:lnTo>
                  <a:close/>
                  <a:moveTo>
                    <a:pt x="33102" y="18390"/>
                  </a:moveTo>
                  <a:lnTo>
                    <a:pt x="33102" y="18481"/>
                  </a:lnTo>
                  <a:lnTo>
                    <a:pt x="33071" y="18481"/>
                  </a:lnTo>
                  <a:lnTo>
                    <a:pt x="33071" y="18390"/>
                  </a:lnTo>
                  <a:close/>
                  <a:moveTo>
                    <a:pt x="55321" y="18238"/>
                  </a:moveTo>
                  <a:lnTo>
                    <a:pt x="55503" y="18298"/>
                  </a:lnTo>
                  <a:lnTo>
                    <a:pt x="55321" y="18511"/>
                  </a:lnTo>
                  <a:lnTo>
                    <a:pt x="55321" y="18238"/>
                  </a:lnTo>
                  <a:close/>
                  <a:moveTo>
                    <a:pt x="42251" y="18481"/>
                  </a:moveTo>
                  <a:lnTo>
                    <a:pt x="42251" y="18572"/>
                  </a:lnTo>
                  <a:lnTo>
                    <a:pt x="42221" y="18572"/>
                  </a:lnTo>
                  <a:lnTo>
                    <a:pt x="42221" y="18481"/>
                  </a:lnTo>
                  <a:close/>
                  <a:moveTo>
                    <a:pt x="54744" y="18390"/>
                  </a:moveTo>
                  <a:lnTo>
                    <a:pt x="54811" y="18457"/>
                  </a:lnTo>
                  <a:lnTo>
                    <a:pt x="54811" y="18457"/>
                  </a:lnTo>
                  <a:cubicBezTo>
                    <a:pt x="54829" y="18572"/>
                    <a:pt x="54799" y="18572"/>
                    <a:pt x="54744" y="18572"/>
                  </a:cubicBezTo>
                  <a:lnTo>
                    <a:pt x="54744" y="18390"/>
                  </a:lnTo>
                  <a:close/>
                  <a:moveTo>
                    <a:pt x="55747" y="18359"/>
                  </a:moveTo>
                  <a:lnTo>
                    <a:pt x="55747" y="18572"/>
                  </a:lnTo>
                  <a:lnTo>
                    <a:pt x="55686" y="18572"/>
                  </a:lnTo>
                  <a:lnTo>
                    <a:pt x="55686" y="18359"/>
                  </a:lnTo>
                  <a:close/>
                  <a:moveTo>
                    <a:pt x="54987" y="18572"/>
                  </a:moveTo>
                  <a:cubicBezTo>
                    <a:pt x="54968" y="18590"/>
                    <a:pt x="54961" y="18620"/>
                    <a:pt x="54972" y="18620"/>
                  </a:cubicBezTo>
                  <a:cubicBezTo>
                    <a:pt x="54977" y="18620"/>
                    <a:pt x="54987" y="18613"/>
                    <a:pt x="55003" y="18592"/>
                  </a:cubicBezTo>
                  <a:lnTo>
                    <a:pt x="55003" y="18592"/>
                  </a:lnTo>
                  <a:cubicBezTo>
                    <a:pt x="54999" y="18585"/>
                    <a:pt x="54993" y="18579"/>
                    <a:pt x="54987" y="18572"/>
                  </a:cubicBezTo>
                  <a:close/>
                  <a:moveTo>
                    <a:pt x="31096" y="18542"/>
                  </a:moveTo>
                  <a:lnTo>
                    <a:pt x="31278" y="18633"/>
                  </a:lnTo>
                  <a:lnTo>
                    <a:pt x="31005" y="18633"/>
                  </a:lnTo>
                  <a:lnTo>
                    <a:pt x="30974" y="18602"/>
                  </a:lnTo>
                  <a:lnTo>
                    <a:pt x="31096" y="18542"/>
                  </a:lnTo>
                  <a:close/>
                  <a:moveTo>
                    <a:pt x="86781" y="18633"/>
                  </a:moveTo>
                  <a:lnTo>
                    <a:pt x="86781" y="18694"/>
                  </a:lnTo>
                  <a:lnTo>
                    <a:pt x="86659" y="18694"/>
                  </a:lnTo>
                  <a:lnTo>
                    <a:pt x="86659" y="18663"/>
                  </a:lnTo>
                  <a:lnTo>
                    <a:pt x="86781" y="18633"/>
                  </a:lnTo>
                  <a:close/>
                  <a:moveTo>
                    <a:pt x="54988" y="18346"/>
                  </a:moveTo>
                  <a:cubicBezTo>
                    <a:pt x="55023" y="18346"/>
                    <a:pt x="55075" y="18383"/>
                    <a:pt x="55169" y="18450"/>
                  </a:cubicBezTo>
                  <a:lnTo>
                    <a:pt x="55017" y="18572"/>
                  </a:lnTo>
                  <a:cubicBezTo>
                    <a:pt x="55012" y="18580"/>
                    <a:pt x="55007" y="18587"/>
                    <a:pt x="55003" y="18592"/>
                  </a:cubicBezTo>
                  <a:lnTo>
                    <a:pt x="55003" y="18592"/>
                  </a:lnTo>
                  <a:cubicBezTo>
                    <a:pt x="55017" y="18616"/>
                    <a:pt x="55017" y="18640"/>
                    <a:pt x="55017" y="18663"/>
                  </a:cubicBezTo>
                  <a:cubicBezTo>
                    <a:pt x="55017" y="18694"/>
                    <a:pt x="54987" y="18694"/>
                    <a:pt x="54926" y="18754"/>
                  </a:cubicBezTo>
                  <a:cubicBezTo>
                    <a:pt x="54962" y="18575"/>
                    <a:pt x="54955" y="18490"/>
                    <a:pt x="54919" y="18452"/>
                  </a:cubicBezTo>
                  <a:lnTo>
                    <a:pt x="54919" y="18452"/>
                  </a:lnTo>
                  <a:cubicBezTo>
                    <a:pt x="54939" y="18379"/>
                    <a:pt x="54956" y="18346"/>
                    <a:pt x="54988" y="18346"/>
                  </a:cubicBezTo>
                  <a:close/>
                  <a:moveTo>
                    <a:pt x="27205" y="18724"/>
                  </a:moveTo>
                  <a:lnTo>
                    <a:pt x="27205" y="18785"/>
                  </a:lnTo>
                  <a:lnTo>
                    <a:pt x="27175" y="18785"/>
                  </a:lnTo>
                  <a:lnTo>
                    <a:pt x="27175" y="18724"/>
                  </a:lnTo>
                  <a:close/>
                  <a:moveTo>
                    <a:pt x="56294" y="18359"/>
                  </a:moveTo>
                  <a:lnTo>
                    <a:pt x="56294" y="18785"/>
                  </a:lnTo>
                  <a:lnTo>
                    <a:pt x="56263" y="18785"/>
                  </a:lnTo>
                  <a:cubicBezTo>
                    <a:pt x="56081" y="18694"/>
                    <a:pt x="55868" y="18633"/>
                    <a:pt x="55929" y="18359"/>
                  </a:cubicBezTo>
                  <a:close/>
                  <a:moveTo>
                    <a:pt x="56294" y="18785"/>
                  </a:moveTo>
                  <a:cubicBezTo>
                    <a:pt x="56294" y="18785"/>
                    <a:pt x="56324" y="18785"/>
                    <a:pt x="56355" y="18815"/>
                  </a:cubicBezTo>
                  <a:lnTo>
                    <a:pt x="56324" y="18846"/>
                  </a:lnTo>
                  <a:lnTo>
                    <a:pt x="56294" y="18785"/>
                  </a:lnTo>
                  <a:close/>
                  <a:moveTo>
                    <a:pt x="55564" y="18602"/>
                  </a:moveTo>
                  <a:lnTo>
                    <a:pt x="55959" y="18754"/>
                  </a:lnTo>
                  <a:lnTo>
                    <a:pt x="55959" y="18876"/>
                  </a:lnTo>
                  <a:cubicBezTo>
                    <a:pt x="55868" y="18846"/>
                    <a:pt x="55777" y="18815"/>
                    <a:pt x="55686" y="18815"/>
                  </a:cubicBezTo>
                  <a:cubicBezTo>
                    <a:pt x="55577" y="18815"/>
                    <a:pt x="55484" y="18831"/>
                    <a:pt x="55396" y="18862"/>
                  </a:cubicBezTo>
                  <a:lnTo>
                    <a:pt x="55396" y="18862"/>
                  </a:lnTo>
                  <a:cubicBezTo>
                    <a:pt x="55452" y="18802"/>
                    <a:pt x="55510" y="18722"/>
                    <a:pt x="55595" y="18694"/>
                  </a:cubicBezTo>
                  <a:lnTo>
                    <a:pt x="55564" y="18602"/>
                  </a:lnTo>
                  <a:close/>
                  <a:moveTo>
                    <a:pt x="27631" y="18724"/>
                  </a:moveTo>
                  <a:lnTo>
                    <a:pt x="27691" y="18876"/>
                  </a:lnTo>
                  <a:cubicBezTo>
                    <a:pt x="27678" y="18889"/>
                    <a:pt x="27666" y="18895"/>
                    <a:pt x="27656" y="18895"/>
                  </a:cubicBezTo>
                  <a:cubicBezTo>
                    <a:pt x="27620" y="18895"/>
                    <a:pt x="27607" y="18819"/>
                    <a:pt x="27631" y="18724"/>
                  </a:cubicBezTo>
                  <a:close/>
                  <a:moveTo>
                    <a:pt x="55230" y="18906"/>
                  </a:moveTo>
                  <a:lnTo>
                    <a:pt x="55169" y="18937"/>
                  </a:lnTo>
                  <a:lnTo>
                    <a:pt x="55169" y="18906"/>
                  </a:lnTo>
                  <a:close/>
                  <a:moveTo>
                    <a:pt x="55341" y="18917"/>
                  </a:moveTo>
                  <a:cubicBezTo>
                    <a:pt x="55368" y="18935"/>
                    <a:pt x="55352" y="18967"/>
                    <a:pt x="55352" y="18967"/>
                  </a:cubicBezTo>
                  <a:lnTo>
                    <a:pt x="55321" y="18937"/>
                  </a:lnTo>
                  <a:lnTo>
                    <a:pt x="55341" y="18917"/>
                  </a:lnTo>
                  <a:close/>
                  <a:moveTo>
                    <a:pt x="47509" y="18967"/>
                  </a:moveTo>
                  <a:lnTo>
                    <a:pt x="47509" y="18998"/>
                  </a:lnTo>
                  <a:lnTo>
                    <a:pt x="47449" y="18998"/>
                  </a:lnTo>
                  <a:lnTo>
                    <a:pt x="47449" y="18967"/>
                  </a:lnTo>
                  <a:close/>
                  <a:moveTo>
                    <a:pt x="52677" y="18967"/>
                  </a:moveTo>
                  <a:lnTo>
                    <a:pt x="52677" y="18998"/>
                  </a:lnTo>
                  <a:lnTo>
                    <a:pt x="52585" y="18998"/>
                  </a:lnTo>
                  <a:lnTo>
                    <a:pt x="52585" y="18967"/>
                  </a:lnTo>
                  <a:close/>
                  <a:moveTo>
                    <a:pt x="24986" y="18967"/>
                  </a:moveTo>
                  <a:lnTo>
                    <a:pt x="25017" y="19089"/>
                  </a:lnTo>
                  <a:lnTo>
                    <a:pt x="24956" y="19089"/>
                  </a:lnTo>
                  <a:lnTo>
                    <a:pt x="24956" y="18967"/>
                  </a:lnTo>
                  <a:close/>
                  <a:moveTo>
                    <a:pt x="54379" y="19058"/>
                  </a:moveTo>
                  <a:lnTo>
                    <a:pt x="54379" y="19089"/>
                  </a:lnTo>
                  <a:lnTo>
                    <a:pt x="54288" y="19089"/>
                  </a:lnTo>
                  <a:lnTo>
                    <a:pt x="54288" y="19058"/>
                  </a:lnTo>
                  <a:close/>
                  <a:moveTo>
                    <a:pt x="28846" y="19028"/>
                  </a:moveTo>
                  <a:lnTo>
                    <a:pt x="28846" y="19089"/>
                  </a:lnTo>
                  <a:lnTo>
                    <a:pt x="28725" y="19119"/>
                  </a:lnTo>
                  <a:lnTo>
                    <a:pt x="28725" y="19028"/>
                  </a:lnTo>
                  <a:close/>
                  <a:moveTo>
                    <a:pt x="84501" y="19119"/>
                  </a:moveTo>
                  <a:lnTo>
                    <a:pt x="84501" y="19150"/>
                  </a:lnTo>
                  <a:lnTo>
                    <a:pt x="84440" y="19150"/>
                  </a:lnTo>
                  <a:lnTo>
                    <a:pt x="84440" y="19119"/>
                  </a:lnTo>
                  <a:close/>
                  <a:moveTo>
                    <a:pt x="23041" y="19210"/>
                  </a:moveTo>
                  <a:lnTo>
                    <a:pt x="23041" y="19241"/>
                  </a:lnTo>
                  <a:lnTo>
                    <a:pt x="22950" y="19241"/>
                  </a:lnTo>
                  <a:lnTo>
                    <a:pt x="22950" y="19210"/>
                  </a:lnTo>
                  <a:close/>
                  <a:moveTo>
                    <a:pt x="86355" y="18724"/>
                  </a:moveTo>
                  <a:lnTo>
                    <a:pt x="86537" y="18937"/>
                  </a:lnTo>
                  <a:lnTo>
                    <a:pt x="86720" y="19119"/>
                  </a:lnTo>
                  <a:lnTo>
                    <a:pt x="86477" y="19271"/>
                  </a:lnTo>
                  <a:lnTo>
                    <a:pt x="86477" y="19058"/>
                  </a:lnTo>
                  <a:lnTo>
                    <a:pt x="86355" y="19028"/>
                  </a:lnTo>
                  <a:lnTo>
                    <a:pt x="86355" y="18724"/>
                  </a:lnTo>
                  <a:close/>
                  <a:moveTo>
                    <a:pt x="53528" y="19362"/>
                  </a:moveTo>
                  <a:lnTo>
                    <a:pt x="53528" y="19393"/>
                  </a:lnTo>
                  <a:lnTo>
                    <a:pt x="53467" y="19393"/>
                  </a:lnTo>
                  <a:lnTo>
                    <a:pt x="53467" y="19362"/>
                  </a:lnTo>
                  <a:close/>
                  <a:moveTo>
                    <a:pt x="84015" y="19362"/>
                  </a:moveTo>
                  <a:lnTo>
                    <a:pt x="84167" y="19453"/>
                  </a:lnTo>
                  <a:cubicBezTo>
                    <a:pt x="84106" y="19464"/>
                    <a:pt x="84065" y="19470"/>
                    <a:pt x="84039" y="19470"/>
                  </a:cubicBezTo>
                  <a:cubicBezTo>
                    <a:pt x="83988" y="19470"/>
                    <a:pt x="83994" y="19443"/>
                    <a:pt x="84015" y="19362"/>
                  </a:cubicBezTo>
                  <a:close/>
                  <a:moveTo>
                    <a:pt x="30913" y="19514"/>
                  </a:moveTo>
                  <a:lnTo>
                    <a:pt x="30913" y="19545"/>
                  </a:lnTo>
                  <a:lnTo>
                    <a:pt x="30853" y="19545"/>
                  </a:lnTo>
                  <a:lnTo>
                    <a:pt x="30853" y="19514"/>
                  </a:lnTo>
                  <a:close/>
                  <a:moveTo>
                    <a:pt x="31187" y="19362"/>
                  </a:moveTo>
                  <a:lnTo>
                    <a:pt x="31187" y="19545"/>
                  </a:lnTo>
                  <a:lnTo>
                    <a:pt x="31157" y="19545"/>
                  </a:lnTo>
                  <a:lnTo>
                    <a:pt x="31126" y="19362"/>
                  </a:lnTo>
                  <a:close/>
                  <a:moveTo>
                    <a:pt x="55230" y="19271"/>
                  </a:moveTo>
                  <a:lnTo>
                    <a:pt x="55230" y="19484"/>
                  </a:lnTo>
                  <a:cubicBezTo>
                    <a:pt x="55260" y="19484"/>
                    <a:pt x="55291" y="19484"/>
                    <a:pt x="55321" y="19514"/>
                  </a:cubicBezTo>
                  <a:lnTo>
                    <a:pt x="55291" y="19545"/>
                  </a:lnTo>
                  <a:lnTo>
                    <a:pt x="55230" y="19484"/>
                  </a:lnTo>
                  <a:cubicBezTo>
                    <a:pt x="55200" y="19453"/>
                    <a:pt x="55139" y="19393"/>
                    <a:pt x="55108" y="19362"/>
                  </a:cubicBezTo>
                  <a:lnTo>
                    <a:pt x="55230" y="19271"/>
                  </a:lnTo>
                  <a:close/>
                  <a:moveTo>
                    <a:pt x="84927" y="19484"/>
                  </a:moveTo>
                  <a:lnTo>
                    <a:pt x="84927" y="19575"/>
                  </a:lnTo>
                  <a:lnTo>
                    <a:pt x="84896" y="19575"/>
                  </a:lnTo>
                  <a:lnTo>
                    <a:pt x="84896" y="19484"/>
                  </a:lnTo>
                  <a:close/>
                  <a:moveTo>
                    <a:pt x="81461" y="19484"/>
                  </a:moveTo>
                  <a:cubicBezTo>
                    <a:pt x="81483" y="19571"/>
                    <a:pt x="81489" y="19642"/>
                    <a:pt x="81424" y="19642"/>
                  </a:cubicBezTo>
                  <a:cubicBezTo>
                    <a:pt x="81398" y="19642"/>
                    <a:pt x="81361" y="19631"/>
                    <a:pt x="81309" y="19605"/>
                  </a:cubicBezTo>
                  <a:lnTo>
                    <a:pt x="81461" y="19484"/>
                  </a:lnTo>
                  <a:close/>
                  <a:moveTo>
                    <a:pt x="54926" y="19605"/>
                  </a:moveTo>
                  <a:lnTo>
                    <a:pt x="54744" y="19818"/>
                  </a:lnTo>
                  <a:lnTo>
                    <a:pt x="54713" y="19666"/>
                  </a:lnTo>
                  <a:lnTo>
                    <a:pt x="54926" y="19605"/>
                  </a:lnTo>
                  <a:close/>
                  <a:moveTo>
                    <a:pt x="18269" y="19727"/>
                  </a:moveTo>
                  <a:lnTo>
                    <a:pt x="18299" y="19909"/>
                  </a:lnTo>
                  <a:lnTo>
                    <a:pt x="18178" y="19909"/>
                  </a:lnTo>
                  <a:lnTo>
                    <a:pt x="18269" y="19727"/>
                  </a:lnTo>
                  <a:close/>
                  <a:moveTo>
                    <a:pt x="17387" y="19575"/>
                  </a:moveTo>
                  <a:cubicBezTo>
                    <a:pt x="17418" y="19666"/>
                    <a:pt x="17448" y="19757"/>
                    <a:pt x="17448" y="19849"/>
                  </a:cubicBezTo>
                  <a:lnTo>
                    <a:pt x="17661" y="19940"/>
                  </a:lnTo>
                  <a:lnTo>
                    <a:pt x="17114" y="19940"/>
                  </a:lnTo>
                  <a:cubicBezTo>
                    <a:pt x="17205" y="19879"/>
                    <a:pt x="17266" y="19849"/>
                    <a:pt x="17296" y="19788"/>
                  </a:cubicBezTo>
                  <a:cubicBezTo>
                    <a:pt x="17326" y="19727"/>
                    <a:pt x="17357" y="19666"/>
                    <a:pt x="17387" y="19575"/>
                  </a:cubicBezTo>
                  <a:close/>
                  <a:moveTo>
                    <a:pt x="64653" y="19879"/>
                  </a:moveTo>
                  <a:lnTo>
                    <a:pt x="64622" y="19940"/>
                  </a:lnTo>
                  <a:lnTo>
                    <a:pt x="64622" y="19879"/>
                  </a:lnTo>
                  <a:close/>
                  <a:moveTo>
                    <a:pt x="82069" y="19849"/>
                  </a:moveTo>
                  <a:lnTo>
                    <a:pt x="82100" y="19879"/>
                  </a:lnTo>
                  <a:lnTo>
                    <a:pt x="82039" y="19940"/>
                  </a:lnTo>
                  <a:cubicBezTo>
                    <a:pt x="82049" y="19909"/>
                    <a:pt x="82059" y="19879"/>
                    <a:pt x="82069" y="19849"/>
                  </a:cubicBezTo>
                  <a:close/>
                  <a:moveTo>
                    <a:pt x="27935" y="19757"/>
                  </a:moveTo>
                  <a:lnTo>
                    <a:pt x="28026" y="19940"/>
                  </a:lnTo>
                  <a:cubicBezTo>
                    <a:pt x="28005" y="19940"/>
                    <a:pt x="27985" y="19941"/>
                    <a:pt x="27967" y="19941"/>
                  </a:cubicBezTo>
                  <a:cubicBezTo>
                    <a:pt x="27903" y="19941"/>
                    <a:pt x="27864" y="19923"/>
                    <a:pt x="27935" y="19757"/>
                  </a:cubicBezTo>
                  <a:close/>
                  <a:moveTo>
                    <a:pt x="82009" y="19940"/>
                  </a:moveTo>
                  <a:cubicBezTo>
                    <a:pt x="82015" y="19947"/>
                    <a:pt x="82021" y="19954"/>
                    <a:pt x="82025" y="19961"/>
                  </a:cubicBezTo>
                  <a:lnTo>
                    <a:pt x="82025" y="19961"/>
                  </a:lnTo>
                  <a:cubicBezTo>
                    <a:pt x="82008" y="19987"/>
                    <a:pt x="82002" y="19997"/>
                    <a:pt x="82001" y="19997"/>
                  </a:cubicBezTo>
                  <a:cubicBezTo>
                    <a:pt x="81999" y="19997"/>
                    <a:pt x="82009" y="19973"/>
                    <a:pt x="82009" y="19940"/>
                  </a:cubicBezTo>
                  <a:close/>
                  <a:moveTo>
                    <a:pt x="80428" y="19940"/>
                  </a:moveTo>
                  <a:lnTo>
                    <a:pt x="80428" y="20031"/>
                  </a:lnTo>
                  <a:lnTo>
                    <a:pt x="80398" y="20031"/>
                  </a:lnTo>
                  <a:lnTo>
                    <a:pt x="80398" y="19940"/>
                  </a:lnTo>
                  <a:close/>
                  <a:moveTo>
                    <a:pt x="82029" y="19969"/>
                  </a:moveTo>
                  <a:cubicBezTo>
                    <a:pt x="82039" y="19992"/>
                    <a:pt x="82039" y="20020"/>
                    <a:pt x="82039" y="20061"/>
                  </a:cubicBezTo>
                  <a:cubicBezTo>
                    <a:pt x="82039" y="20061"/>
                    <a:pt x="82009" y="20061"/>
                    <a:pt x="81978" y="20122"/>
                  </a:cubicBezTo>
                  <a:cubicBezTo>
                    <a:pt x="81995" y="20071"/>
                    <a:pt x="82012" y="20020"/>
                    <a:pt x="82029" y="19969"/>
                  </a:cubicBezTo>
                  <a:close/>
                  <a:moveTo>
                    <a:pt x="72616" y="20244"/>
                  </a:moveTo>
                  <a:lnTo>
                    <a:pt x="72556" y="20304"/>
                  </a:lnTo>
                  <a:lnTo>
                    <a:pt x="72556" y="20304"/>
                  </a:lnTo>
                  <a:cubicBezTo>
                    <a:pt x="72558" y="20275"/>
                    <a:pt x="72564" y="20244"/>
                    <a:pt x="72586" y="20244"/>
                  </a:cubicBezTo>
                  <a:close/>
                  <a:moveTo>
                    <a:pt x="71218" y="20183"/>
                  </a:moveTo>
                  <a:lnTo>
                    <a:pt x="71218" y="20305"/>
                  </a:lnTo>
                  <a:lnTo>
                    <a:pt x="71157" y="20305"/>
                  </a:lnTo>
                  <a:lnTo>
                    <a:pt x="71157" y="20183"/>
                  </a:lnTo>
                  <a:close/>
                  <a:moveTo>
                    <a:pt x="13649" y="20335"/>
                  </a:moveTo>
                  <a:lnTo>
                    <a:pt x="13649" y="20396"/>
                  </a:lnTo>
                  <a:lnTo>
                    <a:pt x="13618" y="20396"/>
                  </a:lnTo>
                  <a:lnTo>
                    <a:pt x="13618" y="20335"/>
                  </a:lnTo>
                  <a:close/>
                  <a:moveTo>
                    <a:pt x="71704" y="20305"/>
                  </a:moveTo>
                  <a:lnTo>
                    <a:pt x="71917" y="20426"/>
                  </a:lnTo>
                  <a:cubicBezTo>
                    <a:pt x="71877" y="20458"/>
                    <a:pt x="71845" y="20471"/>
                    <a:pt x="71820" y="20471"/>
                  </a:cubicBezTo>
                  <a:cubicBezTo>
                    <a:pt x="71749" y="20471"/>
                    <a:pt x="71727" y="20372"/>
                    <a:pt x="71704" y="20305"/>
                  </a:cubicBezTo>
                  <a:close/>
                  <a:moveTo>
                    <a:pt x="12798" y="20092"/>
                  </a:moveTo>
                  <a:cubicBezTo>
                    <a:pt x="12767" y="20153"/>
                    <a:pt x="12767" y="20213"/>
                    <a:pt x="12737" y="20274"/>
                  </a:cubicBezTo>
                  <a:cubicBezTo>
                    <a:pt x="12676" y="20396"/>
                    <a:pt x="12676" y="20487"/>
                    <a:pt x="12828" y="20578"/>
                  </a:cubicBezTo>
                  <a:lnTo>
                    <a:pt x="12585" y="20578"/>
                  </a:lnTo>
                  <a:cubicBezTo>
                    <a:pt x="12554" y="20487"/>
                    <a:pt x="12524" y="20365"/>
                    <a:pt x="12494" y="20274"/>
                  </a:cubicBezTo>
                  <a:lnTo>
                    <a:pt x="12494" y="20274"/>
                  </a:lnTo>
                  <a:cubicBezTo>
                    <a:pt x="12513" y="20284"/>
                    <a:pt x="12531" y="20288"/>
                    <a:pt x="12547" y="20288"/>
                  </a:cubicBezTo>
                  <a:cubicBezTo>
                    <a:pt x="12636" y="20288"/>
                    <a:pt x="12695" y="20168"/>
                    <a:pt x="12798" y="20092"/>
                  </a:cubicBezTo>
                  <a:close/>
                  <a:moveTo>
                    <a:pt x="70549" y="20639"/>
                  </a:moveTo>
                  <a:lnTo>
                    <a:pt x="70580" y="20760"/>
                  </a:lnTo>
                  <a:lnTo>
                    <a:pt x="70519" y="20760"/>
                  </a:lnTo>
                  <a:lnTo>
                    <a:pt x="70519" y="20639"/>
                  </a:lnTo>
                  <a:close/>
                  <a:moveTo>
                    <a:pt x="77632" y="20608"/>
                  </a:moveTo>
                  <a:lnTo>
                    <a:pt x="77632" y="20760"/>
                  </a:lnTo>
                  <a:lnTo>
                    <a:pt x="77601" y="20760"/>
                  </a:lnTo>
                  <a:lnTo>
                    <a:pt x="77601" y="20608"/>
                  </a:lnTo>
                  <a:close/>
                  <a:moveTo>
                    <a:pt x="69486" y="20608"/>
                  </a:moveTo>
                  <a:lnTo>
                    <a:pt x="69486" y="20760"/>
                  </a:lnTo>
                  <a:lnTo>
                    <a:pt x="69465" y="20771"/>
                  </a:lnTo>
                  <a:lnTo>
                    <a:pt x="69465" y="20771"/>
                  </a:lnTo>
                  <a:lnTo>
                    <a:pt x="69455" y="20760"/>
                  </a:lnTo>
                  <a:cubicBezTo>
                    <a:pt x="69394" y="20760"/>
                    <a:pt x="69364" y="20700"/>
                    <a:pt x="69334" y="20608"/>
                  </a:cubicBezTo>
                  <a:close/>
                  <a:moveTo>
                    <a:pt x="72555" y="20305"/>
                  </a:moveTo>
                  <a:cubicBezTo>
                    <a:pt x="72555" y="20365"/>
                    <a:pt x="72555" y="20426"/>
                    <a:pt x="72555" y="20457"/>
                  </a:cubicBezTo>
                  <a:lnTo>
                    <a:pt x="72890" y="20457"/>
                  </a:lnTo>
                  <a:lnTo>
                    <a:pt x="72890" y="20791"/>
                  </a:lnTo>
                  <a:cubicBezTo>
                    <a:pt x="72707" y="20730"/>
                    <a:pt x="72647" y="20578"/>
                    <a:pt x="72495" y="20457"/>
                  </a:cubicBezTo>
                  <a:lnTo>
                    <a:pt x="72343" y="20457"/>
                  </a:lnTo>
                  <a:lnTo>
                    <a:pt x="72555" y="20305"/>
                  </a:lnTo>
                  <a:close/>
                  <a:moveTo>
                    <a:pt x="69476" y="20777"/>
                  </a:moveTo>
                  <a:cubicBezTo>
                    <a:pt x="69506" y="20777"/>
                    <a:pt x="69526" y="20791"/>
                    <a:pt x="69546" y="20791"/>
                  </a:cubicBezTo>
                  <a:lnTo>
                    <a:pt x="69516" y="20821"/>
                  </a:lnTo>
                  <a:lnTo>
                    <a:pt x="69472" y="20777"/>
                  </a:lnTo>
                  <a:lnTo>
                    <a:pt x="69472" y="20777"/>
                  </a:lnTo>
                  <a:cubicBezTo>
                    <a:pt x="69474" y="20777"/>
                    <a:pt x="69475" y="20777"/>
                    <a:pt x="69476" y="20777"/>
                  </a:cubicBezTo>
                  <a:close/>
                  <a:moveTo>
                    <a:pt x="70762" y="20730"/>
                  </a:moveTo>
                  <a:lnTo>
                    <a:pt x="70762" y="20852"/>
                  </a:lnTo>
                  <a:lnTo>
                    <a:pt x="70701" y="20852"/>
                  </a:lnTo>
                  <a:lnTo>
                    <a:pt x="70701" y="20730"/>
                  </a:lnTo>
                  <a:close/>
                  <a:moveTo>
                    <a:pt x="34500" y="20852"/>
                  </a:moveTo>
                  <a:lnTo>
                    <a:pt x="34500" y="20943"/>
                  </a:lnTo>
                  <a:lnTo>
                    <a:pt x="34470" y="20943"/>
                  </a:lnTo>
                  <a:lnTo>
                    <a:pt x="34470" y="20852"/>
                  </a:lnTo>
                  <a:close/>
                  <a:moveTo>
                    <a:pt x="21673" y="20943"/>
                  </a:moveTo>
                  <a:lnTo>
                    <a:pt x="21703" y="21004"/>
                  </a:lnTo>
                  <a:cubicBezTo>
                    <a:pt x="21734" y="21004"/>
                    <a:pt x="21764" y="21034"/>
                    <a:pt x="21795" y="21034"/>
                  </a:cubicBezTo>
                  <a:lnTo>
                    <a:pt x="21764" y="21064"/>
                  </a:lnTo>
                  <a:lnTo>
                    <a:pt x="21703" y="21004"/>
                  </a:lnTo>
                  <a:cubicBezTo>
                    <a:pt x="21673" y="21004"/>
                    <a:pt x="21643" y="20973"/>
                    <a:pt x="21643" y="20973"/>
                  </a:cubicBezTo>
                  <a:lnTo>
                    <a:pt x="21673" y="20943"/>
                  </a:lnTo>
                  <a:close/>
                  <a:moveTo>
                    <a:pt x="73011" y="21034"/>
                  </a:moveTo>
                  <a:lnTo>
                    <a:pt x="73011" y="21064"/>
                  </a:lnTo>
                  <a:lnTo>
                    <a:pt x="72859" y="21064"/>
                  </a:lnTo>
                  <a:lnTo>
                    <a:pt x="72859" y="21034"/>
                  </a:lnTo>
                  <a:close/>
                  <a:moveTo>
                    <a:pt x="70580" y="21004"/>
                  </a:moveTo>
                  <a:lnTo>
                    <a:pt x="70610" y="21034"/>
                  </a:lnTo>
                  <a:lnTo>
                    <a:pt x="70574" y="21070"/>
                  </a:lnTo>
                  <a:lnTo>
                    <a:pt x="70574" y="21070"/>
                  </a:lnTo>
                  <a:cubicBezTo>
                    <a:pt x="70565" y="21045"/>
                    <a:pt x="70563" y="21020"/>
                    <a:pt x="70580" y="21004"/>
                  </a:cubicBezTo>
                  <a:close/>
                  <a:moveTo>
                    <a:pt x="70578" y="21079"/>
                  </a:moveTo>
                  <a:cubicBezTo>
                    <a:pt x="70589" y="21084"/>
                    <a:pt x="70599" y="21089"/>
                    <a:pt x="70610" y="21095"/>
                  </a:cubicBezTo>
                  <a:lnTo>
                    <a:pt x="70610" y="21125"/>
                  </a:lnTo>
                  <a:cubicBezTo>
                    <a:pt x="70598" y="21113"/>
                    <a:pt x="70586" y="21097"/>
                    <a:pt x="70578" y="21079"/>
                  </a:cubicBezTo>
                  <a:close/>
                  <a:moveTo>
                    <a:pt x="66689" y="20912"/>
                  </a:moveTo>
                  <a:lnTo>
                    <a:pt x="66811" y="21156"/>
                  </a:lnTo>
                  <a:lnTo>
                    <a:pt x="66568" y="21156"/>
                  </a:lnTo>
                  <a:lnTo>
                    <a:pt x="66689" y="20912"/>
                  </a:lnTo>
                  <a:close/>
                  <a:moveTo>
                    <a:pt x="68118" y="20943"/>
                  </a:moveTo>
                  <a:lnTo>
                    <a:pt x="68239" y="21064"/>
                  </a:lnTo>
                  <a:lnTo>
                    <a:pt x="68057" y="21064"/>
                  </a:lnTo>
                  <a:lnTo>
                    <a:pt x="68118" y="21156"/>
                  </a:lnTo>
                  <a:cubicBezTo>
                    <a:pt x="68072" y="21163"/>
                    <a:pt x="68027" y="21167"/>
                    <a:pt x="67981" y="21167"/>
                  </a:cubicBezTo>
                  <a:cubicBezTo>
                    <a:pt x="67846" y="21167"/>
                    <a:pt x="67715" y="21133"/>
                    <a:pt x="67601" y="21064"/>
                  </a:cubicBezTo>
                  <a:lnTo>
                    <a:pt x="67844" y="20943"/>
                  </a:lnTo>
                  <a:lnTo>
                    <a:pt x="67996" y="21034"/>
                  </a:lnTo>
                  <a:lnTo>
                    <a:pt x="68118" y="20943"/>
                  </a:lnTo>
                  <a:close/>
                  <a:moveTo>
                    <a:pt x="67236" y="21095"/>
                  </a:moveTo>
                  <a:lnTo>
                    <a:pt x="67236" y="21186"/>
                  </a:lnTo>
                  <a:lnTo>
                    <a:pt x="67206" y="21186"/>
                  </a:lnTo>
                  <a:lnTo>
                    <a:pt x="67206" y="21095"/>
                  </a:lnTo>
                  <a:close/>
                  <a:moveTo>
                    <a:pt x="67023" y="20943"/>
                  </a:moveTo>
                  <a:lnTo>
                    <a:pt x="67145" y="21216"/>
                  </a:lnTo>
                  <a:lnTo>
                    <a:pt x="66841" y="21064"/>
                  </a:lnTo>
                  <a:lnTo>
                    <a:pt x="67023" y="20943"/>
                  </a:lnTo>
                  <a:close/>
                  <a:moveTo>
                    <a:pt x="65321" y="21095"/>
                  </a:moveTo>
                  <a:lnTo>
                    <a:pt x="65352" y="21247"/>
                  </a:lnTo>
                  <a:lnTo>
                    <a:pt x="65291" y="21247"/>
                  </a:lnTo>
                  <a:lnTo>
                    <a:pt x="65291" y="21095"/>
                  </a:lnTo>
                  <a:close/>
                  <a:moveTo>
                    <a:pt x="65838" y="21186"/>
                  </a:moveTo>
                  <a:lnTo>
                    <a:pt x="65838" y="21247"/>
                  </a:lnTo>
                  <a:lnTo>
                    <a:pt x="65808" y="21247"/>
                  </a:lnTo>
                  <a:lnTo>
                    <a:pt x="65808" y="21186"/>
                  </a:lnTo>
                  <a:close/>
                  <a:moveTo>
                    <a:pt x="68270" y="21156"/>
                  </a:moveTo>
                  <a:cubicBezTo>
                    <a:pt x="68270" y="21186"/>
                    <a:pt x="68270" y="21216"/>
                    <a:pt x="68239" y="21247"/>
                  </a:cubicBezTo>
                  <a:lnTo>
                    <a:pt x="68239" y="21216"/>
                  </a:lnTo>
                  <a:lnTo>
                    <a:pt x="68270" y="21156"/>
                  </a:lnTo>
                  <a:close/>
                  <a:moveTo>
                    <a:pt x="68817" y="20669"/>
                  </a:moveTo>
                  <a:lnTo>
                    <a:pt x="69090" y="21034"/>
                  </a:lnTo>
                  <a:lnTo>
                    <a:pt x="69273" y="20730"/>
                  </a:lnTo>
                  <a:lnTo>
                    <a:pt x="69394" y="21034"/>
                  </a:lnTo>
                  <a:lnTo>
                    <a:pt x="69182" y="21156"/>
                  </a:lnTo>
                  <a:lnTo>
                    <a:pt x="69121" y="21095"/>
                  </a:lnTo>
                  <a:lnTo>
                    <a:pt x="68969" y="21247"/>
                  </a:lnTo>
                  <a:lnTo>
                    <a:pt x="68908" y="21095"/>
                  </a:lnTo>
                  <a:lnTo>
                    <a:pt x="68665" y="21095"/>
                  </a:lnTo>
                  <a:lnTo>
                    <a:pt x="68574" y="21247"/>
                  </a:lnTo>
                  <a:lnTo>
                    <a:pt x="68270" y="21156"/>
                  </a:lnTo>
                  <a:cubicBezTo>
                    <a:pt x="68330" y="20821"/>
                    <a:pt x="68604" y="20912"/>
                    <a:pt x="68786" y="20821"/>
                  </a:cubicBezTo>
                  <a:lnTo>
                    <a:pt x="68817" y="20669"/>
                  </a:lnTo>
                  <a:close/>
                  <a:moveTo>
                    <a:pt x="77170" y="20148"/>
                  </a:moveTo>
                  <a:cubicBezTo>
                    <a:pt x="77317" y="20148"/>
                    <a:pt x="77468" y="20188"/>
                    <a:pt x="77629" y="20188"/>
                  </a:cubicBezTo>
                  <a:cubicBezTo>
                    <a:pt x="77660" y="20188"/>
                    <a:pt x="77691" y="20186"/>
                    <a:pt x="77723" y="20183"/>
                  </a:cubicBezTo>
                  <a:lnTo>
                    <a:pt x="77723" y="20183"/>
                  </a:lnTo>
                  <a:cubicBezTo>
                    <a:pt x="77662" y="20335"/>
                    <a:pt x="77632" y="20457"/>
                    <a:pt x="77601" y="20578"/>
                  </a:cubicBezTo>
                  <a:lnTo>
                    <a:pt x="77510" y="20578"/>
                  </a:lnTo>
                  <a:lnTo>
                    <a:pt x="77510" y="20821"/>
                  </a:lnTo>
                  <a:lnTo>
                    <a:pt x="77176" y="21095"/>
                  </a:lnTo>
                  <a:lnTo>
                    <a:pt x="76993" y="21095"/>
                  </a:lnTo>
                  <a:lnTo>
                    <a:pt x="76932" y="21277"/>
                  </a:lnTo>
                  <a:lnTo>
                    <a:pt x="76872" y="21095"/>
                  </a:lnTo>
                  <a:lnTo>
                    <a:pt x="76325" y="21095"/>
                  </a:lnTo>
                  <a:lnTo>
                    <a:pt x="76325" y="20700"/>
                  </a:lnTo>
                  <a:lnTo>
                    <a:pt x="76659" y="20791"/>
                  </a:lnTo>
                  <a:cubicBezTo>
                    <a:pt x="76689" y="20548"/>
                    <a:pt x="76689" y="20548"/>
                    <a:pt x="76537" y="20305"/>
                  </a:cubicBezTo>
                  <a:lnTo>
                    <a:pt x="76355" y="20487"/>
                  </a:lnTo>
                  <a:lnTo>
                    <a:pt x="76264" y="20274"/>
                  </a:lnTo>
                  <a:lnTo>
                    <a:pt x="76233" y="20517"/>
                  </a:lnTo>
                  <a:lnTo>
                    <a:pt x="76081" y="20639"/>
                  </a:lnTo>
                  <a:lnTo>
                    <a:pt x="76142" y="21034"/>
                  </a:lnTo>
                  <a:cubicBezTo>
                    <a:pt x="76081" y="21110"/>
                    <a:pt x="75983" y="21110"/>
                    <a:pt x="75880" y="21110"/>
                  </a:cubicBezTo>
                  <a:cubicBezTo>
                    <a:pt x="75777" y="21110"/>
                    <a:pt x="75671" y="21110"/>
                    <a:pt x="75595" y="21186"/>
                  </a:cubicBezTo>
                  <a:cubicBezTo>
                    <a:pt x="75495" y="21161"/>
                    <a:pt x="75436" y="21011"/>
                    <a:pt x="75316" y="21011"/>
                  </a:cubicBezTo>
                  <a:cubicBezTo>
                    <a:pt x="75290" y="21011"/>
                    <a:pt x="75262" y="21018"/>
                    <a:pt x="75230" y="21034"/>
                  </a:cubicBezTo>
                  <a:lnTo>
                    <a:pt x="75169" y="21186"/>
                  </a:lnTo>
                  <a:lnTo>
                    <a:pt x="74774" y="21064"/>
                  </a:lnTo>
                  <a:lnTo>
                    <a:pt x="74774" y="20882"/>
                  </a:lnTo>
                  <a:lnTo>
                    <a:pt x="75048" y="21064"/>
                  </a:lnTo>
                  <a:lnTo>
                    <a:pt x="75048" y="20730"/>
                  </a:lnTo>
                  <a:lnTo>
                    <a:pt x="74866" y="20700"/>
                  </a:lnTo>
                  <a:lnTo>
                    <a:pt x="74744" y="20578"/>
                  </a:lnTo>
                  <a:lnTo>
                    <a:pt x="74531" y="20578"/>
                  </a:lnTo>
                  <a:cubicBezTo>
                    <a:pt x="74482" y="20504"/>
                    <a:pt x="74393" y="20470"/>
                    <a:pt x="74361" y="20363"/>
                  </a:cubicBezTo>
                  <a:lnTo>
                    <a:pt x="74361" y="20363"/>
                  </a:lnTo>
                  <a:cubicBezTo>
                    <a:pt x="74403" y="20332"/>
                    <a:pt x="74439" y="20320"/>
                    <a:pt x="74470" y="20320"/>
                  </a:cubicBezTo>
                  <a:cubicBezTo>
                    <a:pt x="74553" y="20320"/>
                    <a:pt x="74606" y="20409"/>
                    <a:pt x="74683" y="20487"/>
                  </a:cubicBezTo>
                  <a:lnTo>
                    <a:pt x="74805" y="20274"/>
                  </a:lnTo>
                  <a:lnTo>
                    <a:pt x="74957" y="20365"/>
                  </a:lnTo>
                  <a:lnTo>
                    <a:pt x="75109" y="20274"/>
                  </a:lnTo>
                  <a:cubicBezTo>
                    <a:pt x="75169" y="20274"/>
                    <a:pt x="75244" y="20342"/>
                    <a:pt x="75323" y="20342"/>
                  </a:cubicBezTo>
                  <a:cubicBezTo>
                    <a:pt x="75362" y="20342"/>
                    <a:pt x="75403" y="20325"/>
                    <a:pt x="75443" y="20274"/>
                  </a:cubicBezTo>
                  <a:cubicBezTo>
                    <a:pt x="75449" y="20268"/>
                    <a:pt x="75459" y="20266"/>
                    <a:pt x="75472" y="20266"/>
                  </a:cubicBezTo>
                  <a:cubicBezTo>
                    <a:pt x="75522" y="20266"/>
                    <a:pt x="75619" y="20305"/>
                    <a:pt x="75717" y="20305"/>
                  </a:cubicBezTo>
                  <a:cubicBezTo>
                    <a:pt x="75823" y="20213"/>
                    <a:pt x="75967" y="20206"/>
                    <a:pt x="76119" y="20206"/>
                  </a:cubicBezTo>
                  <a:cubicBezTo>
                    <a:pt x="76150" y="20206"/>
                    <a:pt x="76180" y="20206"/>
                    <a:pt x="76211" y="20206"/>
                  </a:cubicBezTo>
                  <a:cubicBezTo>
                    <a:pt x="76334" y="20206"/>
                    <a:pt x="76458" y="20201"/>
                    <a:pt x="76568" y="20153"/>
                  </a:cubicBezTo>
                  <a:cubicBezTo>
                    <a:pt x="76689" y="20153"/>
                    <a:pt x="76791" y="20191"/>
                    <a:pt x="76890" y="20191"/>
                  </a:cubicBezTo>
                  <a:cubicBezTo>
                    <a:pt x="76914" y="20191"/>
                    <a:pt x="76939" y="20189"/>
                    <a:pt x="76963" y="20183"/>
                  </a:cubicBezTo>
                  <a:cubicBezTo>
                    <a:pt x="77032" y="20157"/>
                    <a:pt x="77100" y="20148"/>
                    <a:pt x="77170" y="20148"/>
                  </a:cubicBezTo>
                  <a:close/>
                  <a:moveTo>
                    <a:pt x="64805" y="21186"/>
                  </a:moveTo>
                  <a:lnTo>
                    <a:pt x="64835" y="21308"/>
                  </a:lnTo>
                  <a:lnTo>
                    <a:pt x="64774" y="21308"/>
                  </a:lnTo>
                  <a:lnTo>
                    <a:pt x="64774" y="21186"/>
                  </a:lnTo>
                  <a:close/>
                  <a:moveTo>
                    <a:pt x="71613" y="20517"/>
                  </a:moveTo>
                  <a:lnTo>
                    <a:pt x="72191" y="20973"/>
                  </a:lnTo>
                  <a:lnTo>
                    <a:pt x="72525" y="20760"/>
                  </a:lnTo>
                  <a:cubicBezTo>
                    <a:pt x="72582" y="20818"/>
                    <a:pt x="72628" y="20899"/>
                    <a:pt x="72654" y="20990"/>
                  </a:cubicBezTo>
                  <a:lnTo>
                    <a:pt x="72654" y="20990"/>
                  </a:lnTo>
                  <a:cubicBezTo>
                    <a:pt x="72581" y="21038"/>
                    <a:pt x="72499" y="21066"/>
                    <a:pt x="72420" y="21066"/>
                  </a:cubicBezTo>
                  <a:cubicBezTo>
                    <a:pt x="72372" y="21066"/>
                    <a:pt x="72325" y="21056"/>
                    <a:pt x="72282" y="21034"/>
                  </a:cubicBezTo>
                  <a:lnTo>
                    <a:pt x="72252" y="21247"/>
                  </a:lnTo>
                  <a:cubicBezTo>
                    <a:pt x="72213" y="21276"/>
                    <a:pt x="72177" y="21286"/>
                    <a:pt x="72144" y="21286"/>
                  </a:cubicBezTo>
                  <a:cubicBezTo>
                    <a:pt x="72072" y="21286"/>
                    <a:pt x="72010" y="21237"/>
                    <a:pt x="71948" y="21216"/>
                  </a:cubicBezTo>
                  <a:lnTo>
                    <a:pt x="71765" y="21308"/>
                  </a:lnTo>
                  <a:lnTo>
                    <a:pt x="71704" y="21004"/>
                  </a:lnTo>
                  <a:lnTo>
                    <a:pt x="71583" y="21247"/>
                  </a:lnTo>
                  <a:lnTo>
                    <a:pt x="71218" y="21064"/>
                  </a:lnTo>
                  <a:lnTo>
                    <a:pt x="71005" y="21064"/>
                  </a:lnTo>
                  <a:lnTo>
                    <a:pt x="70853" y="21247"/>
                  </a:lnTo>
                  <a:lnTo>
                    <a:pt x="70853" y="20791"/>
                  </a:lnTo>
                  <a:cubicBezTo>
                    <a:pt x="70944" y="20669"/>
                    <a:pt x="71127" y="20760"/>
                    <a:pt x="71309" y="20639"/>
                  </a:cubicBezTo>
                  <a:lnTo>
                    <a:pt x="71309" y="20639"/>
                  </a:lnTo>
                  <a:lnTo>
                    <a:pt x="71218" y="20791"/>
                  </a:lnTo>
                  <a:lnTo>
                    <a:pt x="71279" y="20852"/>
                  </a:lnTo>
                  <a:lnTo>
                    <a:pt x="71218" y="20943"/>
                  </a:lnTo>
                  <a:cubicBezTo>
                    <a:pt x="71248" y="20973"/>
                    <a:pt x="71309" y="20973"/>
                    <a:pt x="71309" y="20973"/>
                  </a:cubicBezTo>
                  <a:cubicBezTo>
                    <a:pt x="71370" y="20943"/>
                    <a:pt x="71400" y="20882"/>
                    <a:pt x="71431" y="20821"/>
                  </a:cubicBezTo>
                  <a:cubicBezTo>
                    <a:pt x="71492" y="20730"/>
                    <a:pt x="71552" y="20639"/>
                    <a:pt x="71613" y="20517"/>
                  </a:cubicBezTo>
                  <a:close/>
                  <a:moveTo>
                    <a:pt x="69692" y="20781"/>
                  </a:moveTo>
                  <a:cubicBezTo>
                    <a:pt x="69757" y="20781"/>
                    <a:pt x="69882" y="20811"/>
                    <a:pt x="70185" y="20882"/>
                  </a:cubicBezTo>
                  <a:lnTo>
                    <a:pt x="70215" y="21004"/>
                  </a:lnTo>
                  <a:lnTo>
                    <a:pt x="70397" y="21004"/>
                  </a:lnTo>
                  <a:cubicBezTo>
                    <a:pt x="70468" y="21027"/>
                    <a:pt x="70521" y="21051"/>
                    <a:pt x="70570" y="21075"/>
                  </a:cubicBezTo>
                  <a:lnTo>
                    <a:pt x="70570" y="21075"/>
                  </a:lnTo>
                  <a:lnTo>
                    <a:pt x="70549" y="21095"/>
                  </a:lnTo>
                  <a:cubicBezTo>
                    <a:pt x="70489" y="21156"/>
                    <a:pt x="70397" y="21216"/>
                    <a:pt x="70306" y="21247"/>
                  </a:cubicBezTo>
                  <a:lnTo>
                    <a:pt x="70215" y="21064"/>
                  </a:lnTo>
                  <a:lnTo>
                    <a:pt x="69911" y="21338"/>
                  </a:lnTo>
                  <a:lnTo>
                    <a:pt x="69607" y="21125"/>
                  </a:lnTo>
                  <a:lnTo>
                    <a:pt x="69607" y="20821"/>
                  </a:lnTo>
                  <a:cubicBezTo>
                    <a:pt x="69632" y="20796"/>
                    <a:pt x="69647" y="20781"/>
                    <a:pt x="69692" y="20781"/>
                  </a:cubicBezTo>
                  <a:close/>
                  <a:moveTo>
                    <a:pt x="74337" y="20381"/>
                  </a:moveTo>
                  <a:lnTo>
                    <a:pt x="74337" y="20381"/>
                  </a:lnTo>
                  <a:cubicBezTo>
                    <a:pt x="74311" y="20616"/>
                    <a:pt x="74284" y="20749"/>
                    <a:pt x="74258" y="20882"/>
                  </a:cubicBezTo>
                  <a:lnTo>
                    <a:pt x="74410" y="20791"/>
                  </a:lnTo>
                  <a:cubicBezTo>
                    <a:pt x="74410" y="20760"/>
                    <a:pt x="74410" y="20760"/>
                    <a:pt x="74410" y="20730"/>
                  </a:cubicBezTo>
                  <a:lnTo>
                    <a:pt x="74440" y="20760"/>
                  </a:lnTo>
                  <a:lnTo>
                    <a:pt x="74379" y="20821"/>
                  </a:lnTo>
                  <a:lnTo>
                    <a:pt x="74379" y="21125"/>
                  </a:lnTo>
                  <a:cubicBezTo>
                    <a:pt x="74258" y="21064"/>
                    <a:pt x="74227" y="21004"/>
                    <a:pt x="74227" y="20912"/>
                  </a:cubicBezTo>
                  <a:lnTo>
                    <a:pt x="74014" y="21004"/>
                  </a:lnTo>
                  <a:lnTo>
                    <a:pt x="74014" y="20700"/>
                  </a:lnTo>
                  <a:lnTo>
                    <a:pt x="73802" y="20517"/>
                  </a:lnTo>
                  <a:lnTo>
                    <a:pt x="73802" y="20517"/>
                  </a:lnTo>
                  <a:cubicBezTo>
                    <a:pt x="73741" y="20669"/>
                    <a:pt x="73893" y="20700"/>
                    <a:pt x="73954" y="20821"/>
                  </a:cubicBezTo>
                  <a:lnTo>
                    <a:pt x="73832" y="21247"/>
                  </a:lnTo>
                  <a:lnTo>
                    <a:pt x="73346" y="21368"/>
                  </a:lnTo>
                  <a:lnTo>
                    <a:pt x="73042" y="21156"/>
                  </a:lnTo>
                  <a:lnTo>
                    <a:pt x="73011" y="20912"/>
                  </a:lnTo>
                  <a:lnTo>
                    <a:pt x="73194" y="20821"/>
                  </a:lnTo>
                  <a:lnTo>
                    <a:pt x="73619" y="21064"/>
                  </a:lnTo>
                  <a:lnTo>
                    <a:pt x="73771" y="20791"/>
                  </a:lnTo>
                  <a:cubicBezTo>
                    <a:pt x="73711" y="20669"/>
                    <a:pt x="73559" y="20639"/>
                    <a:pt x="73559" y="20457"/>
                  </a:cubicBezTo>
                  <a:lnTo>
                    <a:pt x="73559" y="20457"/>
                  </a:lnTo>
                  <a:lnTo>
                    <a:pt x="73771" y="20517"/>
                  </a:lnTo>
                  <a:cubicBezTo>
                    <a:pt x="73805" y="20461"/>
                    <a:pt x="73834" y="20442"/>
                    <a:pt x="73860" y="20442"/>
                  </a:cubicBezTo>
                  <a:cubicBezTo>
                    <a:pt x="73903" y="20442"/>
                    <a:pt x="73934" y="20498"/>
                    <a:pt x="73954" y="20517"/>
                  </a:cubicBezTo>
                  <a:lnTo>
                    <a:pt x="74288" y="20426"/>
                  </a:lnTo>
                  <a:cubicBezTo>
                    <a:pt x="74305" y="20409"/>
                    <a:pt x="74322" y="20394"/>
                    <a:pt x="74337" y="20381"/>
                  </a:cubicBezTo>
                  <a:close/>
                  <a:moveTo>
                    <a:pt x="7174" y="21338"/>
                  </a:moveTo>
                  <a:cubicBezTo>
                    <a:pt x="7235" y="21368"/>
                    <a:pt x="7296" y="21429"/>
                    <a:pt x="7326" y="21490"/>
                  </a:cubicBezTo>
                  <a:lnTo>
                    <a:pt x="7174" y="21490"/>
                  </a:lnTo>
                  <a:lnTo>
                    <a:pt x="7174" y="21338"/>
                  </a:lnTo>
                  <a:close/>
                  <a:moveTo>
                    <a:pt x="77510" y="21642"/>
                  </a:moveTo>
                  <a:lnTo>
                    <a:pt x="77510" y="21672"/>
                  </a:lnTo>
                  <a:lnTo>
                    <a:pt x="77419" y="21672"/>
                  </a:lnTo>
                  <a:lnTo>
                    <a:pt x="77419" y="21642"/>
                  </a:lnTo>
                  <a:close/>
                  <a:moveTo>
                    <a:pt x="64470" y="21551"/>
                  </a:moveTo>
                  <a:lnTo>
                    <a:pt x="64653" y="21672"/>
                  </a:lnTo>
                  <a:lnTo>
                    <a:pt x="64622" y="21703"/>
                  </a:lnTo>
                  <a:lnTo>
                    <a:pt x="64470" y="21703"/>
                  </a:lnTo>
                  <a:lnTo>
                    <a:pt x="64470" y="21551"/>
                  </a:lnTo>
                  <a:close/>
                  <a:moveTo>
                    <a:pt x="4530" y="21733"/>
                  </a:moveTo>
                  <a:lnTo>
                    <a:pt x="4530" y="21764"/>
                  </a:lnTo>
                  <a:lnTo>
                    <a:pt x="4469" y="21764"/>
                  </a:lnTo>
                  <a:lnTo>
                    <a:pt x="4469" y="21733"/>
                  </a:lnTo>
                  <a:close/>
                  <a:moveTo>
                    <a:pt x="62950" y="21703"/>
                  </a:moveTo>
                  <a:lnTo>
                    <a:pt x="62950" y="21764"/>
                  </a:lnTo>
                  <a:lnTo>
                    <a:pt x="62920" y="21764"/>
                  </a:lnTo>
                  <a:lnTo>
                    <a:pt x="62920" y="21703"/>
                  </a:lnTo>
                  <a:close/>
                  <a:moveTo>
                    <a:pt x="69455" y="21733"/>
                  </a:moveTo>
                  <a:lnTo>
                    <a:pt x="69455" y="21764"/>
                  </a:lnTo>
                  <a:lnTo>
                    <a:pt x="69394" y="21764"/>
                  </a:lnTo>
                  <a:lnTo>
                    <a:pt x="69394" y="21733"/>
                  </a:lnTo>
                  <a:close/>
                  <a:moveTo>
                    <a:pt x="21916" y="21794"/>
                  </a:moveTo>
                  <a:lnTo>
                    <a:pt x="21916" y="21824"/>
                  </a:lnTo>
                  <a:lnTo>
                    <a:pt x="21855" y="21824"/>
                  </a:lnTo>
                  <a:lnTo>
                    <a:pt x="21855" y="21794"/>
                  </a:lnTo>
                  <a:close/>
                  <a:moveTo>
                    <a:pt x="64622" y="21703"/>
                  </a:moveTo>
                  <a:lnTo>
                    <a:pt x="64622" y="21703"/>
                  </a:lnTo>
                  <a:cubicBezTo>
                    <a:pt x="64653" y="21733"/>
                    <a:pt x="64683" y="21794"/>
                    <a:pt x="64683" y="21855"/>
                  </a:cubicBezTo>
                  <a:lnTo>
                    <a:pt x="64653" y="21855"/>
                  </a:lnTo>
                  <a:lnTo>
                    <a:pt x="64622" y="21703"/>
                  </a:lnTo>
                  <a:close/>
                  <a:moveTo>
                    <a:pt x="78008" y="21161"/>
                  </a:moveTo>
                  <a:cubicBezTo>
                    <a:pt x="78060" y="21161"/>
                    <a:pt x="78117" y="21174"/>
                    <a:pt x="78179" y="21186"/>
                  </a:cubicBezTo>
                  <a:lnTo>
                    <a:pt x="78118" y="21460"/>
                  </a:lnTo>
                  <a:lnTo>
                    <a:pt x="78209" y="21551"/>
                  </a:lnTo>
                  <a:lnTo>
                    <a:pt x="78148" y="21855"/>
                  </a:lnTo>
                  <a:lnTo>
                    <a:pt x="77814" y="21612"/>
                  </a:lnTo>
                  <a:lnTo>
                    <a:pt x="77814" y="21277"/>
                  </a:lnTo>
                  <a:cubicBezTo>
                    <a:pt x="77868" y="21187"/>
                    <a:pt x="77932" y="21161"/>
                    <a:pt x="78008" y="21161"/>
                  </a:cubicBezTo>
                  <a:close/>
                  <a:moveTo>
                    <a:pt x="64166" y="21764"/>
                  </a:moveTo>
                  <a:lnTo>
                    <a:pt x="64166" y="21916"/>
                  </a:lnTo>
                  <a:lnTo>
                    <a:pt x="64105" y="21916"/>
                  </a:lnTo>
                  <a:lnTo>
                    <a:pt x="64105" y="21764"/>
                  </a:lnTo>
                  <a:close/>
                  <a:moveTo>
                    <a:pt x="5624" y="21855"/>
                  </a:moveTo>
                  <a:lnTo>
                    <a:pt x="5624" y="21946"/>
                  </a:lnTo>
                  <a:lnTo>
                    <a:pt x="5594" y="21946"/>
                  </a:lnTo>
                  <a:lnTo>
                    <a:pt x="5594" y="21855"/>
                  </a:lnTo>
                  <a:close/>
                  <a:moveTo>
                    <a:pt x="77996" y="21855"/>
                  </a:moveTo>
                  <a:lnTo>
                    <a:pt x="77996" y="21946"/>
                  </a:lnTo>
                  <a:lnTo>
                    <a:pt x="77966" y="21946"/>
                  </a:lnTo>
                  <a:lnTo>
                    <a:pt x="77966" y="21855"/>
                  </a:lnTo>
                  <a:close/>
                  <a:moveTo>
                    <a:pt x="72768" y="21551"/>
                  </a:moveTo>
                  <a:cubicBezTo>
                    <a:pt x="72768" y="21672"/>
                    <a:pt x="72799" y="21764"/>
                    <a:pt x="72799" y="21855"/>
                  </a:cubicBezTo>
                  <a:cubicBezTo>
                    <a:pt x="72799" y="21855"/>
                    <a:pt x="72859" y="21916"/>
                    <a:pt x="72859" y="21916"/>
                  </a:cubicBezTo>
                  <a:lnTo>
                    <a:pt x="72616" y="22007"/>
                  </a:lnTo>
                  <a:cubicBezTo>
                    <a:pt x="72647" y="21855"/>
                    <a:pt x="72555" y="21672"/>
                    <a:pt x="72768" y="21551"/>
                  </a:cubicBezTo>
                  <a:close/>
                  <a:moveTo>
                    <a:pt x="5867" y="22067"/>
                  </a:moveTo>
                  <a:lnTo>
                    <a:pt x="5867" y="22067"/>
                  </a:lnTo>
                  <a:cubicBezTo>
                    <a:pt x="5888" y="22088"/>
                    <a:pt x="5880" y="22124"/>
                    <a:pt x="5823" y="22124"/>
                  </a:cubicBezTo>
                  <a:cubicBezTo>
                    <a:pt x="5798" y="22124"/>
                    <a:pt x="5762" y="22117"/>
                    <a:pt x="5715" y="22098"/>
                  </a:cubicBezTo>
                  <a:lnTo>
                    <a:pt x="5867" y="22067"/>
                  </a:lnTo>
                  <a:close/>
                  <a:moveTo>
                    <a:pt x="77692" y="21946"/>
                  </a:moveTo>
                  <a:lnTo>
                    <a:pt x="77875" y="22037"/>
                  </a:lnTo>
                  <a:lnTo>
                    <a:pt x="77844" y="22159"/>
                  </a:lnTo>
                  <a:lnTo>
                    <a:pt x="77571" y="22037"/>
                  </a:lnTo>
                  <a:lnTo>
                    <a:pt x="77692" y="21946"/>
                  </a:lnTo>
                  <a:close/>
                  <a:moveTo>
                    <a:pt x="5381" y="22159"/>
                  </a:moveTo>
                  <a:lnTo>
                    <a:pt x="5381" y="22250"/>
                  </a:lnTo>
                  <a:lnTo>
                    <a:pt x="5351" y="22250"/>
                  </a:lnTo>
                  <a:lnTo>
                    <a:pt x="5351" y="22159"/>
                  </a:lnTo>
                  <a:close/>
                  <a:moveTo>
                    <a:pt x="8269" y="22159"/>
                  </a:moveTo>
                  <a:lnTo>
                    <a:pt x="8269" y="22250"/>
                  </a:lnTo>
                  <a:lnTo>
                    <a:pt x="8238" y="22250"/>
                  </a:lnTo>
                  <a:lnTo>
                    <a:pt x="8238" y="22159"/>
                  </a:lnTo>
                  <a:close/>
                  <a:moveTo>
                    <a:pt x="8816" y="22128"/>
                  </a:moveTo>
                  <a:lnTo>
                    <a:pt x="8785" y="22280"/>
                  </a:lnTo>
                  <a:lnTo>
                    <a:pt x="8755" y="22280"/>
                  </a:lnTo>
                  <a:lnTo>
                    <a:pt x="8755" y="22128"/>
                  </a:lnTo>
                  <a:close/>
                  <a:moveTo>
                    <a:pt x="79546" y="22159"/>
                  </a:moveTo>
                  <a:lnTo>
                    <a:pt x="79577" y="22280"/>
                  </a:lnTo>
                  <a:lnTo>
                    <a:pt x="79516" y="22280"/>
                  </a:lnTo>
                  <a:lnTo>
                    <a:pt x="79516" y="22159"/>
                  </a:lnTo>
                  <a:close/>
                  <a:moveTo>
                    <a:pt x="4317" y="22341"/>
                  </a:moveTo>
                  <a:lnTo>
                    <a:pt x="4317" y="22371"/>
                  </a:lnTo>
                  <a:lnTo>
                    <a:pt x="4226" y="22371"/>
                  </a:lnTo>
                  <a:lnTo>
                    <a:pt x="4226" y="22341"/>
                  </a:lnTo>
                  <a:close/>
                  <a:moveTo>
                    <a:pt x="59425" y="22037"/>
                  </a:moveTo>
                  <a:lnTo>
                    <a:pt x="59698" y="22159"/>
                  </a:lnTo>
                  <a:lnTo>
                    <a:pt x="59516" y="22371"/>
                  </a:lnTo>
                  <a:cubicBezTo>
                    <a:pt x="59485" y="22280"/>
                    <a:pt x="59455" y="22189"/>
                    <a:pt x="59425" y="22037"/>
                  </a:cubicBezTo>
                  <a:close/>
                  <a:moveTo>
                    <a:pt x="78300" y="22067"/>
                  </a:moveTo>
                  <a:cubicBezTo>
                    <a:pt x="78513" y="22159"/>
                    <a:pt x="78422" y="22311"/>
                    <a:pt x="78391" y="22463"/>
                  </a:cubicBezTo>
                  <a:cubicBezTo>
                    <a:pt x="78391" y="22371"/>
                    <a:pt x="78361" y="22311"/>
                    <a:pt x="78361" y="22250"/>
                  </a:cubicBezTo>
                  <a:cubicBezTo>
                    <a:pt x="78331" y="22189"/>
                    <a:pt x="78300" y="22128"/>
                    <a:pt x="78300" y="22067"/>
                  </a:cubicBezTo>
                  <a:close/>
                  <a:moveTo>
                    <a:pt x="81218" y="22402"/>
                  </a:moveTo>
                  <a:lnTo>
                    <a:pt x="81218" y="22463"/>
                  </a:lnTo>
                  <a:lnTo>
                    <a:pt x="81188" y="22463"/>
                  </a:lnTo>
                  <a:lnTo>
                    <a:pt x="81188" y="22402"/>
                  </a:lnTo>
                  <a:close/>
                  <a:moveTo>
                    <a:pt x="80702" y="22189"/>
                  </a:moveTo>
                  <a:lnTo>
                    <a:pt x="80702" y="22189"/>
                  </a:lnTo>
                  <a:cubicBezTo>
                    <a:pt x="80823" y="22250"/>
                    <a:pt x="80884" y="22341"/>
                    <a:pt x="80762" y="22493"/>
                  </a:cubicBezTo>
                  <a:cubicBezTo>
                    <a:pt x="80702" y="22371"/>
                    <a:pt x="80610" y="22311"/>
                    <a:pt x="80702" y="22189"/>
                  </a:cubicBezTo>
                  <a:close/>
                  <a:moveTo>
                    <a:pt x="3831" y="22189"/>
                  </a:moveTo>
                  <a:lnTo>
                    <a:pt x="4013" y="22341"/>
                  </a:lnTo>
                  <a:cubicBezTo>
                    <a:pt x="3944" y="22411"/>
                    <a:pt x="3892" y="22534"/>
                    <a:pt x="3763" y="22534"/>
                  </a:cubicBezTo>
                  <a:cubicBezTo>
                    <a:pt x="3723" y="22534"/>
                    <a:pt x="3675" y="22522"/>
                    <a:pt x="3618" y="22493"/>
                  </a:cubicBezTo>
                  <a:lnTo>
                    <a:pt x="3770" y="22432"/>
                  </a:lnTo>
                  <a:lnTo>
                    <a:pt x="3831" y="22189"/>
                  </a:lnTo>
                  <a:close/>
                  <a:moveTo>
                    <a:pt x="80732" y="22523"/>
                  </a:moveTo>
                  <a:cubicBezTo>
                    <a:pt x="80732" y="22534"/>
                    <a:pt x="80732" y="22544"/>
                    <a:pt x="80732" y="22554"/>
                  </a:cubicBezTo>
                  <a:lnTo>
                    <a:pt x="80702" y="22554"/>
                  </a:lnTo>
                  <a:lnTo>
                    <a:pt x="80732" y="22523"/>
                  </a:lnTo>
                  <a:close/>
                  <a:moveTo>
                    <a:pt x="4074" y="22463"/>
                  </a:moveTo>
                  <a:lnTo>
                    <a:pt x="4074" y="22615"/>
                  </a:lnTo>
                  <a:lnTo>
                    <a:pt x="4044" y="22615"/>
                  </a:lnTo>
                  <a:lnTo>
                    <a:pt x="4044" y="22463"/>
                  </a:lnTo>
                  <a:close/>
                  <a:moveTo>
                    <a:pt x="4621" y="22098"/>
                  </a:moveTo>
                  <a:lnTo>
                    <a:pt x="4986" y="22189"/>
                  </a:lnTo>
                  <a:lnTo>
                    <a:pt x="4986" y="22280"/>
                  </a:lnTo>
                  <a:cubicBezTo>
                    <a:pt x="4712" y="22341"/>
                    <a:pt x="4712" y="22341"/>
                    <a:pt x="4651" y="22615"/>
                  </a:cubicBezTo>
                  <a:lnTo>
                    <a:pt x="4469" y="22432"/>
                  </a:lnTo>
                  <a:lnTo>
                    <a:pt x="4621" y="22098"/>
                  </a:lnTo>
                  <a:close/>
                  <a:moveTo>
                    <a:pt x="47388" y="22615"/>
                  </a:moveTo>
                  <a:lnTo>
                    <a:pt x="47418" y="22645"/>
                  </a:lnTo>
                  <a:lnTo>
                    <a:pt x="47357" y="22675"/>
                  </a:lnTo>
                  <a:cubicBezTo>
                    <a:pt x="47357" y="22645"/>
                    <a:pt x="47357" y="22615"/>
                    <a:pt x="47388" y="22615"/>
                  </a:cubicBezTo>
                  <a:close/>
                  <a:moveTo>
                    <a:pt x="5989" y="22615"/>
                  </a:moveTo>
                  <a:lnTo>
                    <a:pt x="5989" y="22706"/>
                  </a:lnTo>
                  <a:lnTo>
                    <a:pt x="5958" y="22706"/>
                  </a:lnTo>
                  <a:lnTo>
                    <a:pt x="5958" y="22615"/>
                  </a:lnTo>
                  <a:close/>
                  <a:moveTo>
                    <a:pt x="78665" y="22706"/>
                  </a:moveTo>
                  <a:lnTo>
                    <a:pt x="78665" y="22736"/>
                  </a:lnTo>
                  <a:lnTo>
                    <a:pt x="78565" y="22761"/>
                  </a:lnTo>
                  <a:lnTo>
                    <a:pt x="78565" y="22761"/>
                  </a:lnTo>
                  <a:cubicBezTo>
                    <a:pt x="78597" y="22706"/>
                    <a:pt x="78624" y="22706"/>
                    <a:pt x="78665" y="22706"/>
                  </a:cubicBezTo>
                  <a:close/>
                  <a:moveTo>
                    <a:pt x="47357" y="22675"/>
                  </a:moveTo>
                  <a:cubicBezTo>
                    <a:pt x="47357" y="22706"/>
                    <a:pt x="47327" y="22736"/>
                    <a:pt x="47327" y="22767"/>
                  </a:cubicBezTo>
                  <a:lnTo>
                    <a:pt x="47297" y="22736"/>
                  </a:lnTo>
                  <a:lnTo>
                    <a:pt x="47357" y="22675"/>
                  </a:lnTo>
                  <a:close/>
                  <a:moveTo>
                    <a:pt x="78969" y="22706"/>
                  </a:moveTo>
                  <a:lnTo>
                    <a:pt x="78969" y="22797"/>
                  </a:lnTo>
                  <a:lnTo>
                    <a:pt x="78787" y="22858"/>
                  </a:lnTo>
                  <a:lnTo>
                    <a:pt x="78756" y="22706"/>
                  </a:lnTo>
                  <a:close/>
                  <a:moveTo>
                    <a:pt x="3648" y="22767"/>
                  </a:moveTo>
                  <a:lnTo>
                    <a:pt x="3648" y="22979"/>
                  </a:lnTo>
                  <a:lnTo>
                    <a:pt x="3618" y="22979"/>
                  </a:lnTo>
                  <a:lnTo>
                    <a:pt x="3588" y="22767"/>
                  </a:lnTo>
                  <a:close/>
                  <a:moveTo>
                    <a:pt x="4895" y="22949"/>
                  </a:moveTo>
                  <a:lnTo>
                    <a:pt x="4895" y="22979"/>
                  </a:lnTo>
                  <a:lnTo>
                    <a:pt x="4834" y="22979"/>
                  </a:lnTo>
                  <a:lnTo>
                    <a:pt x="4834" y="22949"/>
                  </a:lnTo>
                  <a:close/>
                  <a:moveTo>
                    <a:pt x="3344" y="22919"/>
                  </a:moveTo>
                  <a:lnTo>
                    <a:pt x="3375" y="23040"/>
                  </a:lnTo>
                  <a:lnTo>
                    <a:pt x="3314" y="23040"/>
                  </a:lnTo>
                  <a:lnTo>
                    <a:pt x="3314" y="22919"/>
                  </a:lnTo>
                  <a:close/>
                  <a:moveTo>
                    <a:pt x="4895" y="23071"/>
                  </a:moveTo>
                  <a:lnTo>
                    <a:pt x="4895" y="23101"/>
                  </a:lnTo>
                  <a:lnTo>
                    <a:pt x="4773" y="23131"/>
                  </a:lnTo>
                  <a:lnTo>
                    <a:pt x="4773" y="23071"/>
                  </a:lnTo>
                  <a:close/>
                  <a:moveTo>
                    <a:pt x="78087" y="22554"/>
                  </a:moveTo>
                  <a:lnTo>
                    <a:pt x="78239" y="22797"/>
                  </a:lnTo>
                  <a:lnTo>
                    <a:pt x="78361" y="22675"/>
                  </a:lnTo>
                  <a:cubicBezTo>
                    <a:pt x="78415" y="22711"/>
                    <a:pt x="78468" y="22736"/>
                    <a:pt x="78497" y="22776"/>
                  </a:cubicBezTo>
                  <a:lnTo>
                    <a:pt x="78497" y="22776"/>
                  </a:lnTo>
                  <a:cubicBezTo>
                    <a:pt x="78412" y="22894"/>
                    <a:pt x="78302" y="22984"/>
                    <a:pt x="78148" y="23010"/>
                  </a:cubicBezTo>
                  <a:lnTo>
                    <a:pt x="78239" y="23131"/>
                  </a:lnTo>
                  <a:cubicBezTo>
                    <a:pt x="78210" y="23143"/>
                    <a:pt x="78186" y="23148"/>
                    <a:pt x="78165" y="23148"/>
                  </a:cubicBezTo>
                  <a:cubicBezTo>
                    <a:pt x="78075" y="23148"/>
                    <a:pt x="78045" y="23059"/>
                    <a:pt x="77996" y="23010"/>
                  </a:cubicBezTo>
                  <a:lnTo>
                    <a:pt x="77692" y="23071"/>
                  </a:lnTo>
                  <a:lnTo>
                    <a:pt x="77571" y="22979"/>
                  </a:lnTo>
                  <a:lnTo>
                    <a:pt x="77571" y="22675"/>
                  </a:lnTo>
                  <a:lnTo>
                    <a:pt x="77753" y="22736"/>
                  </a:lnTo>
                  <a:lnTo>
                    <a:pt x="77966" y="22645"/>
                  </a:lnTo>
                  <a:lnTo>
                    <a:pt x="77966" y="22645"/>
                  </a:lnTo>
                  <a:lnTo>
                    <a:pt x="77844" y="22827"/>
                  </a:lnTo>
                  <a:lnTo>
                    <a:pt x="77966" y="22888"/>
                  </a:lnTo>
                  <a:lnTo>
                    <a:pt x="78087" y="22554"/>
                  </a:lnTo>
                  <a:close/>
                  <a:moveTo>
                    <a:pt x="62798" y="23071"/>
                  </a:moveTo>
                  <a:lnTo>
                    <a:pt x="62798" y="23162"/>
                  </a:lnTo>
                  <a:lnTo>
                    <a:pt x="62768" y="23162"/>
                  </a:lnTo>
                  <a:lnTo>
                    <a:pt x="62768" y="23071"/>
                  </a:lnTo>
                  <a:close/>
                  <a:moveTo>
                    <a:pt x="3314" y="23192"/>
                  </a:moveTo>
                  <a:lnTo>
                    <a:pt x="3527" y="23344"/>
                  </a:lnTo>
                  <a:lnTo>
                    <a:pt x="3284" y="23374"/>
                  </a:lnTo>
                  <a:lnTo>
                    <a:pt x="3314" y="23192"/>
                  </a:lnTo>
                  <a:close/>
                  <a:moveTo>
                    <a:pt x="3922" y="23526"/>
                  </a:moveTo>
                  <a:lnTo>
                    <a:pt x="3922" y="23618"/>
                  </a:lnTo>
                  <a:lnTo>
                    <a:pt x="3892" y="23618"/>
                  </a:lnTo>
                  <a:lnTo>
                    <a:pt x="3892" y="23526"/>
                  </a:lnTo>
                  <a:close/>
                  <a:moveTo>
                    <a:pt x="80154" y="23557"/>
                  </a:moveTo>
                  <a:lnTo>
                    <a:pt x="79942" y="23709"/>
                  </a:lnTo>
                  <a:lnTo>
                    <a:pt x="79911" y="23557"/>
                  </a:lnTo>
                  <a:close/>
                  <a:moveTo>
                    <a:pt x="77844" y="23830"/>
                  </a:moveTo>
                  <a:lnTo>
                    <a:pt x="77844" y="23922"/>
                  </a:lnTo>
                  <a:lnTo>
                    <a:pt x="77814" y="23922"/>
                  </a:lnTo>
                  <a:lnTo>
                    <a:pt x="77814" y="23830"/>
                  </a:lnTo>
                  <a:close/>
                  <a:moveTo>
                    <a:pt x="45047" y="23861"/>
                  </a:moveTo>
                  <a:cubicBezTo>
                    <a:pt x="45230" y="23861"/>
                    <a:pt x="45230" y="23861"/>
                    <a:pt x="45199" y="23982"/>
                  </a:cubicBezTo>
                  <a:lnTo>
                    <a:pt x="45047" y="23861"/>
                  </a:lnTo>
                  <a:close/>
                  <a:moveTo>
                    <a:pt x="46598" y="24134"/>
                  </a:moveTo>
                  <a:lnTo>
                    <a:pt x="46598" y="24226"/>
                  </a:lnTo>
                  <a:lnTo>
                    <a:pt x="46567" y="24226"/>
                  </a:lnTo>
                  <a:lnTo>
                    <a:pt x="46567" y="24134"/>
                  </a:lnTo>
                  <a:close/>
                  <a:moveTo>
                    <a:pt x="81742" y="24061"/>
                  </a:moveTo>
                  <a:cubicBezTo>
                    <a:pt x="81753" y="24061"/>
                    <a:pt x="81769" y="24065"/>
                    <a:pt x="81796" y="24074"/>
                  </a:cubicBezTo>
                  <a:cubicBezTo>
                    <a:pt x="81857" y="24104"/>
                    <a:pt x="81917" y="24134"/>
                    <a:pt x="82039" y="24195"/>
                  </a:cubicBezTo>
                  <a:lnTo>
                    <a:pt x="81796" y="24226"/>
                  </a:lnTo>
                  <a:lnTo>
                    <a:pt x="81674" y="24104"/>
                  </a:lnTo>
                  <a:cubicBezTo>
                    <a:pt x="81717" y="24082"/>
                    <a:pt x="81715" y="24061"/>
                    <a:pt x="81742" y="24061"/>
                  </a:cubicBezTo>
                  <a:close/>
                  <a:moveTo>
                    <a:pt x="2676" y="23770"/>
                  </a:moveTo>
                  <a:lnTo>
                    <a:pt x="2676" y="23922"/>
                  </a:lnTo>
                  <a:lnTo>
                    <a:pt x="2797" y="23830"/>
                  </a:lnTo>
                  <a:lnTo>
                    <a:pt x="2919" y="23952"/>
                  </a:lnTo>
                  <a:lnTo>
                    <a:pt x="2676" y="23982"/>
                  </a:lnTo>
                  <a:lnTo>
                    <a:pt x="2737" y="24195"/>
                  </a:lnTo>
                  <a:lnTo>
                    <a:pt x="2645" y="24378"/>
                  </a:lnTo>
                  <a:cubicBezTo>
                    <a:pt x="2645" y="24347"/>
                    <a:pt x="2615" y="24317"/>
                    <a:pt x="2615" y="24317"/>
                  </a:cubicBezTo>
                  <a:cubicBezTo>
                    <a:pt x="2585" y="24226"/>
                    <a:pt x="2585" y="24104"/>
                    <a:pt x="2554" y="24043"/>
                  </a:cubicBezTo>
                  <a:cubicBezTo>
                    <a:pt x="2524" y="23982"/>
                    <a:pt x="2524" y="23861"/>
                    <a:pt x="2524" y="23770"/>
                  </a:cubicBezTo>
                  <a:close/>
                  <a:moveTo>
                    <a:pt x="80762" y="24134"/>
                  </a:moveTo>
                  <a:cubicBezTo>
                    <a:pt x="80884" y="24134"/>
                    <a:pt x="80945" y="24226"/>
                    <a:pt x="80975" y="24378"/>
                  </a:cubicBezTo>
                  <a:lnTo>
                    <a:pt x="80732" y="24256"/>
                  </a:lnTo>
                  <a:lnTo>
                    <a:pt x="80762" y="24134"/>
                  </a:lnTo>
                  <a:close/>
                  <a:moveTo>
                    <a:pt x="80732" y="24378"/>
                  </a:moveTo>
                  <a:lnTo>
                    <a:pt x="80732" y="24408"/>
                  </a:lnTo>
                  <a:lnTo>
                    <a:pt x="80428" y="24408"/>
                  </a:lnTo>
                  <a:lnTo>
                    <a:pt x="80428" y="24378"/>
                  </a:lnTo>
                  <a:close/>
                  <a:moveTo>
                    <a:pt x="80276" y="24378"/>
                  </a:moveTo>
                  <a:lnTo>
                    <a:pt x="80276" y="24438"/>
                  </a:lnTo>
                  <a:lnTo>
                    <a:pt x="80246" y="24438"/>
                  </a:lnTo>
                  <a:lnTo>
                    <a:pt x="80246" y="24378"/>
                  </a:lnTo>
                  <a:close/>
                  <a:moveTo>
                    <a:pt x="3800" y="24469"/>
                  </a:moveTo>
                  <a:lnTo>
                    <a:pt x="3800" y="24499"/>
                  </a:lnTo>
                  <a:lnTo>
                    <a:pt x="3709" y="24499"/>
                  </a:lnTo>
                  <a:lnTo>
                    <a:pt x="3709" y="24469"/>
                  </a:lnTo>
                  <a:close/>
                  <a:moveTo>
                    <a:pt x="81340" y="24104"/>
                  </a:moveTo>
                  <a:lnTo>
                    <a:pt x="81127" y="24499"/>
                  </a:lnTo>
                  <a:cubicBezTo>
                    <a:pt x="81097" y="24165"/>
                    <a:pt x="81097" y="24165"/>
                    <a:pt x="81340" y="24104"/>
                  </a:cubicBezTo>
                  <a:close/>
                  <a:moveTo>
                    <a:pt x="64683" y="24256"/>
                  </a:moveTo>
                  <a:lnTo>
                    <a:pt x="64926" y="24408"/>
                  </a:lnTo>
                  <a:lnTo>
                    <a:pt x="64774" y="24530"/>
                  </a:lnTo>
                  <a:lnTo>
                    <a:pt x="64683" y="24256"/>
                  </a:lnTo>
                  <a:close/>
                  <a:moveTo>
                    <a:pt x="80063" y="24438"/>
                  </a:moveTo>
                  <a:lnTo>
                    <a:pt x="80063" y="24530"/>
                  </a:lnTo>
                  <a:lnTo>
                    <a:pt x="80033" y="24530"/>
                  </a:lnTo>
                  <a:lnTo>
                    <a:pt x="80033" y="24438"/>
                  </a:lnTo>
                  <a:close/>
                  <a:moveTo>
                    <a:pt x="61704" y="24530"/>
                  </a:moveTo>
                  <a:lnTo>
                    <a:pt x="61704" y="24590"/>
                  </a:lnTo>
                  <a:lnTo>
                    <a:pt x="61583" y="24590"/>
                  </a:lnTo>
                  <a:lnTo>
                    <a:pt x="61583" y="24560"/>
                  </a:lnTo>
                  <a:lnTo>
                    <a:pt x="61704" y="24530"/>
                  </a:lnTo>
                  <a:close/>
                  <a:moveTo>
                    <a:pt x="3466" y="24530"/>
                  </a:moveTo>
                  <a:lnTo>
                    <a:pt x="3496" y="24651"/>
                  </a:lnTo>
                  <a:lnTo>
                    <a:pt x="3436" y="24651"/>
                  </a:lnTo>
                  <a:lnTo>
                    <a:pt x="3436" y="24530"/>
                  </a:lnTo>
                  <a:close/>
                  <a:moveTo>
                    <a:pt x="79566" y="24376"/>
                  </a:moveTo>
                  <a:cubicBezTo>
                    <a:pt x="79638" y="24376"/>
                    <a:pt x="79683" y="24461"/>
                    <a:pt x="79729" y="24530"/>
                  </a:cubicBezTo>
                  <a:lnTo>
                    <a:pt x="79638" y="24651"/>
                  </a:lnTo>
                  <a:lnTo>
                    <a:pt x="79486" y="24408"/>
                  </a:lnTo>
                  <a:cubicBezTo>
                    <a:pt x="79516" y="24385"/>
                    <a:pt x="79543" y="24376"/>
                    <a:pt x="79566" y="24376"/>
                  </a:cubicBezTo>
                  <a:close/>
                  <a:moveTo>
                    <a:pt x="40914" y="24378"/>
                  </a:moveTo>
                  <a:lnTo>
                    <a:pt x="41217" y="24621"/>
                  </a:lnTo>
                  <a:cubicBezTo>
                    <a:pt x="41197" y="24663"/>
                    <a:pt x="41190" y="24734"/>
                    <a:pt x="41148" y="24734"/>
                  </a:cubicBezTo>
                  <a:cubicBezTo>
                    <a:pt x="41129" y="24734"/>
                    <a:pt x="41103" y="24719"/>
                    <a:pt x="41066" y="24681"/>
                  </a:cubicBezTo>
                  <a:cubicBezTo>
                    <a:pt x="40974" y="24621"/>
                    <a:pt x="40883" y="24560"/>
                    <a:pt x="40762" y="24530"/>
                  </a:cubicBezTo>
                  <a:lnTo>
                    <a:pt x="40914" y="24378"/>
                  </a:lnTo>
                  <a:close/>
                  <a:moveTo>
                    <a:pt x="2307" y="24765"/>
                  </a:moveTo>
                  <a:cubicBezTo>
                    <a:pt x="2334" y="24765"/>
                    <a:pt x="2357" y="24788"/>
                    <a:pt x="2402" y="24833"/>
                  </a:cubicBezTo>
                  <a:cubicBezTo>
                    <a:pt x="2433" y="24833"/>
                    <a:pt x="2463" y="24864"/>
                    <a:pt x="2493" y="24864"/>
                  </a:cubicBezTo>
                  <a:lnTo>
                    <a:pt x="2463" y="24894"/>
                  </a:lnTo>
                  <a:lnTo>
                    <a:pt x="2402" y="24833"/>
                  </a:lnTo>
                  <a:lnTo>
                    <a:pt x="2189" y="24833"/>
                  </a:lnTo>
                  <a:cubicBezTo>
                    <a:pt x="2250" y="24788"/>
                    <a:pt x="2281" y="24765"/>
                    <a:pt x="2307" y="24765"/>
                  </a:cubicBezTo>
                  <a:close/>
                  <a:moveTo>
                    <a:pt x="41005" y="24803"/>
                  </a:moveTo>
                  <a:lnTo>
                    <a:pt x="41005" y="24894"/>
                  </a:lnTo>
                  <a:lnTo>
                    <a:pt x="40883" y="24894"/>
                  </a:lnTo>
                  <a:lnTo>
                    <a:pt x="40883" y="24833"/>
                  </a:lnTo>
                  <a:lnTo>
                    <a:pt x="41005" y="24803"/>
                  </a:lnTo>
                  <a:close/>
                  <a:moveTo>
                    <a:pt x="82009" y="24651"/>
                  </a:moveTo>
                  <a:lnTo>
                    <a:pt x="81917" y="24833"/>
                  </a:lnTo>
                  <a:lnTo>
                    <a:pt x="81978" y="24955"/>
                  </a:lnTo>
                  <a:lnTo>
                    <a:pt x="81857" y="24985"/>
                  </a:lnTo>
                  <a:lnTo>
                    <a:pt x="81857" y="24681"/>
                  </a:lnTo>
                  <a:lnTo>
                    <a:pt x="82009" y="24651"/>
                  </a:lnTo>
                  <a:close/>
                  <a:moveTo>
                    <a:pt x="1885" y="25077"/>
                  </a:moveTo>
                  <a:lnTo>
                    <a:pt x="1885" y="25107"/>
                  </a:lnTo>
                  <a:lnTo>
                    <a:pt x="1794" y="25107"/>
                  </a:lnTo>
                  <a:lnTo>
                    <a:pt x="1794" y="25077"/>
                  </a:lnTo>
                  <a:close/>
                  <a:moveTo>
                    <a:pt x="2129" y="24864"/>
                  </a:moveTo>
                  <a:lnTo>
                    <a:pt x="2250" y="25168"/>
                  </a:lnTo>
                  <a:cubicBezTo>
                    <a:pt x="2159" y="25137"/>
                    <a:pt x="2037" y="25077"/>
                    <a:pt x="2007" y="24955"/>
                  </a:cubicBezTo>
                  <a:lnTo>
                    <a:pt x="2129" y="24864"/>
                  </a:lnTo>
                  <a:close/>
                  <a:moveTo>
                    <a:pt x="40792" y="25107"/>
                  </a:moveTo>
                  <a:lnTo>
                    <a:pt x="40792" y="25198"/>
                  </a:lnTo>
                  <a:lnTo>
                    <a:pt x="40670" y="25198"/>
                  </a:lnTo>
                  <a:lnTo>
                    <a:pt x="40670" y="25137"/>
                  </a:lnTo>
                  <a:lnTo>
                    <a:pt x="40792" y="25107"/>
                  </a:lnTo>
                  <a:close/>
                  <a:moveTo>
                    <a:pt x="63558" y="25198"/>
                  </a:moveTo>
                  <a:lnTo>
                    <a:pt x="63558" y="25350"/>
                  </a:lnTo>
                  <a:lnTo>
                    <a:pt x="63528" y="25350"/>
                  </a:lnTo>
                  <a:lnTo>
                    <a:pt x="63498" y="25198"/>
                  </a:lnTo>
                  <a:close/>
                  <a:moveTo>
                    <a:pt x="27266" y="25350"/>
                  </a:moveTo>
                  <a:cubicBezTo>
                    <a:pt x="27327" y="25441"/>
                    <a:pt x="27327" y="25502"/>
                    <a:pt x="27175" y="25502"/>
                  </a:cubicBezTo>
                  <a:lnTo>
                    <a:pt x="27175" y="25350"/>
                  </a:lnTo>
                  <a:close/>
                  <a:moveTo>
                    <a:pt x="1095" y="25411"/>
                  </a:moveTo>
                  <a:lnTo>
                    <a:pt x="1217" y="25502"/>
                  </a:lnTo>
                  <a:lnTo>
                    <a:pt x="1095" y="25533"/>
                  </a:lnTo>
                  <a:lnTo>
                    <a:pt x="1095" y="25411"/>
                  </a:lnTo>
                  <a:close/>
                  <a:moveTo>
                    <a:pt x="51978" y="25441"/>
                  </a:moveTo>
                  <a:lnTo>
                    <a:pt x="52008" y="25593"/>
                  </a:lnTo>
                  <a:lnTo>
                    <a:pt x="51947" y="25593"/>
                  </a:lnTo>
                  <a:lnTo>
                    <a:pt x="51947" y="25441"/>
                  </a:lnTo>
                  <a:close/>
                  <a:moveTo>
                    <a:pt x="16962" y="25654"/>
                  </a:moveTo>
                  <a:lnTo>
                    <a:pt x="16962" y="25745"/>
                  </a:lnTo>
                  <a:lnTo>
                    <a:pt x="16931" y="25745"/>
                  </a:lnTo>
                  <a:lnTo>
                    <a:pt x="16931" y="25654"/>
                  </a:lnTo>
                  <a:close/>
                  <a:moveTo>
                    <a:pt x="54470" y="25654"/>
                  </a:moveTo>
                  <a:lnTo>
                    <a:pt x="54470" y="25745"/>
                  </a:lnTo>
                  <a:lnTo>
                    <a:pt x="54440" y="25745"/>
                  </a:lnTo>
                  <a:lnTo>
                    <a:pt x="54440" y="25654"/>
                  </a:lnTo>
                  <a:close/>
                  <a:moveTo>
                    <a:pt x="1581" y="25776"/>
                  </a:moveTo>
                  <a:lnTo>
                    <a:pt x="1581" y="25806"/>
                  </a:lnTo>
                  <a:lnTo>
                    <a:pt x="1521" y="25806"/>
                  </a:lnTo>
                  <a:lnTo>
                    <a:pt x="1521" y="25776"/>
                  </a:lnTo>
                  <a:close/>
                  <a:moveTo>
                    <a:pt x="24196" y="25989"/>
                  </a:moveTo>
                  <a:lnTo>
                    <a:pt x="24196" y="26019"/>
                  </a:lnTo>
                  <a:lnTo>
                    <a:pt x="24135" y="26019"/>
                  </a:lnTo>
                  <a:lnTo>
                    <a:pt x="24135" y="25989"/>
                  </a:lnTo>
                  <a:close/>
                  <a:moveTo>
                    <a:pt x="28087" y="25989"/>
                  </a:moveTo>
                  <a:lnTo>
                    <a:pt x="28087" y="26019"/>
                  </a:lnTo>
                  <a:lnTo>
                    <a:pt x="27995" y="26049"/>
                  </a:lnTo>
                  <a:lnTo>
                    <a:pt x="27995" y="25989"/>
                  </a:lnTo>
                  <a:close/>
                  <a:moveTo>
                    <a:pt x="47114" y="25928"/>
                  </a:moveTo>
                  <a:lnTo>
                    <a:pt x="47388" y="26019"/>
                  </a:lnTo>
                  <a:lnTo>
                    <a:pt x="47145" y="26049"/>
                  </a:lnTo>
                  <a:lnTo>
                    <a:pt x="47114" y="25928"/>
                  </a:lnTo>
                  <a:close/>
                  <a:moveTo>
                    <a:pt x="25564" y="26049"/>
                  </a:moveTo>
                  <a:lnTo>
                    <a:pt x="25625" y="26110"/>
                  </a:lnTo>
                  <a:cubicBezTo>
                    <a:pt x="25655" y="26110"/>
                    <a:pt x="25655" y="26140"/>
                    <a:pt x="25685" y="26171"/>
                  </a:cubicBezTo>
                  <a:lnTo>
                    <a:pt x="25655" y="26171"/>
                  </a:lnTo>
                  <a:lnTo>
                    <a:pt x="25625" y="26110"/>
                  </a:lnTo>
                  <a:cubicBezTo>
                    <a:pt x="25594" y="26110"/>
                    <a:pt x="25564" y="26110"/>
                    <a:pt x="25533" y="26080"/>
                  </a:cubicBezTo>
                  <a:lnTo>
                    <a:pt x="25564" y="26049"/>
                  </a:lnTo>
                  <a:close/>
                  <a:moveTo>
                    <a:pt x="15594" y="26292"/>
                  </a:moveTo>
                  <a:lnTo>
                    <a:pt x="15594" y="26323"/>
                  </a:lnTo>
                  <a:lnTo>
                    <a:pt x="15503" y="26323"/>
                  </a:lnTo>
                  <a:lnTo>
                    <a:pt x="15503" y="26292"/>
                  </a:lnTo>
                  <a:close/>
                  <a:moveTo>
                    <a:pt x="26354" y="26384"/>
                  </a:moveTo>
                  <a:lnTo>
                    <a:pt x="26354" y="26414"/>
                  </a:lnTo>
                  <a:lnTo>
                    <a:pt x="26263" y="26414"/>
                  </a:lnTo>
                  <a:lnTo>
                    <a:pt x="26263" y="26384"/>
                  </a:lnTo>
                  <a:close/>
                  <a:moveTo>
                    <a:pt x="25655" y="26444"/>
                  </a:moveTo>
                  <a:lnTo>
                    <a:pt x="25655" y="26475"/>
                  </a:lnTo>
                  <a:lnTo>
                    <a:pt x="25533" y="26505"/>
                  </a:lnTo>
                  <a:lnTo>
                    <a:pt x="25533" y="26444"/>
                  </a:lnTo>
                  <a:close/>
                  <a:moveTo>
                    <a:pt x="19485" y="26536"/>
                  </a:moveTo>
                  <a:lnTo>
                    <a:pt x="19485" y="26566"/>
                  </a:lnTo>
                  <a:lnTo>
                    <a:pt x="19424" y="26566"/>
                  </a:lnTo>
                  <a:lnTo>
                    <a:pt x="19424" y="26536"/>
                  </a:lnTo>
                  <a:close/>
                  <a:moveTo>
                    <a:pt x="1430" y="26809"/>
                  </a:moveTo>
                  <a:lnTo>
                    <a:pt x="1430" y="26870"/>
                  </a:lnTo>
                  <a:lnTo>
                    <a:pt x="1308" y="26870"/>
                  </a:lnTo>
                  <a:lnTo>
                    <a:pt x="1308" y="26840"/>
                  </a:lnTo>
                  <a:lnTo>
                    <a:pt x="1430" y="26809"/>
                  </a:lnTo>
                  <a:close/>
                  <a:moveTo>
                    <a:pt x="12524" y="27083"/>
                  </a:moveTo>
                  <a:lnTo>
                    <a:pt x="12585" y="27144"/>
                  </a:lnTo>
                  <a:lnTo>
                    <a:pt x="12585" y="27144"/>
                  </a:lnTo>
                  <a:lnTo>
                    <a:pt x="12494" y="27113"/>
                  </a:lnTo>
                  <a:lnTo>
                    <a:pt x="12524" y="27083"/>
                  </a:lnTo>
                  <a:close/>
                  <a:moveTo>
                    <a:pt x="8876" y="27144"/>
                  </a:moveTo>
                  <a:lnTo>
                    <a:pt x="8876" y="27174"/>
                  </a:lnTo>
                  <a:lnTo>
                    <a:pt x="8816" y="27174"/>
                  </a:lnTo>
                  <a:lnTo>
                    <a:pt x="8816" y="27144"/>
                  </a:lnTo>
                  <a:close/>
                  <a:moveTo>
                    <a:pt x="1673" y="26961"/>
                  </a:moveTo>
                  <a:lnTo>
                    <a:pt x="2068" y="27052"/>
                  </a:lnTo>
                  <a:lnTo>
                    <a:pt x="1794" y="27204"/>
                  </a:lnTo>
                  <a:lnTo>
                    <a:pt x="1642" y="27052"/>
                  </a:lnTo>
                  <a:lnTo>
                    <a:pt x="1673" y="26961"/>
                  </a:lnTo>
                  <a:close/>
                  <a:moveTo>
                    <a:pt x="1794" y="27265"/>
                  </a:moveTo>
                  <a:lnTo>
                    <a:pt x="1794" y="27356"/>
                  </a:lnTo>
                  <a:lnTo>
                    <a:pt x="1764" y="27356"/>
                  </a:lnTo>
                  <a:lnTo>
                    <a:pt x="1764" y="27265"/>
                  </a:lnTo>
                  <a:close/>
                  <a:moveTo>
                    <a:pt x="4348" y="27539"/>
                  </a:moveTo>
                  <a:cubicBezTo>
                    <a:pt x="4469" y="27691"/>
                    <a:pt x="4469" y="27691"/>
                    <a:pt x="4348" y="27934"/>
                  </a:cubicBezTo>
                  <a:lnTo>
                    <a:pt x="4317" y="27934"/>
                  </a:lnTo>
                  <a:lnTo>
                    <a:pt x="4256" y="27873"/>
                  </a:lnTo>
                  <a:lnTo>
                    <a:pt x="4348" y="27539"/>
                  </a:lnTo>
                  <a:close/>
                  <a:moveTo>
                    <a:pt x="73923" y="0"/>
                  </a:moveTo>
                  <a:lnTo>
                    <a:pt x="73862" y="31"/>
                  </a:lnTo>
                  <a:lnTo>
                    <a:pt x="73954" y="183"/>
                  </a:lnTo>
                  <a:lnTo>
                    <a:pt x="73832" y="304"/>
                  </a:lnTo>
                  <a:lnTo>
                    <a:pt x="73498" y="213"/>
                  </a:lnTo>
                  <a:cubicBezTo>
                    <a:pt x="73498" y="213"/>
                    <a:pt x="73437" y="213"/>
                    <a:pt x="73437" y="243"/>
                  </a:cubicBezTo>
                  <a:lnTo>
                    <a:pt x="73437" y="335"/>
                  </a:lnTo>
                  <a:lnTo>
                    <a:pt x="73802" y="487"/>
                  </a:lnTo>
                  <a:lnTo>
                    <a:pt x="73862" y="730"/>
                  </a:lnTo>
                  <a:lnTo>
                    <a:pt x="73619" y="1064"/>
                  </a:lnTo>
                  <a:cubicBezTo>
                    <a:pt x="73559" y="943"/>
                    <a:pt x="73346" y="973"/>
                    <a:pt x="73376" y="791"/>
                  </a:cubicBezTo>
                  <a:lnTo>
                    <a:pt x="73528" y="730"/>
                  </a:lnTo>
                  <a:lnTo>
                    <a:pt x="73437" y="639"/>
                  </a:lnTo>
                  <a:cubicBezTo>
                    <a:pt x="73346" y="639"/>
                    <a:pt x="73255" y="669"/>
                    <a:pt x="73194" y="699"/>
                  </a:cubicBezTo>
                  <a:cubicBezTo>
                    <a:pt x="73133" y="730"/>
                    <a:pt x="73072" y="821"/>
                    <a:pt x="73042" y="882"/>
                  </a:cubicBezTo>
                  <a:lnTo>
                    <a:pt x="72738" y="487"/>
                  </a:lnTo>
                  <a:lnTo>
                    <a:pt x="72252" y="699"/>
                  </a:lnTo>
                  <a:lnTo>
                    <a:pt x="72069" y="517"/>
                  </a:lnTo>
                  <a:lnTo>
                    <a:pt x="71978" y="791"/>
                  </a:lnTo>
                  <a:lnTo>
                    <a:pt x="71552" y="912"/>
                  </a:lnTo>
                  <a:lnTo>
                    <a:pt x="71492" y="1064"/>
                  </a:lnTo>
                  <a:lnTo>
                    <a:pt x="71461" y="1064"/>
                  </a:lnTo>
                  <a:lnTo>
                    <a:pt x="71461" y="791"/>
                  </a:lnTo>
                  <a:lnTo>
                    <a:pt x="71188" y="791"/>
                  </a:lnTo>
                  <a:lnTo>
                    <a:pt x="71431" y="1277"/>
                  </a:lnTo>
                  <a:lnTo>
                    <a:pt x="71309" y="1307"/>
                  </a:lnTo>
                  <a:lnTo>
                    <a:pt x="71188" y="1642"/>
                  </a:lnTo>
                  <a:cubicBezTo>
                    <a:pt x="71108" y="1562"/>
                    <a:pt x="71038" y="1534"/>
                    <a:pt x="70970" y="1534"/>
                  </a:cubicBezTo>
                  <a:cubicBezTo>
                    <a:pt x="70857" y="1534"/>
                    <a:pt x="70755" y="1615"/>
                    <a:pt x="70641" y="1672"/>
                  </a:cubicBezTo>
                  <a:lnTo>
                    <a:pt x="70519" y="1550"/>
                  </a:lnTo>
                  <a:cubicBezTo>
                    <a:pt x="70473" y="1596"/>
                    <a:pt x="70413" y="1619"/>
                    <a:pt x="70352" y="1619"/>
                  </a:cubicBezTo>
                  <a:cubicBezTo>
                    <a:pt x="70291" y="1619"/>
                    <a:pt x="70230" y="1596"/>
                    <a:pt x="70185" y="1550"/>
                  </a:cubicBezTo>
                  <a:lnTo>
                    <a:pt x="70063" y="1733"/>
                  </a:lnTo>
                  <a:lnTo>
                    <a:pt x="69850" y="1581"/>
                  </a:lnTo>
                  <a:lnTo>
                    <a:pt x="69911" y="1155"/>
                  </a:lnTo>
                  <a:lnTo>
                    <a:pt x="69759" y="943"/>
                  </a:lnTo>
                  <a:lnTo>
                    <a:pt x="69546" y="1155"/>
                  </a:lnTo>
                  <a:lnTo>
                    <a:pt x="69303" y="973"/>
                  </a:lnTo>
                  <a:lnTo>
                    <a:pt x="69303" y="1216"/>
                  </a:lnTo>
                  <a:lnTo>
                    <a:pt x="69729" y="1247"/>
                  </a:lnTo>
                  <a:lnTo>
                    <a:pt x="69729" y="1550"/>
                  </a:lnTo>
                  <a:cubicBezTo>
                    <a:pt x="69631" y="1502"/>
                    <a:pt x="69577" y="1470"/>
                    <a:pt x="69525" y="1470"/>
                  </a:cubicBezTo>
                  <a:cubicBezTo>
                    <a:pt x="69479" y="1470"/>
                    <a:pt x="69435" y="1494"/>
                    <a:pt x="69364" y="1550"/>
                  </a:cubicBezTo>
                  <a:cubicBezTo>
                    <a:pt x="69212" y="1642"/>
                    <a:pt x="69212" y="1642"/>
                    <a:pt x="68847" y="1642"/>
                  </a:cubicBezTo>
                  <a:lnTo>
                    <a:pt x="68817" y="1763"/>
                  </a:lnTo>
                  <a:lnTo>
                    <a:pt x="68574" y="1763"/>
                  </a:lnTo>
                  <a:lnTo>
                    <a:pt x="68422" y="1581"/>
                  </a:lnTo>
                  <a:lnTo>
                    <a:pt x="68361" y="1854"/>
                  </a:lnTo>
                  <a:lnTo>
                    <a:pt x="68270" y="1854"/>
                  </a:lnTo>
                  <a:cubicBezTo>
                    <a:pt x="68178" y="1702"/>
                    <a:pt x="68330" y="1611"/>
                    <a:pt x="68330" y="1520"/>
                  </a:cubicBezTo>
                  <a:lnTo>
                    <a:pt x="68239" y="1429"/>
                  </a:lnTo>
                  <a:lnTo>
                    <a:pt x="67905" y="1490"/>
                  </a:lnTo>
                  <a:cubicBezTo>
                    <a:pt x="67844" y="1611"/>
                    <a:pt x="68057" y="1733"/>
                    <a:pt x="67905" y="1885"/>
                  </a:cubicBezTo>
                  <a:lnTo>
                    <a:pt x="67783" y="1794"/>
                  </a:lnTo>
                  <a:lnTo>
                    <a:pt x="67571" y="2006"/>
                  </a:lnTo>
                  <a:lnTo>
                    <a:pt x="67571" y="1794"/>
                  </a:lnTo>
                  <a:lnTo>
                    <a:pt x="67479" y="1915"/>
                  </a:lnTo>
                  <a:lnTo>
                    <a:pt x="67267" y="1915"/>
                  </a:lnTo>
                  <a:lnTo>
                    <a:pt x="67358" y="1702"/>
                  </a:lnTo>
                  <a:lnTo>
                    <a:pt x="67236" y="1490"/>
                  </a:lnTo>
                  <a:lnTo>
                    <a:pt x="66993" y="1550"/>
                  </a:lnTo>
                  <a:lnTo>
                    <a:pt x="66689" y="1277"/>
                  </a:lnTo>
                  <a:lnTo>
                    <a:pt x="66628" y="1277"/>
                  </a:lnTo>
                  <a:lnTo>
                    <a:pt x="66628" y="1581"/>
                  </a:lnTo>
                  <a:lnTo>
                    <a:pt x="66811" y="1672"/>
                  </a:lnTo>
                  <a:cubicBezTo>
                    <a:pt x="66719" y="1824"/>
                    <a:pt x="66598" y="1885"/>
                    <a:pt x="66598" y="2067"/>
                  </a:cubicBezTo>
                  <a:cubicBezTo>
                    <a:pt x="66598" y="2067"/>
                    <a:pt x="66537" y="2098"/>
                    <a:pt x="66476" y="2098"/>
                  </a:cubicBezTo>
                  <a:lnTo>
                    <a:pt x="66446" y="1794"/>
                  </a:lnTo>
                  <a:lnTo>
                    <a:pt x="66233" y="2310"/>
                  </a:lnTo>
                  <a:cubicBezTo>
                    <a:pt x="66227" y="2312"/>
                    <a:pt x="66221" y="2312"/>
                    <a:pt x="66216" y="2312"/>
                  </a:cubicBezTo>
                  <a:cubicBezTo>
                    <a:pt x="66111" y="2312"/>
                    <a:pt x="66143" y="2091"/>
                    <a:pt x="66046" y="2091"/>
                  </a:cubicBezTo>
                  <a:cubicBezTo>
                    <a:pt x="66024" y="2091"/>
                    <a:pt x="65997" y="2102"/>
                    <a:pt x="65960" y="2128"/>
                  </a:cubicBezTo>
                  <a:lnTo>
                    <a:pt x="66020" y="2219"/>
                  </a:lnTo>
                  <a:lnTo>
                    <a:pt x="65990" y="2250"/>
                  </a:lnTo>
                  <a:lnTo>
                    <a:pt x="65808" y="2158"/>
                  </a:lnTo>
                  <a:cubicBezTo>
                    <a:pt x="65754" y="2222"/>
                    <a:pt x="65701" y="2245"/>
                    <a:pt x="65647" y="2245"/>
                  </a:cubicBezTo>
                  <a:cubicBezTo>
                    <a:pt x="65549" y="2245"/>
                    <a:pt x="65450" y="2167"/>
                    <a:pt x="65352" y="2128"/>
                  </a:cubicBezTo>
                  <a:lnTo>
                    <a:pt x="65504" y="1733"/>
                  </a:lnTo>
                  <a:lnTo>
                    <a:pt x="65716" y="1946"/>
                  </a:lnTo>
                  <a:lnTo>
                    <a:pt x="65899" y="1854"/>
                  </a:lnTo>
                  <a:lnTo>
                    <a:pt x="65595" y="1550"/>
                  </a:lnTo>
                  <a:lnTo>
                    <a:pt x="65564" y="1338"/>
                  </a:lnTo>
                  <a:lnTo>
                    <a:pt x="65352" y="1672"/>
                  </a:lnTo>
                  <a:lnTo>
                    <a:pt x="65412" y="1338"/>
                  </a:lnTo>
                  <a:cubicBezTo>
                    <a:pt x="65399" y="1336"/>
                    <a:pt x="65386" y="1335"/>
                    <a:pt x="65374" y="1335"/>
                  </a:cubicBezTo>
                  <a:cubicBezTo>
                    <a:pt x="65207" y="1335"/>
                    <a:pt x="65255" y="1530"/>
                    <a:pt x="65169" y="1672"/>
                  </a:cubicBezTo>
                  <a:lnTo>
                    <a:pt x="65169" y="1277"/>
                  </a:lnTo>
                  <a:lnTo>
                    <a:pt x="64926" y="1216"/>
                  </a:lnTo>
                  <a:lnTo>
                    <a:pt x="65017" y="1125"/>
                  </a:lnTo>
                  <a:lnTo>
                    <a:pt x="64774" y="1064"/>
                  </a:lnTo>
                  <a:lnTo>
                    <a:pt x="64835" y="851"/>
                  </a:lnTo>
                  <a:lnTo>
                    <a:pt x="64744" y="851"/>
                  </a:lnTo>
                  <a:lnTo>
                    <a:pt x="64622" y="1095"/>
                  </a:lnTo>
                  <a:lnTo>
                    <a:pt x="64470" y="973"/>
                  </a:lnTo>
                  <a:cubicBezTo>
                    <a:pt x="64409" y="1095"/>
                    <a:pt x="64379" y="1155"/>
                    <a:pt x="64349" y="1247"/>
                  </a:cubicBezTo>
                  <a:cubicBezTo>
                    <a:pt x="64349" y="1277"/>
                    <a:pt x="64379" y="1277"/>
                    <a:pt x="64379" y="1307"/>
                  </a:cubicBezTo>
                  <a:lnTo>
                    <a:pt x="64501" y="1216"/>
                  </a:lnTo>
                  <a:cubicBezTo>
                    <a:pt x="64592" y="1398"/>
                    <a:pt x="64774" y="1520"/>
                    <a:pt x="64987" y="1581"/>
                  </a:cubicBezTo>
                  <a:lnTo>
                    <a:pt x="65048" y="1854"/>
                  </a:lnTo>
                  <a:lnTo>
                    <a:pt x="64865" y="1976"/>
                  </a:lnTo>
                  <a:cubicBezTo>
                    <a:pt x="64957" y="2067"/>
                    <a:pt x="65109" y="2098"/>
                    <a:pt x="65230" y="2128"/>
                  </a:cubicBezTo>
                  <a:lnTo>
                    <a:pt x="64896" y="2462"/>
                  </a:lnTo>
                  <a:cubicBezTo>
                    <a:pt x="64835" y="2158"/>
                    <a:pt x="64835" y="2158"/>
                    <a:pt x="64622" y="2158"/>
                  </a:cubicBezTo>
                  <a:lnTo>
                    <a:pt x="64349" y="2493"/>
                  </a:lnTo>
                  <a:lnTo>
                    <a:pt x="64257" y="2402"/>
                  </a:lnTo>
                  <a:lnTo>
                    <a:pt x="64136" y="2462"/>
                  </a:lnTo>
                  <a:lnTo>
                    <a:pt x="63862" y="2128"/>
                  </a:lnTo>
                  <a:cubicBezTo>
                    <a:pt x="63984" y="1976"/>
                    <a:pt x="63893" y="1854"/>
                    <a:pt x="63862" y="1702"/>
                  </a:cubicBezTo>
                  <a:lnTo>
                    <a:pt x="63741" y="2067"/>
                  </a:lnTo>
                  <a:lnTo>
                    <a:pt x="63558" y="2067"/>
                  </a:lnTo>
                  <a:lnTo>
                    <a:pt x="63528" y="1915"/>
                  </a:lnTo>
                  <a:lnTo>
                    <a:pt x="63285" y="1946"/>
                  </a:lnTo>
                  <a:cubicBezTo>
                    <a:pt x="63437" y="2037"/>
                    <a:pt x="63406" y="2158"/>
                    <a:pt x="63406" y="2280"/>
                  </a:cubicBezTo>
                  <a:lnTo>
                    <a:pt x="63194" y="2432"/>
                  </a:lnTo>
                  <a:lnTo>
                    <a:pt x="63163" y="2675"/>
                  </a:lnTo>
                  <a:lnTo>
                    <a:pt x="62859" y="2675"/>
                  </a:lnTo>
                  <a:cubicBezTo>
                    <a:pt x="62677" y="2584"/>
                    <a:pt x="62738" y="2432"/>
                    <a:pt x="62738" y="2310"/>
                  </a:cubicBezTo>
                  <a:cubicBezTo>
                    <a:pt x="62748" y="2308"/>
                    <a:pt x="62758" y="2307"/>
                    <a:pt x="62768" y="2307"/>
                  </a:cubicBezTo>
                  <a:cubicBezTo>
                    <a:pt x="62858" y="2307"/>
                    <a:pt x="62928" y="2385"/>
                    <a:pt x="63007" y="2385"/>
                  </a:cubicBezTo>
                  <a:cubicBezTo>
                    <a:pt x="63045" y="2385"/>
                    <a:pt x="63086" y="2366"/>
                    <a:pt x="63133" y="2310"/>
                  </a:cubicBezTo>
                  <a:lnTo>
                    <a:pt x="62798" y="2189"/>
                  </a:lnTo>
                  <a:lnTo>
                    <a:pt x="62434" y="2371"/>
                  </a:lnTo>
                  <a:lnTo>
                    <a:pt x="62191" y="2280"/>
                  </a:lnTo>
                  <a:lnTo>
                    <a:pt x="62282" y="2432"/>
                  </a:lnTo>
                  <a:lnTo>
                    <a:pt x="62130" y="2554"/>
                  </a:lnTo>
                  <a:lnTo>
                    <a:pt x="62130" y="2067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2069" y="2280"/>
                  </a:lnTo>
                  <a:lnTo>
                    <a:pt x="61947" y="2523"/>
                  </a:lnTo>
                  <a:lnTo>
                    <a:pt x="61947" y="2099"/>
                  </a:lnTo>
                  <a:lnTo>
                    <a:pt x="61947" y="2099"/>
                  </a:lnTo>
                  <a:lnTo>
                    <a:pt x="61431" y="2189"/>
                  </a:lnTo>
                  <a:lnTo>
                    <a:pt x="61279" y="2584"/>
                  </a:lnTo>
                  <a:lnTo>
                    <a:pt x="60914" y="2189"/>
                  </a:lnTo>
                  <a:lnTo>
                    <a:pt x="61096" y="2037"/>
                  </a:lnTo>
                  <a:lnTo>
                    <a:pt x="61096" y="1763"/>
                  </a:lnTo>
                  <a:lnTo>
                    <a:pt x="61066" y="1733"/>
                  </a:lnTo>
                  <a:lnTo>
                    <a:pt x="60944" y="1946"/>
                  </a:lnTo>
                  <a:lnTo>
                    <a:pt x="60884" y="1794"/>
                  </a:lnTo>
                  <a:lnTo>
                    <a:pt x="60701" y="2006"/>
                  </a:lnTo>
                  <a:cubicBezTo>
                    <a:pt x="60428" y="2006"/>
                    <a:pt x="60184" y="2067"/>
                    <a:pt x="59972" y="2250"/>
                  </a:cubicBezTo>
                  <a:lnTo>
                    <a:pt x="59698" y="1915"/>
                  </a:lnTo>
                  <a:lnTo>
                    <a:pt x="59607" y="2098"/>
                  </a:lnTo>
                  <a:lnTo>
                    <a:pt x="59394" y="2006"/>
                  </a:lnTo>
                  <a:lnTo>
                    <a:pt x="59516" y="2341"/>
                  </a:lnTo>
                  <a:cubicBezTo>
                    <a:pt x="59404" y="2285"/>
                    <a:pt x="59315" y="2229"/>
                    <a:pt x="59228" y="2229"/>
                  </a:cubicBezTo>
                  <a:cubicBezTo>
                    <a:pt x="59173" y="2229"/>
                    <a:pt x="59119" y="2251"/>
                    <a:pt x="59060" y="2310"/>
                  </a:cubicBezTo>
                  <a:cubicBezTo>
                    <a:pt x="59053" y="2314"/>
                    <a:pt x="59046" y="2315"/>
                    <a:pt x="59038" y="2315"/>
                  </a:cubicBezTo>
                  <a:cubicBezTo>
                    <a:pt x="58973" y="2315"/>
                    <a:pt x="58877" y="2219"/>
                    <a:pt x="58877" y="2219"/>
                  </a:cubicBezTo>
                  <a:lnTo>
                    <a:pt x="58786" y="2219"/>
                  </a:lnTo>
                  <a:lnTo>
                    <a:pt x="58695" y="2310"/>
                  </a:lnTo>
                  <a:lnTo>
                    <a:pt x="58665" y="2098"/>
                  </a:lnTo>
                  <a:cubicBezTo>
                    <a:pt x="58482" y="2128"/>
                    <a:pt x="58573" y="2280"/>
                    <a:pt x="58482" y="2402"/>
                  </a:cubicBezTo>
                  <a:lnTo>
                    <a:pt x="58361" y="2310"/>
                  </a:lnTo>
                  <a:lnTo>
                    <a:pt x="58178" y="2371"/>
                  </a:lnTo>
                  <a:lnTo>
                    <a:pt x="58148" y="2158"/>
                  </a:lnTo>
                  <a:lnTo>
                    <a:pt x="58026" y="2250"/>
                  </a:lnTo>
                  <a:cubicBezTo>
                    <a:pt x="58049" y="2137"/>
                    <a:pt x="58038" y="2074"/>
                    <a:pt x="57981" y="2074"/>
                  </a:cubicBezTo>
                  <a:cubicBezTo>
                    <a:pt x="57961" y="2074"/>
                    <a:pt x="57936" y="2082"/>
                    <a:pt x="57905" y="2098"/>
                  </a:cubicBezTo>
                  <a:lnTo>
                    <a:pt x="57905" y="2280"/>
                  </a:lnTo>
                  <a:lnTo>
                    <a:pt x="58026" y="2310"/>
                  </a:lnTo>
                  <a:lnTo>
                    <a:pt x="58087" y="2493"/>
                  </a:lnTo>
                  <a:lnTo>
                    <a:pt x="58026" y="2584"/>
                  </a:lnTo>
                  <a:lnTo>
                    <a:pt x="58209" y="2645"/>
                  </a:lnTo>
                  <a:lnTo>
                    <a:pt x="57996" y="2827"/>
                  </a:lnTo>
                  <a:lnTo>
                    <a:pt x="57753" y="2645"/>
                  </a:lnTo>
                  <a:lnTo>
                    <a:pt x="57814" y="2554"/>
                  </a:lnTo>
                  <a:lnTo>
                    <a:pt x="57175" y="2493"/>
                  </a:lnTo>
                  <a:lnTo>
                    <a:pt x="57054" y="2554"/>
                  </a:lnTo>
                  <a:cubicBezTo>
                    <a:pt x="57023" y="2523"/>
                    <a:pt x="57023" y="2462"/>
                    <a:pt x="56993" y="2432"/>
                  </a:cubicBezTo>
                  <a:cubicBezTo>
                    <a:pt x="56993" y="2402"/>
                    <a:pt x="56962" y="2402"/>
                    <a:pt x="56932" y="2371"/>
                  </a:cubicBezTo>
                  <a:lnTo>
                    <a:pt x="56855" y="2578"/>
                  </a:lnTo>
                  <a:lnTo>
                    <a:pt x="56855" y="2578"/>
                  </a:lnTo>
                  <a:cubicBezTo>
                    <a:pt x="56772" y="2546"/>
                    <a:pt x="56714" y="2491"/>
                    <a:pt x="56628" y="2462"/>
                  </a:cubicBezTo>
                  <a:cubicBezTo>
                    <a:pt x="56598" y="2462"/>
                    <a:pt x="56598" y="2493"/>
                    <a:pt x="56567" y="2493"/>
                  </a:cubicBezTo>
                  <a:lnTo>
                    <a:pt x="56567" y="2645"/>
                  </a:lnTo>
                  <a:cubicBezTo>
                    <a:pt x="56507" y="2645"/>
                    <a:pt x="56446" y="2614"/>
                    <a:pt x="56415" y="2584"/>
                  </a:cubicBezTo>
                  <a:cubicBezTo>
                    <a:pt x="56355" y="2523"/>
                    <a:pt x="56294" y="2432"/>
                    <a:pt x="56263" y="2371"/>
                  </a:cubicBezTo>
                  <a:lnTo>
                    <a:pt x="56263" y="2979"/>
                  </a:lnTo>
                  <a:lnTo>
                    <a:pt x="56233" y="2979"/>
                  </a:lnTo>
                  <a:lnTo>
                    <a:pt x="56203" y="2827"/>
                  </a:lnTo>
                  <a:lnTo>
                    <a:pt x="55899" y="2493"/>
                  </a:lnTo>
                  <a:lnTo>
                    <a:pt x="55564" y="2584"/>
                  </a:lnTo>
                  <a:lnTo>
                    <a:pt x="55503" y="2432"/>
                  </a:lnTo>
                  <a:cubicBezTo>
                    <a:pt x="55473" y="2523"/>
                    <a:pt x="55443" y="2614"/>
                    <a:pt x="55412" y="2705"/>
                  </a:cubicBezTo>
                  <a:cubicBezTo>
                    <a:pt x="55412" y="2797"/>
                    <a:pt x="55412" y="2888"/>
                    <a:pt x="55443" y="2979"/>
                  </a:cubicBezTo>
                  <a:lnTo>
                    <a:pt x="55352" y="2979"/>
                  </a:lnTo>
                  <a:lnTo>
                    <a:pt x="55200" y="2645"/>
                  </a:lnTo>
                  <a:lnTo>
                    <a:pt x="55017" y="2766"/>
                  </a:lnTo>
                  <a:lnTo>
                    <a:pt x="54896" y="2584"/>
                  </a:lnTo>
                  <a:lnTo>
                    <a:pt x="54105" y="2766"/>
                  </a:lnTo>
                  <a:cubicBezTo>
                    <a:pt x="54061" y="2633"/>
                    <a:pt x="54033" y="2548"/>
                    <a:pt x="53973" y="2548"/>
                  </a:cubicBezTo>
                  <a:cubicBezTo>
                    <a:pt x="53951" y="2548"/>
                    <a:pt x="53925" y="2559"/>
                    <a:pt x="53893" y="2584"/>
                  </a:cubicBezTo>
                  <a:cubicBezTo>
                    <a:pt x="53862" y="2675"/>
                    <a:pt x="53832" y="2675"/>
                    <a:pt x="53771" y="2675"/>
                  </a:cubicBezTo>
                  <a:lnTo>
                    <a:pt x="53771" y="2493"/>
                  </a:lnTo>
                  <a:cubicBezTo>
                    <a:pt x="53832" y="2554"/>
                    <a:pt x="53893" y="2584"/>
                    <a:pt x="53893" y="2584"/>
                  </a:cubicBezTo>
                  <a:cubicBezTo>
                    <a:pt x="53832" y="2402"/>
                    <a:pt x="53862" y="2310"/>
                    <a:pt x="53984" y="2280"/>
                  </a:cubicBezTo>
                  <a:lnTo>
                    <a:pt x="53953" y="2006"/>
                  </a:lnTo>
                  <a:lnTo>
                    <a:pt x="53771" y="2189"/>
                  </a:lnTo>
                  <a:lnTo>
                    <a:pt x="53619" y="2280"/>
                  </a:lnTo>
                  <a:cubicBezTo>
                    <a:pt x="53649" y="2310"/>
                    <a:pt x="53649" y="2310"/>
                    <a:pt x="53680" y="2341"/>
                  </a:cubicBezTo>
                  <a:lnTo>
                    <a:pt x="53649" y="2371"/>
                  </a:lnTo>
                  <a:lnTo>
                    <a:pt x="53619" y="2310"/>
                  </a:lnTo>
                  <a:cubicBezTo>
                    <a:pt x="53595" y="2302"/>
                    <a:pt x="53570" y="2298"/>
                    <a:pt x="53547" y="2298"/>
                  </a:cubicBezTo>
                  <a:cubicBezTo>
                    <a:pt x="53483" y="2298"/>
                    <a:pt x="53428" y="2327"/>
                    <a:pt x="53406" y="2371"/>
                  </a:cubicBezTo>
                  <a:cubicBezTo>
                    <a:pt x="53406" y="2432"/>
                    <a:pt x="53376" y="2493"/>
                    <a:pt x="53376" y="2584"/>
                  </a:cubicBezTo>
                  <a:lnTo>
                    <a:pt x="53741" y="2857"/>
                  </a:lnTo>
                  <a:cubicBezTo>
                    <a:pt x="53741" y="2888"/>
                    <a:pt x="53710" y="2918"/>
                    <a:pt x="53710" y="2949"/>
                  </a:cubicBezTo>
                  <a:lnTo>
                    <a:pt x="53497" y="2766"/>
                  </a:lnTo>
                  <a:lnTo>
                    <a:pt x="53254" y="2766"/>
                  </a:lnTo>
                  <a:lnTo>
                    <a:pt x="53254" y="3040"/>
                  </a:lnTo>
                  <a:lnTo>
                    <a:pt x="52555" y="2827"/>
                  </a:lnTo>
                  <a:lnTo>
                    <a:pt x="52403" y="2979"/>
                  </a:lnTo>
                  <a:cubicBezTo>
                    <a:pt x="52342" y="2888"/>
                    <a:pt x="52190" y="2857"/>
                    <a:pt x="52221" y="2675"/>
                  </a:cubicBezTo>
                  <a:lnTo>
                    <a:pt x="52221" y="2675"/>
                  </a:lnTo>
                  <a:cubicBezTo>
                    <a:pt x="51978" y="2736"/>
                    <a:pt x="51947" y="2979"/>
                    <a:pt x="51765" y="3101"/>
                  </a:cubicBezTo>
                  <a:lnTo>
                    <a:pt x="51765" y="3344"/>
                  </a:lnTo>
                  <a:lnTo>
                    <a:pt x="51491" y="2979"/>
                  </a:lnTo>
                  <a:lnTo>
                    <a:pt x="51400" y="3009"/>
                  </a:lnTo>
                  <a:cubicBezTo>
                    <a:pt x="51522" y="3374"/>
                    <a:pt x="51491" y="3557"/>
                    <a:pt x="51370" y="3587"/>
                  </a:cubicBezTo>
                  <a:cubicBezTo>
                    <a:pt x="51339" y="3526"/>
                    <a:pt x="51309" y="3496"/>
                    <a:pt x="51309" y="3465"/>
                  </a:cubicBezTo>
                  <a:lnTo>
                    <a:pt x="51187" y="3405"/>
                  </a:lnTo>
                  <a:lnTo>
                    <a:pt x="51187" y="3070"/>
                  </a:lnTo>
                  <a:lnTo>
                    <a:pt x="51035" y="3070"/>
                  </a:lnTo>
                  <a:lnTo>
                    <a:pt x="50823" y="3344"/>
                  </a:lnTo>
                  <a:cubicBezTo>
                    <a:pt x="50671" y="3313"/>
                    <a:pt x="50549" y="3313"/>
                    <a:pt x="50458" y="3253"/>
                  </a:cubicBezTo>
                  <a:cubicBezTo>
                    <a:pt x="50451" y="3249"/>
                    <a:pt x="50443" y="3248"/>
                    <a:pt x="50435" y="3248"/>
                  </a:cubicBezTo>
                  <a:cubicBezTo>
                    <a:pt x="50399" y="3248"/>
                    <a:pt x="50357" y="3277"/>
                    <a:pt x="50317" y="3277"/>
                  </a:cubicBezTo>
                  <a:cubicBezTo>
                    <a:pt x="50291" y="3277"/>
                    <a:pt x="50266" y="3265"/>
                    <a:pt x="50245" y="3222"/>
                  </a:cubicBezTo>
                  <a:lnTo>
                    <a:pt x="49971" y="3313"/>
                  </a:lnTo>
                  <a:lnTo>
                    <a:pt x="49880" y="3101"/>
                  </a:lnTo>
                  <a:lnTo>
                    <a:pt x="49789" y="3222"/>
                  </a:lnTo>
                  <a:lnTo>
                    <a:pt x="49850" y="3253"/>
                  </a:lnTo>
                  <a:lnTo>
                    <a:pt x="49819" y="3283"/>
                  </a:lnTo>
                  <a:lnTo>
                    <a:pt x="49789" y="3222"/>
                  </a:lnTo>
                  <a:cubicBezTo>
                    <a:pt x="49607" y="3222"/>
                    <a:pt x="49759" y="3040"/>
                    <a:pt x="49637" y="3009"/>
                  </a:cubicBezTo>
                  <a:lnTo>
                    <a:pt x="49637" y="3009"/>
                  </a:lnTo>
                  <a:lnTo>
                    <a:pt x="49516" y="3405"/>
                  </a:lnTo>
                  <a:lnTo>
                    <a:pt x="49303" y="3283"/>
                  </a:lnTo>
                  <a:lnTo>
                    <a:pt x="49181" y="3131"/>
                  </a:lnTo>
                  <a:lnTo>
                    <a:pt x="49029" y="3253"/>
                  </a:lnTo>
                  <a:lnTo>
                    <a:pt x="49029" y="2918"/>
                  </a:lnTo>
                  <a:lnTo>
                    <a:pt x="48573" y="3070"/>
                  </a:lnTo>
                  <a:lnTo>
                    <a:pt x="48482" y="3009"/>
                  </a:lnTo>
                  <a:cubicBezTo>
                    <a:pt x="48391" y="3070"/>
                    <a:pt x="48300" y="3101"/>
                    <a:pt x="48178" y="3131"/>
                  </a:cubicBezTo>
                  <a:cubicBezTo>
                    <a:pt x="48074" y="3157"/>
                    <a:pt x="48126" y="3362"/>
                    <a:pt x="48009" y="3362"/>
                  </a:cubicBezTo>
                  <a:cubicBezTo>
                    <a:pt x="47989" y="3362"/>
                    <a:pt x="47965" y="3357"/>
                    <a:pt x="47935" y="3344"/>
                  </a:cubicBezTo>
                  <a:lnTo>
                    <a:pt x="47935" y="3070"/>
                  </a:lnTo>
                  <a:lnTo>
                    <a:pt x="47783" y="3070"/>
                  </a:lnTo>
                  <a:lnTo>
                    <a:pt x="47905" y="2827"/>
                  </a:lnTo>
                  <a:cubicBezTo>
                    <a:pt x="47935" y="2918"/>
                    <a:pt x="47935" y="3009"/>
                    <a:pt x="47935" y="3070"/>
                  </a:cubicBezTo>
                  <a:lnTo>
                    <a:pt x="48117" y="2888"/>
                  </a:lnTo>
                  <a:lnTo>
                    <a:pt x="47813" y="2705"/>
                  </a:lnTo>
                  <a:lnTo>
                    <a:pt x="47631" y="2918"/>
                  </a:lnTo>
                  <a:lnTo>
                    <a:pt x="47692" y="3070"/>
                  </a:lnTo>
                  <a:lnTo>
                    <a:pt x="47509" y="3161"/>
                  </a:lnTo>
                  <a:lnTo>
                    <a:pt x="47449" y="3009"/>
                  </a:lnTo>
                  <a:lnTo>
                    <a:pt x="47266" y="3222"/>
                  </a:lnTo>
                  <a:lnTo>
                    <a:pt x="46962" y="3222"/>
                  </a:lnTo>
                  <a:lnTo>
                    <a:pt x="46810" y="2827"/>
                  </a:lnTo>
                  <a:lnTo>
                    <a:pt x="46567" y="2979"/>
                  </a:lnTo>
                  <a:lnTo>
                    <a:pt x="46658" y="3192"/>
                  </a:lnTo>
                  <a:cubicBezTo>
                    <a:pt x="46628" y="3222"/>
                    <a:pt x="46628" y="3283"/>
                    <a:pt x="46628" y="3313"/>
                  </a:cubicBezTo>
                  <a:cubicBezTo>
                    <a:pt x="46658" y="3344"/>
                    <a:pt x="46658" y="3405"/>
                    <a:pt x="46658" y="3465"/>
                  </a:cubicBezTo>
                  <a:lnTo>
                    <a:pt x="46628" y="3465"/>
                  </a:lnTo>
                  <a:lnTo>
                    <a:pt x="46598" y="3313"/>
                  </a:lnTo>
                  <a:lnTo>
                    <a:pt x="46628" y="3313"/>
                  </a:lnTo>
                  <a:cubicBezTo>
                    <a:pt x="46476" y="3283"/>
                    <a:pt x="46537" y="3192"/>
                    <a:pt x="46537" y="3131"/>
                  </a:cubicBezTo>
                  <a:cubicBezTo>
                    <a:pt x="46506" y="3070"/>
                    <a:pt x="46446" y="3040"/>
                    <a:pt x="46415" y="3009"/>
                  </a:cubicBezTo>
                  <a:lnTo>
                    <a:pt x="46142" y="3161"/>
                  </a:lnTo>
                  <a:lnTo>
                    <a:pt x="45898" y="2979"/>
                  </a:lnTo>
                  <a:cubicBezTo>
                    <a:pt x="45777" y="3161"/>
                    <a:pt x="45625" y="3313"/>
                    <a:pt x="45777" y="3526"/>
                  </a:cubicBezTo>
                  <a:cubicBezTo>
                    <a:pt x="45868" y="3526"/>
                    <a:pt x="45868" y="3617"/>
                    <a:pt x="45838" y="3648"/>
                  </a:cubicBezTo>
                  <a:cubicBezTo>
                    <a:pt x="45838" y="3678"/>
                    <a:pt x="45777" y="3709"/>
                    <a:pt x="45746" y="3769"/>
                  </a:cubicBezTo>
                  <a:lnTo>
                    <a:pt x="45716" y="3617"/>
                  </a:lnTo>
                  <a:lnTo>
                    <a:pt x="45564" y="3587"/>
                  </a:lnTo>
                  <a:lnTo>
                    <a:pt x="45594" y="3526"/>
                  </a:lnTo>
                  <a:lnTo>
                    <a:pt x="45351" y="3222"/>
                  </a:lnTo>
                  <a:lnTo>
                    <a:pt x="45199" y="3222"/>
                  </a:lnTo>
                  <a:lnTo>
                    <a:pt x="45169" y="3496"/>
                  </a:lnTo>
                  <a:cubicBezTo>
                    <a:pt x="45047" y="3283"/>
                    <a:pt x="44956" y="3070"/>
                    <a:pt x="44713" y="3070"/>
                  </a:cubicBezTo>
                  <a:cubicBezTo>
                    <a:pt x="44683" y="3101"/>
                    <a:pt x="44652" y="3161"/>
                    <a:pt x="44652" y="3222"/>
                  </a:cubicBezTo>
                  <a:cubicBezTo>
                    <a:pt x="44652" y="3253"/>
                    <a:pt x="44683" y="3313"/>
                    <a:pt x="44683" y="3374"/>
                  </a:cubicBezTo>
                  <a:lnTo>
                    <a:pt x="44622" y="3374"/>
                  </a:lnTo>
                  <a:lnTo>
                    <a:pt x="44591" y="3222"/>
                  </a:lnTo>
                  <a:lnTo>
                    <a:pt x="44622" y="3222"/>
                  </a:lnTo>
                  <a:cubicBezTo>
                    <a:pt x="44591" y="3192"/>
                    <a:pt x="44531" y="3161"/>
                    <a:pt x="44531" y="3161"/>
                  </a:cubicBezTo>
                  <a:lnTo>
                    <a:pt x="44531" y="2918"/>
                  </a:lnTo>
                  <a:lnTo>
                    <a:pt x="44348" y="2705"/>
                  </a:lnTo>
                  <a:lnTo>
                    <a:pt x="43984" y="2827"/>
                  </a:lnTo>
                  <a:lnTo>
                    <a:pt x="43832" y="3131"/>
                  </a:lnTo>
                  <a:cubicBezTo>
                    <a:pt x="43740" y="2918"/>
                    <a:pt x="43558" y="2857"/>
                    <a:pt x="43406" y="2766"/>
                  </a:cubicBezTo>
                  <a:lnTo>
                    <a:pt x="43224" y="2888"/>
                  </a:lnTo>
                  <a:cubicBezTo>
                    <a:pt x="43193" y="2949"/>
                    <a:pt x="43254" y="3040"/>
                    <a:pt x="43132" y="3040"/>
                  </a:cubicBezTo>
                  <a:cubicBezTo>
                    <a:pt x="43102" y="3101"/>
                    <a:pt x="43064" y="3131"/>
                    <a:pt x="43026" y="3131"/>
                  </a:cubicBezTo>
                  <a:cubicBezTo>
                    <a:pt x="42988" y="3131"/>
                    <a:pt x="42950" y="3101"/>
                    <a:pt x="42920" y="3040"/>
                  </a:cubicBezTo>
                  <a:lnTo>
                    <a:pt x="42859" y="2979"/>
                  </a:lnTo>
                  <a:cubicBezTo>
                    <a:pt x="42730" y="2979"/>
                    <a:pt x="42617" y="2888"/>
                    <a:pt x="42486" y="2888"/>
                  </a:cubicBezTo>
                  <a:cubicBezTo>
                    <a:pt x="42432" y="2888"/>
                    <a:pt x="42374" y="2904"/>
                    <a:pt x="42312" y="2949"/>
                  </a:cubicBezTo>
                  <a:lnTo>
                    <a:pt x="42312" y="3313"/>
                  </a:lnTo>
                  <a:cubicBezTo>
                    <a:pt x="42190" y="3222"/>
                    <a:pt x="42099" y="3253"/>
                    <a:pt x="41977" y="3222"/>
                  </a:cubicBezTo>
                  <a:cubicBezTo>
                    <a:pt x="41901" y="3207"/>
                    <a:pt x="41833" y="3199"/>
                    <a:pt x="41765" y="3199"/>
                  </a:cubicBezTo>
                  <a:cubicBezTo>
                    <a:pt x="41696" y="3199"/>
                    <a:pt x="41628" y="3207"/>
                    <a:pt x="41552" y="3222"/>
                  </a:cubicBezTo>
                  <a:lnTo>
                    <a:pt x="41430" y="3374"/>
                  </a:lnTo>
                  <a:lnTo>
                    <a:pt x="41552" y="3496"/>
                  </a:lnTo>
                  <a:cubicBezTo>
                    <a:pt x="41491" y="3557"/>
                    <a:pt x="41369" y="3617"/>
                    <a:pt x="41552" y="3709"/>
                  </a:cubicBezTo>
                  <a:lnTo>
                    <a:pt x="41673" y="3587"/>
                  </a:lnTo>
                  <a:lnTo>
                    <a:pt x="41613" y="3496"/>
                  </a:lnTo>
                  <a:cubicBezTo>
                    <a:pt x="41656" y="3461"/>
                    <a:pt x="41699" y="3449"/>
                    <a:pt x="41743" y="3449"/>
                  </a:cubicBezTo>
                  <a:cubicBezTo>
                    <a:pt x="41851" y="3449"/>
                    <a:pt x="41960" y="3526"/>
                    <a:pt x="42069" y="3526"/>
                  </a:cubicBezTo>
                  <a:lnTo>
                    <a:pt x="42251" y="3374"/>
                  </a:lnTo>
                  <a:lnTo>
                    <a:pt x="42494" y="3496"/>
                  </a:lnTo>
                  <a:cubicBezTo>
                    <a:pt x="42433" y="3678"/>
                    <a:pt x="42585" y="3739"/>
                    <a:pt x="42676" y="3830"/>
                  </a:cubicBezTo>
                  <a:cubicBezTo>
                    <a:pt x="42737" y="3769"/>
                    <a:pt x="42828" y="3678"/>
                    <a:pt x="42920" y="3617"/>
                  </a:cubicBezTo>
                  <a:lnTo>
                    <a:pt x="42920" y="4013"/>
                  </a:lnTo>
                  <a:lnTo>
                    <a:pt x="42707" y="3891"/>
                  </a:lnTo>
                  <a:cubicBezTo>
                    <a:pt x="42631" y="3952"/>
                    <a:pt x="42532" y="3982"/>
                    <a:pt x="42430" y="3982"/>
                  </a:cubicBezTo>
                  <a:cubicBezTo>
                    <a:pt x="42327" y="3982"/>
                    <a:pt x="42221" y="3952"/>
                    <a:pt x="42129" y="3891"/>
                  </a:cubicBezTo>
                  <a:cubicBezTo>
                    <a:pt x="42038" y="3921"/>
                    <a:pt x="41947" y="3952"/>
                    <a:pt x="41856" y="3952"/>
                  </a:cubicBezTo>
                  <a:lnTo>
                    <a:pt x="41582" y="4043"/>
                  </a:lnTo>
                  <a:cubicBezTo>
                    <a:pt x="41552" y="4013"/>
                    <a:pt x="41491" y="3982"/>
                    <a:pt x="41430" y="3982"/>
                  </a:cubicBezTo>
                  <a:cubicBezTo>
                    <a:pt x="41369" y="3982"/>
                    <a:pt x="41309" y="4013"/>
                    <a:pt x="41248" y="4013"/>
                  </a:cubicBezTo>
                  <a:lnTo>
                    <a:pt x="41187" y="3952"/>
                  </a:lnTo>
                  <a:lnTo>
                    <a:pt x="41309" y="3283"/>
                  </a:lnTo>
                  <a:lnTo>
                    <a:pt x="41066" y="3405"/>
                  </a:lnTo>
                  <a:lnTo>
                    <a:pt x="41187" y="3617"/>
                  </a:lnTo>
                  <a:lnTo>
                    <a:pt x="41035" y="3739"/>
                  </a:lnTo>
                  <a:lnTo>
                    <a:pt x="40974" y="3374"/>
                  </a:lnTo>
                  <a:lnTo>
                    <a:pt x="40792" y="3526"/>
                  </a:lnTo>
                  <a:lnTo>
                    <a:pt x="40792" y="3830"/>
                  </a:lnTo>
                  <a:lnTo>
                    <a:pt x="40944" y="3891"/>
                  </a:lnTo>
                  <a:lnTo>
                    <a:pt x="40944" y="3952"/>
                  </a:lnTo>
                  <a:lnTo>
                    <a:pt x="40701" y="3952"/>
                  </a:lnTo>
                  <a:lnTo>
                    <a:pt x="40610" y="3769"/>
                  </a:lnTo>
                  <a:lnTo>
                    <a:pt x="40427" y="4073"/>
                  </a:lnTo>
                  <a:lnTo>
                    <a:pt x="40214" y="3800"/>
                  </a:lnTo>
                  <a:cubicBezTo>
                    <a:pt x="40245" y="3678"/>
                    <a:pt x="40366" y="3557"/>
                    <a:pt x="40366" y="3405"/>
                  </a:cubicBezTo>
                  <a:lnTo>
                    <a:pt x="39971" y="3344"/>
                  </a:lnTo>
                  <a:lnTo>
                    <a:pt x="39971" y="3557"/>
                  </a:lnTo>
                  <a:cubicBezTo>
                    <a:pt x="39880" y="3617"/>
                    <a:pt x="39728" y="3648"/>
                    <a:pt x="39667" y="3800"/>
                  </a:cubicBezTo>
                  <a:cubicBezTo>
                    <a:pt x="39576" y="3952"/>
                    <a:pt x="39424" y="3982"/>
                    <a:pt x="39363" y="4073"/>
                  </a:cubicBezTo>
                  <a:cubicBezTo>
                    <a:pt x="39151" y="4073"/>
                    <a:pt x="38938" y="4104"/>
                    <a:pt x="38725" y="4195"/>
                  </a:cubicBezTo>
                  <a:cubicBezTo>
                    <a:pt x="38634" y="4225"/>
                    <a:pt x="38543" y="4240"/>
                    <a:pt x="38451" y="4240"/>
                  </a:cubicBezTo>
                  <a:cubicBezTo>
                    <a:pt x="38360" y="4240"/>
                    <a:pt x="38269" y="4225"/>
                    <a:pt x="38178" y="4195"/>
                  </a:cubicBezTo>
                  <a:lnTo>
                    <a:pt x="38087" y="4256"/>
                  </a:lnTo>
                  <a:lnTo>
                    <a:pt x="38026" y="4104"/>
                  </a:lnTo>
                  <a:lnTo>
                    <a:pt x="37813" y="4256"/>
                  </a:lnTo>
                  <a:lnTo>
                    <a:pt x="37540" y="4164"/>
                  </a:lnTo>
                  <a:lnTo>
                    <a:pt x="37540" y="3921"/>
                  </a:lnTo>
                  <a:lnTo>
                    <a:pt x="37722" y="4043"/>
                  </a:lnTo>
                  <a:lnTo>
                    <a:pt x="37813" y="3921"/>
                  </a:lnTo>
                  <a:lnTo>
                    <a:pt x="37752" y="3830"/>
                  </a:lnTo>
                  <a:lnTo>
                    <a:pt x="37874" y="3830"/>
                  </a:lnTo>
                  <a:lnTo>
                    <a:pt x="37904" y="4043"/>
                  </a:lnTo>
                  <a:cubicBezTo>
                    <a:pt x="38056" y="3891"/>
                    <a:pt x="38087" y="3739"/>
                    <a:pt x="38026" y="3678"/>
                  </a:cubicBezTo>
                  <a:lnTo>
                    <a:pt x="38026" y="3678"/>
                  </a:lnTo>
                  <a:lnTo>
                    <a:pt x="37904" y="3861"/>
                  </a:lnTo>
                  <a:lnTo>
                    <a:pt x="37904" y="3861"/>
                  </a:lnTo>
                  <a:lnTo>
                    <a:pt x="37996" y="3557"/>
                  </a:lnTo>
                  <a:lnTo>
                    <a:pt x="37904" y="3435"/>
                  </a:lnTo>
                  <a:lnTo>
                    <a:pt x="38117" y="3131"/>
                  </a:lnTo>
                  <a:lnTo>
                    <a:pt x="37752" y="3131"/>
                  </a:lnTo>
                  <a:cubicBezTo>
                    <a:pt x="37783" y="3101"/>
                    <a:pt x="37783" y="3070"/>
                    <a:pt x="37813" y="3040"/>
                  </a:cubicBezTo>
                  <a:cubicBezTo>
                    <a:pt x="37844" y="3009"/>
                    <a:pt x="37844" y="3009"/>
                    <a:pt x="37844" y="3009"/>
                  </a:cubicBezTo>
                  <a:cubicBezTo>
                    <a:pt x="37844" y="3009"/>
                    <a:pt x="37813" y="3009"/>
                    <a:pt x="37813" y="2979"/>
                  </a:cubicBezTo>
                  <a:lnTo>
                    <a:pt x="37540" y="2979"/>
                  </a:lnTo>
                  <a:cubicBezTo>
                    <a:pt x="37540" y="3070"/>
                    <a:pt x="37540" y="3131"/>
                    <a:pt x="37600" y="3161"/>
                  </a:cubicBezTo>
                  <a:cubicBezTo>
                    <a:pt x="37661" y="3222"/>
                    <a:pt x="37722" y="3283"/>
                    <a:pt x="37752" y="3374"/>
                  </a:cubicBezTo>
                  <a:cubicBezTo>
                    <a:pt x="37783" y="3435"/>
                    <a:pt x="37783" y="3526"/>
                    <a:pt x="37752" y="3526"/>
                  </a:cubicBezTo>
                  <a:cubicBezTo>
                    <a:pt x="37631" y="3587"/>
                    <a:pt x="37783" y="3648"/>
                    <a:pt x="37752" y="3709"/>
                  </a:cubicBezTo>
                  <a:cubicBezTo>
                    <a:pt x="37725" y="3722"/>
                    <a:pt x="37702" y="3728"/>
                    <a:pt x="37684" y="3728"/>
                  </a:cubicBezTo>
                  <a:cubicBezTo>
                    <a:pt x="37620" y="3728"/>
                    <a:pt x="37607" y="3658"/>
                    <a:pt x="37631" y="3587"/>
                  </a:cubicBezTo>
                  <a:lnTo>
                    <a:pt x="37418" y="3557"/>
                  </a:lnTo>
                  <a:cubicBezTo>
                    <a:pt x="37418" y="3526"/>
                    <a:pt x="37418" y="3496"/>
                    <a:pt x="37418" y="3465"/>
                  </a:cubicBezTo>
                  <a:cubicBezTo>
                    <a:pt x="37418" y="3313"/>
                    <a:pt x="37540" y="3253"/>
                    <a:pt x="37600" y="3161"/>
                  </a:cubicBezTo>
                  <a:lnTo>
                    <a:pt x="37600" y="3161"/>
                  </a:lnTo>
                  <a:cubicBezTo>
                    <a:pt x="37540" y="3192"/>
                    <a:pt x="37479" y="3192"/>
                    <a:pt x="37418" y="3192"/>
                  </a:cubicBezTo>
                  <a:lnTo>
                    <a:pt x="37479" y="3040"/>
                  </a:lnTo>
                  <a:lnTo>
                    <a:pt x="37296" y="3040"/>
                  </a:lnTo>
                  <a:lnTo>
                    <a:pt x="37175" y="3192"/>
                  </a:lnTo>
                  <a:lnTo>
                    <a:pt x="37236" y="3374"/>
                  </a:lnTo>
                  <a:cubicBezTo>
                    <a:pt x="37191" y="3397"/>
                    <a:pt x="37162" y="3520"/>
                    <a:pt x="37076" y="3520"/>
                  </a:cubicBezTo>
                  <a:cubicBezTo>
                    <a:pt x="37046" y="3520"/>
                    <a:pt x="37009" y="3505"/>
                    <a:pt x="36962" y="3465"/>
                  </a:cubicBezTo>
                  <a:cubicBezTo>
                    <a:pt x="36978" y="3449"/>
                    <a:pt x="36992" y="3436"/>
                    <a:pt x="37005" y="3425"/>
                  </a:cubicBezTo>
                  <a:lnTo>
                    <a:pt x="37005" y="3425"/>
                  </a:lnTo>
                  <a:cubicBezTo>
                    <a:pt x="36979" y="3441"/>
                    <a:pt x="36961" y="3453"/>
                    <a:pt x="36956" y="3459"/>
                  </a:cubicBezTo>
                  <a:lnTo>
                    <a:pt x="36956" y="3459"/>
                  </a:lnTo>
                  <a:cubicBezTo>
                    <a:pt x="36898" y="3397"/>
                    <a:pt x="36911" y="3336"/>
                    <a:pt x="36975" y="3336"/>
                  </a:cubicBezTo>
                  <a:cubicBezTo>
                    <a:pt x="37000" y="3336"/>
                    <a:pt x="37033" y="3346"/>
                    <a:pt x="37073" y="3368"/>
                  </a:cubicBezTo>
                  <a:lnTo>
                    <a:pt x="37073" y="3368"/>
                  </a:lnTo>
                  <a:cubicBezTo>
                    <a:pt x="37089" y="3353"/>
                    <a:pt x="37102" y="3338"/>
                    <a:pt x="37114" y="3313"/>
                  </a:cubicBezTo>
                  <a:cubicBezTo>
                    <a:pt x="37114" y="3253"/>
                    <a:pt x="37084" y="3192"/>
                    <a:pt x="37175" y="3192"/>
                  </a:cubicBezTo>
                  <a:lnTo>
                    <a:pt x="37175" y="2979"/>
                  </a:lnTo>
                  <a:lnTo>
                    <a:pt x="36901" y="2827"/>
                  </a:lnTo>
                  <a:lnTo>
                    <a:pt x="36992" y="2705"/>
                  </a:lnTo>
                  <a:lnTo>
                    <a:pt x="36992" y="2705"/>
                  </a:lnTo>
                  <a:lnTo>
                    <a:pt x="36628" y="2797"/>
                  </a:lnTo>
                  <a:lnTo>
                    <a:pt x="36537" y="2736"/>
                  </a:lnTo>
                  <a:lnTo>
                    <a:pt x="36415" y="2949"/>
                  </a:lnTo>
                  <a:lnTo>
                    <a:pt x="36172" y="2949"/>
                  </a:lnTo>
                  <a:lnTo>
                    <a:pt x="36141" y="2857"/>
                  </a:lnTo>
                  <a:lnTo>
                    <a:pt x="35959" y="3040"/>
                  </a:lnTo>
                  <a:lnTo>
                    <a:pt x="36020" y="3070"/>
                  </a:lnTo>
                  <a:cubicBezTo>
                    <a:pt x="35989" y="3192"/>
                    <a:pt x="35868" y="3313"/>
                    <a:pt x="35959" y="3465"/>
                  </a:cubicBezTo>
                  <a:lnTo>
                    <a:pt x="36111" y="3557"/>
                  </a:lnTo>
                  <a:lnTo>
                    <a:pt x="36263" y="3405"/>
                  </a:lnTo>
                  <a:lnTo>
                    <a:pt x="36293" y="3435"/>
                  </a:lnTo>
                  <a:lnTo>
                    <a:pt x="36172" y="3709"/>
                  </a:lnTo>
                  <a:lnTo>
                    <a:pt x="35989" y="3617"/>
                  </a:lnTo>
                  <a:lnTo>
                    <a:pt x="35989" y="4013"/>
                  </a:lnTo>
                  <a:lnTo>
                    <a:pt x="35898" y="4013"/>
                  </a:lnTo>
                  <a:lnTo>
                    <a:pt x="35777" y="3800"/>
                  </a:lnTo>
                  <a:lnTo>
                    <a:pt x="35837" y="3739"/>
                  </a:lnTo>
                  <a:lnTo>
                    <a:pt x="35625" y="3587"/>
                  </a:lnTo>
                  <a:lnTo>
                    <a:pt x="35746" y="3374"/>
                  </a:lnTo>
                  <a:lnTo>
                    <a:pt x="35655" y="3161"/>
                  </a:lnTo>
                  <a:lnTo>
                    <a:pt x="35473" y="3161"/>
                  </a:lnTo>
                  <a:lnTo>
                    <a:pt x="35564" y="2888"/>
                  </a:lnTo>
                  <a:lnTo>
                    <a:pt x="35564" y="2888"/>
                  </a:lnTo>
                  <a:cubicBezTo>
                    <a:pt x="35382" y="2979"/>
                    <a:pt x="35290" y="3161"/>
                    <a:pt x="35351" y="3344"/>
                  </a:cubicBezTo>
                  <a:lnTo>
                    <a:pt x="35534" y="3344"/>
                  </a:lnTo>
                  <a:cubicBezTo>
                    <a:pt x="35594" y="3557"/>
                    <a:pt x="35321" y="3769"/>
                    <a:pt x="35534" y="3982"/>
                  </a:cubicBezTo>
                  <a:cubicBezTo>
                    <a:pt x="35474" y="4042"/>
                    <a:pt x="35387" y="4115"/>
                    <a:pt x="35318" y="4115"/>
                  </a:cubicBezTo>
                  <a:cubicBezTo>
                    <a:pt x="35282" y="4115"/>
                    <a:pt x="35250" y="4095"/>
                    <a:pt x="35230" y="4043"/>
                  </a:cubicBezTo>
                  <a:cubicBezTo>
                    <a:pt x="35169" y="3891"/>
                    <a:pt x="35412" y="3800"/>
                    <a:pt x="35260" y="3617"/>
                  </a:cubicBezTo>
                  <a:lnTo>
                    <a:pt x="35260" y="3617"/>
                  </a:lnTo>
                  <a:cubicBezTo>
                    <a:pt x="35138" y="3709"/>
                    <a:pt x="35047" y="3861"/>
                    <a:pt x="35017" y="4013"/>
                  </a:cubicBezTo>
                  <a:lnTo>
                    <a:pt x="35138" y="4256"/>
                  </a:lnTo>
                  <a:lnTo>
                    <a:pt x="35290" y="4164"/>
                  </a:lnTo>
                  <a:lnTo>
                    <a:pt x="35351" y="4225"/>
                  </a:lnTo>
                  <a:lnTo>
                    <a:pt x="35412" y="4164"/>
                  </a:lnTo>
                  <a:lnTo>
                    <a:pt x="35625" y="4286"/>
                  </a:lnTo>
                  <a:lnTo>
                    <a:pt x="35230" y="4468"/>
                  </a:lnTo>
                  <a:lnTo>
                    <a:pt x="35047" y="4377"/>
                  </a:lnTo>
                  <a:lnTo>
                    <a:pt x="34986" y="4560"/>
                  </a:lnTo>
                  <a:lnTo>
                    <a:pt x="34804" y="4560"/>
                  </a:lnTo>
                  <a:lnTo>
                    <a:pt x="34774" y="4681"/>
                  </a:lnTo>
                  <a:lnTo>
                    <a:pt x="34470" y="4529"/>
                  </a:lnTo>
                  <a:cubicBezTo>
                    <a:pt x="34421" y="4578"/>
                    <a:pt x="34372" y="4609"/>
                    <a:pt x="34319" y="4609"/>
                  </a:cubicBezTo>
                  <a:cubicBezTo>
                    <a:pt x="34272" y="4609"/>
                    <a:pt x="34222" y="4586"/>
                    <a:pt x="34166" y="4529"/>
                  </a:cubicBezTo>
                  <a:lnTo>
                    <a:pt x="34014" y="4681"/>
                  </a:lnTo>
                  <a:lnTo>
                    <a:pt x="33983" y="4468"/>
                  </a:lnTo>
                  <a:lnTo>
                    <a:pt x="33862" y="4438"/>
                  </a:lnTo>
                  <a:lnTo>
                    <a:pt x="33862" y="4225"/>
                  </a:lnTo>
                  <a:lnTo>
                    <a:pt x="34044" y="4195"/>
                  </a:lnTo>
                  <a:lnTo>
                    <a:pt x="34044" y="3921"/>
                  </a:lnTo>
                  <a:lnTo>
                    <a:pt x="33831" y="3800"/>
                  </a:lnTo>
                  <a:lnTo>
                    <a:pt x="33679" y="3861"/>
                  </a:lnTo>
                  <a:cubicBezTo>
                    <a:pt x="33710" y="3982"/>
                    <a:pt x="33801" y="4134"/>
                    <a:pt x="33771" y="4164"/>
                  </a:cubicBezTo>
                  <a:cubicBezTo>
                    <a:pt x="33588" y="4316"/>
                    <a:pt x="33771" y="4438"/>
                    <a:pt x="33710" y="4529"/>
                  </a:cubicBezTo>
                  <a:lnTo>
                    <a:pt x="33649" y="4712"/>
                  </a:lnTo>
                  <a:lnTo>
                    <a:pt x="33375" y="4529"/>
                  </a:lnTo>
                  <a:lnTo>
                    <a:pt x="33193" y="4620"/>
                  </a:lnTo>
                  <a:lnTo>
                    <a:pt x="33193" y="4347"/>
                  </a:lnTo>
                  <a:lnTo>
                    <a:pt x="33527" y="4499"/>
                  </a:lnTo>
                  <a:lnTo>
                    <a:pt x="33619" y="4286"/>
                  </a:lnTo>
                  <a:lnTo>
                    <a:pt x="33436" y="4013"/>
                  </a:lnTo>
                  <a:lnTo>
                    <a:pt x="33223" y="4073"/>
                  </a:lnTo>
                  <a:lnTo>
                    <a:pt x="33011" y="3861"/>
                  </a:lnTo>
                  <a:lnTo>
                    <a:pt x="32737" y="4043"/>
                  </a:lnTo>
                  <a:lnTo>
                    <a:pt x="32707" y="3861"/>
                  </a:lnTo>
                  <a:lnTo>
                    <a:pt x="32524" y="3769"/>
                  </a:lnTo>
                  <a:lnTo>
                    <a:pt x="32251" y="4134"/>
                  </a:lnTo>
                  <a:cubicBezTo>
                    <a:pt x="32216" y="4088"/>
                    <a:pt x="32186" y="4073"/>
                    <a:pt x="32157" y="4073"/>
                  </a:cubicBezTo>
                  <a:cubicBezTo>
                    <a:pt x="32109" y="4073"/>
                    <a:pt x="32064" y="4115"/>
                    <a:pt x="32008" y="4134"/>
                  </a:cubicBezTo>
                  <a:cubicBezTo>
                    <a:pt x="31977" y="4013"/>
                    <a:pt x="32160" y="3891"/>
                    <a:pt x="32038" y="3769"/>
                  </a:cubicBezTo>
                  <a:lnTo>
                    <a:pt x="32038" y="3769"/>
                  </a:lnTo>
                  <a:cubicBezTo>
                    <a:pt x="31916" y="3861"/>
                    <a:pt x="31856" y="3982"/>
                    <a:pt x="31856" y="4134"/>
                  </a:cubicBezTo>
                  <a:cubicBezTo>
                    <a:pt x="31886" y="4164"/>
                    <a:pt x="31886" y="4164"/>
                    <a:pt x="31916" y="4195"/>
                  </a:cubicBezTo>
                  <a:lnTo>
                    <a:pt x="31886" y="4225"/>
                  </a:lnTo>
                  <a:lnTo>
                    <a:pt x="31825" y="4164"/>
                  </a:lnTo>
                  <a:cubicBezTo>
                    <a:pt x="31825" y="4134"/>
                    <a:pt x="31764" y="4104"/>
                    <a:pt x="31764" y="4073"/>
                  </a:cubicBezTo>
                  <a:cubicBezTo>
                    <a:pt x="31734" y="3952"/>
                    <a:pt x="31704" y="3861"/>
                    <a:pt x="31704" y="3739"/>
                  </a:cubicBezTo>
                  <a:lnTo>
                    <a:pt x="31764" y="3617"/>
                  </a:lnTo>
                  <a:cubicBezTo>
                    <a:pt x="31673" y="3617"/>
                    <a:pt x="31582" y="3587"/>
                    <a:pt x="31491" y="3557"/>
                  </a:cubicBezTo>
                  <a:cubicBezTo>
                    <a:pt x="31455" y="3545"/>
                    <a:pt x="31420" y="3540"/>
                    <a:pt x="31384" y="3540"/>
                  </a:cubicBezTo>
                  <a:cubicBezTo>
                    <a:pt x="31236" y="3540"/>
                    <a:pt x="31085" y="3623"/>
                    <a:pt x="30913" y="3648"/>
                  </a:cubicBezTo>
                  <a:cubicBezTo>
                    <a:pt x="31035" y="3739"/>
                    <a:pt x="31126" y="3800"/>
                    <a:pt x="31248" y="3891"/>
                  </a:cubicBezTo>
                  <a:cubicBezTo>
                    <a:pt x="31339" y="3982"/>
                    <a:pt x="31460" y="4104"/>
                    <a:pt x="31552" y="4195"/>
                  </a:cubicBezTo>
                  <a:lnTo>
                    <a:pt x="31460" y="4468"/>
                  </a:lnTo>
                  <a:cubicBezTo>
                    <a:pt x="31633" y="4468"/>
                    <a:pt x="31833" y="4441"/>
                    <a:pt x="32009" y="4387"/>
                  </a:cubicBezTo>
                  <a:lnTo>
                    <a:pt x="32009" y="4387"/>
                  </a:lnTo>
                  <a:cubicBezTo>
                    <a:pt x="32011" y="4416"/>
                    <a:pt x="32018" y="4449"/>
                    <a:pt x="32038" y="4468"/>
                  </a:cubicBezTo>
                  <a:cubicBezTo>
                    <a:pt x="32038" y="4408"/>
                    <a:pt x="32038" y="4377"/>
                    <a:pt x="32038" y="4377"/>
                  </a:cubicBezTo>
                  <a:cubicBezTo>
                    <a:pt x="32028" y="4380"/>
                    <a:pt x="32019" y="4384"/>
                    <a:pt x="32009" y="4387"/>
                  </a:cubicBezTo>
                  <a:lnTo>
                    <a:pt x="32009" y="4387"/>
                  </a:lnTo>
                  <a:cubicBezTo>
                    <a:pt x="32008" y="4371"/>
                    <a:pt x="32008" y="4357"/>
                    <a:pt x="32008" y="4347"/>
                  </a:cubicBezTo>
                  <a:cubicBezTo>
                    <a:pt x="31992" y="4332"/>
                    <a:pt x="32000" y="4324"/>
                    <a:pt x="32011" y="4324"/>
                  </a:cubicBezTo>
                  <a:cubicBezTo>
                    <a:pt x="32023" y="4324"/>
                    <a:pt x="32038" y="4332"/>
                    <a:pt x="32038" y="4347"/>
                  </a:cubicBezTo>
                  <a:cubicBezTo>
                    <a:pt x="32038" y="4468"/>
                    <a:pt x="32068" y="4560"/>
                    <a:pt x="32160" y="4651"/>
                  </a:cubicBezTo>
                  <a:lnTo>
                    <a:pt x="32464" y="4073"/>
                  </a:lnTo>
                  <a:cubicBezTo>
                    <a:pt x="32464" y="4134"/>
                    <a:pt x="32464" y="4225"/>
                    <a:pt x="32464" y="4316"/>
                  </a:cubicBezTo>
                  <a:lnTo>
                    <a:pt x="32464" y="4620"/>
                  </a:lnTo>
                  <a:cubicBezTo>
                    <a:pt x="32464" y="4620"/>
                    <a:pt x="32433" y="4651"/>
                    <a:pt x="32433" y="4681"/>
                  </a:cubicBezTo>
                  <a:lnTo>
                    <a:pt x="32281" y="4681"/>
                  </a:lnTo>
                  <a:cubicBezTo>
                    <a:pt x="32251" y="4681"/>
                    <a:pt x="32220" y="4712"/>
                    <a:pt x="32190" y="4742"/>
                  </a:cubicBezTo>
                  <a:lnTo>
                    <a:pt x="32129" y="4681"/>
                  </a:lnTo>
                  <a:lnTo>
                    <a:pt x="31916" y="4864"/>
                  </a:lnTo>
                  <a:lnTo>
                    <a:pt x="31734" y="4590"/>
                  </a:lnTo>
                  <a:lnTo>
                    <a:pt x="31582" y="4590"/>
                  </a:lnTo>
                  <a:lnTo>
                    <a:pt x="31552" y="4742"/>
                  </a:lnTo>
                  <a:lnTo>
                    <a:pt x="31278" y="4712"/>
                  </a:lnTo>
                  <a:cubicBezTo>
                    <a:pt x="31278" y="4712"/>
                    <a:pt x="31278" y="4712"/>
                    <a:pt x="31278" y="4681"/>
                  </a:cubicBezTo>
                  <a:cubicBezTo>
                    <a:pt x="31460" y="4468"/>
                    <a:pt x="31278" y="4286"/>
                    <a:pt x="31278" y="4073"/>
                  </a:cubicBezTo>
                  <a:cubicBezTo>
                    <a:pt x="31137" y="4045"/>
                    <a:pt x="30999" y="4031"/>
                    <a:pt x="30863" y="4031"/>
                  </a:cubicBezTo>
                  <a:cubicBezTo>
                    <a:pt x="30562" y="4031"/>
                    <a:pt x="30274" y="4099"/>
                    <a:pt x="30001" y="4225"/>
                  </a:cubicBezTo>
                  <a:lnTo>
                    <a:pt x="29941" y="4073"/>
                  </a:lnTo>
                  <a:lnTo>
                    <a:pt x="29576" y="4164"/>
                  </a:lnTo>
                  <a:lnTo>
                    <a:pt x="29698" y="4590"/>
                  </a:lnTo>
                  <a:lnTo>
                    <a:pt x="29850" y="4438"/>
                  </a:lnTo>
                  <a:lnTo>
                    <a:pt x="30062" y="4620"/>
                  </a:lnTo>
                  <a:lnTo>
                    <a:pt x="30153" y="4438"/>
                  </a:lnTo>
                  <a:lnTo>
                    <a:pt x="30397" y="4772"/>
                  </a:lnTo>
                  <a:cubicBezTo>
                    <a:pt x="30295" y="4772"/>
                    <a:pt x="30207" y="4826"/>
                    <a:pt x="30124" y="4826"/>
                  </a:cubicBezTo>
                  <a:cubicBezTo>
                    <a:pt x="30083" y="4826"/>
                    <a:pt x="30042" y="4813"/>
                    <a:pt x="30001" y="4772"/>
                  </a:cubicBezTo>
                  <a:cubicBezTo>
                    <a:pt x="29880" y="4772"/>
                    <a:pt x="29789" y="4864"/>
                    <a:pt x="29789" y="4985"/>
                  </a:cubicBezTo>
                  <a:cubicBezTo>
                    <a:pt x="29770" y="4988"/>
                    <a:pt x="29752" y="4989"/>
                    <a:pt x="29736" y="4989"/>
                  </a:cubicBezTo>
                  <a:cubicBezTo>
                    <a:pt x="29565" y="4989"/>
                    <a:pt x="29507" y="4856"/>
                    <a:pt x="29424" y="4772"/>
                  </a:cubicBezTo>
                  <a:cubicBezTo>
                    <a:pt x="29454" y="4651"/>
                    <a:pt x="29606" y="4529"/>
                    <a:pt x="29424" y="4438"/>
                  </a:cubicBezTo>
                  <a:lnTo>
                    <a:pt x="29272" y="4560"/>
                  </a:lnTo>
                  <a:lnTo>
                    <a:pt x="29363" y="4864"/>
                  </a:lnTo>
                  <a:lnTo>
                    <a:pt x="29242" y="4985"/>
                  </a:lnTo>
                  <a:lnTo>
                    <a:pt x="28542" y="4985"/>
                  </a:lnTo>
                  <a:cubicBezTo>
                    <a:pt x="28482" y="4955"/>
                    <a:pt x="28391" y="4955"/>
                    <a:pt x="28330" y="4894"/>
                  </a:cubicBezTo>
                  <a:cubicBezTo>
                    <a:pt x="28316" y="4974"/>
                    <a:pt x="28285" y="4990"/>
                    <a:pt x="28247" y="4990"/>
                  </a:cubicBezTo>
                  <a:cubicBezTo>
                    <a:pt x="28223" y="4990"/>
                    <a:pt x="28196" y="4983"/>
                    <a:pt x="28168" y="4983"/>
                  </a:cubicBezTo>
                  <a:cubicBezTo>
                    <a:pt x="28140" y="4983"/>
                    <a:pt x="28112" y="4990"/>
                    <a:pt x="28087" y="5016"/>
                  </a:cubicBezTo>
                  <a:cubicBezTo>
                    <a:pt x="28026" y="5107"/>
                    <a:pt x="27935" y="5168"/>
                    <a:pt x="27843" y="5198"/>
                  </a:cubicBezTo>
                  <a:lnTo>
                    <a:pt x="27691" y="4894"/>
                  </a:lnTo>
                  <a:lnTo>
                    <a:pt x="27144" y="5137"/>
                  </a:lnTo>
                  <a:lnTo>
                    <a:pt x="27175" y="4681"/>
                  </a:lnTo>
                  <a:cubicBezTo>
                    <a:pt x="27144" y="4620"/>
                    <a:pt x="27114" y="4590"/>
                    <a:pt x="27083" y="4529"/>
                  </a:cubicBezTo>
                  <a:cubicBezTo>
                    <a:pt x="27023" y="4499"/>
                    <a:pt x="26992" y="4468"/>
                    <a:pt x="26962" y="4438"/>
                  </a:cubicBezTo>
                  <a:lnTo>
                    <a:pt x="26871" y="4924"/>
                  </a:lnTo>
                  <a:lnTo>
                    <a:pt x="26932" y="5137"/>
                  </a:lnTo>
                  <a:cubicBezTo>
                    <a:pt x="26922" y="5135"/>
                    <a:pt x="26913" y="5134"/>
                    <a:pt x="26904" y="5134"/>
                  </a:cubicBezTo>
                  <a:cubicBezTo>
                    <a:pt x="26829" y="5134"/>
                    <a:pt x="26775" y="5210"/>
                    <a:pt x="26698" y="5210"/>
                  </a:cubicBezTo>
                  <a:cubicBezTo>
                    <a:pt x="26669" y="5210"/>
                    <a:pt x="26636" y="5199"/>
                    <a:pt x="26597" y="5168"/>
                  </a:cubicBezTo>
                  <a:cubicBezTo>
                    <a:pt x="26591" y="5155"/>
                    <a:pt x="26580" y="5150"/>
                    <a:pt x="26565" y="5150"/>
                  </a:cubicBezTo>
                  <a:cubicBezTo>
                    <a:pt x="26515" y="5150"/>
                    <a:pt x="26427" y="5203"/>
                    <a:pt x="26357" y="5203"/>
                  </a:cubicBezTo>
                  <a:cubicBezTo>
                    <a:pt x="26345" y="5203"/>
                    <a:pt x="26334" y="5201"/>
                    <a:pt x="26324" y="5198"/>
                  </a:cubicBezTo>
                  <a:cubicBezTo>
                    <a:pt x="26243" y="5198"/>
                    <a:pt x="26175" y="5293"/>
                    <a:pt x="26112" y="5293"/>
                  </a:cubicBezTo>
                  <a:cubicBezTo>
                    <a:pt x="26080" y="5293"/>
                    <a:pt x="26050" y="5269"/>
                    <a:pt x="26020" y="5198"/>
                  </a:cubicBezTo>
                  <a:cubicBezTo>
                    <a:pt x="25959" y="5259"/>
                    <a:pt x="25906" y="5274"/>
                    <a:pt x="25852" y="5274"/>
                  </a:cubicBezTo>
                  <a:cubicBezTo>
                    <a:pt x="25799" y="5274"/>
                    <a:pt x="25746" y="5259"/>
                    <a:pt x="25685" y="5259"/>
                  </a:cubicBezTo>
                  <a:lnTo>
                    <a:pt x="25564" y="5107"/>
                  </a:lnTo>
                  <a:lnTo>
                    <a:pt x="25746" y="5016"/>
                  </a:lnTo>
                  <a:lnTo>
                    <a:pt x="25594" y="4924"/>
                  </a:lnTo>
                  <a:cubicBezTo>
                    <a:pt x="25625" y="4803"/>
                    <a:pt x="25746" y="4681"/>
                    <a:pt x="25655" y="4529"/>
                  </a:cubicBezTo>
                  <a:lnTo>
                    <a:pt x="25321" y="4529"/>
                  </a:lnTo>
                  <a:lnTo>
                    <a:pt x="25533" y="4894"/>
                  </a:lnTo>
                  <a:cubicBezTo>
                    <a:pt x="25521" y="4896"/>
                    <a:pt x="25509" y="4897"/>
                    <a:pt x="25498" y="4897"/>
                  </a:cubicBezTo>
                  <a:cubicBezTo>
                    <a:pt x="25317" y="4897"/>
                    <a:pt x="25281" y="4679"/>
                    <a:pt x="25138" y="4651"/>
                  </a:cubicBezTo>
                  <a:cubicBezTo>
                    <a:pt x="25077" y="4712"/>
                    <a:pt x="25047" y="4772"/>
                    <a:pt x="24986" y="4803"/>
                  </a:cubicBezTo>
                  <a:cubicBezTo>
                    <a:pt x="24925" y="4833"/>
                    <a:pt x="24865" y="4833"/>
                    <a:pt x="24804" y="4833"/>
                  </a:cubicBezTo>
                  <a:lnTo>
                    <a:pt x="24773" y="4955"/>
                  </a:lnTo>
                  <a:lnTo>
                    <a:pt x="24439" y="4864"/>
                  </a:lnTo>
                  <a:lnTo>
                    <a:pt x="24135" y="4560"/>
                  </a:lnTo>
                  <a:lnTo>
                    <a:pt x="23953" y="4651"/>
                  </a:lnTo>
                  <a:lnTo>
                    <a:pt x="24257" y="4712"/>
                  </a:lnTo>
                  <a:lnTo>
                    <a:pt x="23588" y="4864"/>
                  </a:lnTo>
                  <a:lnTo>
                    <a:pt x="23527" y="4955"/>
                  </a:lnTo>
                  <a:lnTo>
                    <a:pt x="23162" y="4742"/>
                  </a:lnTo>
                  <a:lnTo>
                    <a:pt x="23102" y="4803"/>
                  </a:lnTo>
                  <a:lnTo>
                    <a:pt x="23102" y="4742"/>
                  </a:lnTo>
                  <a:lnTo>
                    <a:pt x="22980" y="4742"/>
                  </a:lnTo>
                  <a:lnTo>
                    <a:pt x="22919" y="4590"/>
                  </a:lnTo>
                  <a:cubicBezTo>
                    <a:pt x="22828" y="4620"/>
                    <a:pt x="22767" y="4712"/>
                    <a:pt x="22798" y="4833"/>
                  </a:cubicBezTo>
                  <a:cubicBezTo>
                    <a:pt x="22828" y="4833"/>
                    <a:pt x="22858" y="4818"/>
                    <a:pt x="22885" y="4818"/>
                  </a:cubicBezTo>
                  <a:cubicBezTo>
                    <a:pt x="22912" y="4818"/>
                    <a:pt x="22934" y="4833"/>
                    <a:pt x="22950" y="4894"/>
                  </a:cubicBezTo>
                  <a:cubicBezTo>
                    <a:pt x="22980" y="4985"/>
                    <a:pt x="23102" y="5046"/>
                    <a:pt x="23162" y="5137"/>
                  </a:cubicBezTo>
                  <a:cubicBezTo>
                    <a:pt x="23193" y="5137"/>
                    <a:pt x="23223" y="5137"/>
                    <a:pt x="23254" y="5107"/>
                  </a:cubicBezTo>
                  <a:cubicBezTo>
                    <a:pt x="23277" y="5100"/>
                    <a:pt x="23299" y="5097"/>
                    <a:pt x="23320" y="5097"/>
                  </a:cubicBezTo>
                  <a:cubicBezTo>
                    <a:pt x="23489" y="5097"/>
                    <a:pt x="23588" y="5292"/>
                    <a:pt x="23831" y="5320"/>
                  </a:cubicBezTo>
                  <a:cubicBezTo>
                    <a:pt x="23679" y="5350"/>
                    <a:pt x="23588" y="5380"/>
                    <a:pt x="23558" y="5380"/>
                  </a:cubicBezTo>
                  <a:cubicBezTo>
                    <a:pt x="23527" y="5380"/>
                    <a:pt x="23497" y="5411"/>
                    <a:pt x="23497" y="5411"/>
                  </a:cubicBezTo>
                  <a:lnTo>
                    <a:pt x="23345" y="5350"/>
                  </a:lnTo>
                  <a:cubicBezTo>
                    <a:pt x="23314" y="5259"/>
                    <a:pt x="23284" y="5168"/>
                    <a:pt x="23254" y="5107"/>
                  </a:cubicBezTo>
                  <a:lnTo>
                    <a:pt x="23254" y="5411"/>
                  </a:lnTo>
                  <a:lnTo>
                    <a:pt x="22980" y="5532"/>
                  </a:lnTo>
                  <a:lnTo>
                    <a:pt x="22919" y="5350"/>
                  </a:lnTo>
                  <a:lnTo>
                    <a:pt x="22798" y="5350"/>
                  </a:lnTo>
                  <a:lnTo>
                    <a:pt x="22707" y="5654"/>
                  </a:lnTo>
                  <a:lnTo>
                    <a:pt x="22403" y="5715"/>
                  </a:lnTo>
                  <a:lnTo>
                    <a:pt x="22281" y="5654"/>
                  </a:lnTo>
                  <a:lnTo>
                    <a:pt x="22190" y="5623"/>
                  </a:lnTo>
                  <a:cubicBezTo>
                    <a:pt x="22251" y="5471"/>
                    <a:pt x="22372" y="5380"/>
                    <a:pt x="22494" y="5320"/>
                  </a:cubicBezTo>
                  <a:lnTo>
                    <a:pt x="22494" y="4985"/>
                  </a:lnTo>
                  <a:lnTo>
                    <a:pt x="22342" y="5228"/>
                  </a:lnTo>
                  <a:lnTo>
                    <a:pt x="22251" y="5046"/>
                  </a:lnTo>
                  <a:lnTo>
                    <a:pt x="22099" y="5046"/>
                  </a:lnTo>
                  <a:lnTo>
                    <a:pt x="21916" y="4742"/>
                  </a:lnTo>
                  <a:cubicBezTo>
                    <a:pt x="21764" y="4651"/>
                    <a:pt x="21886" y="4499"/>
                    <a:pt x="21825" y="4408"/>
                  </a:cubicBezTo>
                  <a:lnTo>
                    <a:pt x="21673" y="4164"/>
                  </a:lnTo>
                  <a:lnTo>
                    <a:pt x="21369" y="4073"/>
                  </a:lnTo>
                  <a:lnTo>
                    <a:pt x="21369" y="4073"/>
                  </a:lnTo>
                  <a:lnTo>
                    <a:pt x="21491" y="4499"/>
                  </a:lnTo>
                  <a:lnTo>
                    <a:pt x="21612" y="4560"/>
                  </a:lnTo>
                  <a:cubicBezTo>
                    <a:pt x="21612" y="4864"/>
                    <a:pt x="21673" y="5168"/>
                    <a:pt x="21825" y="5471"/>
                  </a:cubicBezTo>
                  <a:cubicBezTo>
                    <a:pt x="21932" y="5391"/>
                    <a:pt x="21921" y="5218"/>
                    <a:pt x="22061" y="5218"/>
                  </a:cubicBezTo>
                  <a:cubicBezTo>
                    <a:pt x="22081" y="5218"/>
                    <a:pt x="22103" y="5221"/>
                    <a:pt x="22129" y="5228"/>
                  </a:cubicBezTo>
                  <a:lnTo>
                    <a:pt x="22129" y="5563"/>
                  </a:lnTo>
                  <a:lnTo>
                    <a:pt x="21977" y="5684"/>
                  </a:lnTo>
                  <a:lnTo>
                    <a:pt x="21795" y="5532"/>
                  </a:lnTo>
                  <a:lnTo>
                    <a:pt x="21734" y="5593"/>
                  </a:lnTo>
                  <a:lnTo>
                    <a:pt x="21612" y="5502"/>
                  </a:lnTo>
                  <a:lnTo>
                    <a:pt x="21460" y="5654"/>
                  </a:lnTo>
                  <a:lnTo>
                    <a:pt x="21643" y="5775"/>
                  </a:lnTo>
                  <a:cubicBezTo>
                    <a:pt x="21582" y="5806"/>
                    <a:pt x="21521" y="5806"/>
                    <a:pt x="21460" y="5806"/>
                  </a:cubicBezTo>
                  <a:cubicBezTo>
                    <a:pt x="21430" y="5836"/>
                    <a:pt x="21399" y="5836"/>
                    <a:pt x="21339" y="5867"/>
                  </a:cubicBezTo>
                  <a:lnTo>
                    <a:pt x="21278" y="5684"/>
                  </a:lnTo>
                  <a:lnTo>
                    <a:pt x="21460" y="5623"/>
                  </a:lnTo>
                  <a:lnTo>
                    <a:pt x="21187" y="5563"/>
                  </a:lnTo>
                  <a:lnTo>
                    <a:pt x="21187" y="5380"/>
                  </a:lnTo>
                  <a:lnTo>
                    <a:pt x="21339" y="5320"/>
                  </a:lnTo>
                  <a:lnTo>
                    <a:pt x="21217" y="5076"/>
                  </a:lnTo>
                  <a:lnTo>
                    <a:pt x="21126" y="5016"/>
                  </a:lnTo>
                  <a:cubicBezTo>
                    <a:pt x="21187" y="4894"/>
                    <a:pt x="21278" y="4924"/>
                    <a:pt x="21369" y="4894"/>
                  </a:cubicBezTo>
                  <a:cubicBezTo>
                    <a:pt x="21460" y="4864"/>
                    <a:pt x="21551" y="4712"/>
                    <a:pt x="21491" y="4651"/>
                  </a:cubicBezTo>
                  <a:lnTo>
                    <a:pt x="21491" y="4651"/>
                  </a:lnTo>
                  <a:lnTo>
                    <a:pt x="21308" y="4803"/>
                  </a:lnTo>
                  <a:lnTo>
                    <a:pt x="20974" y="4681"/>
                  </a:lnTo>
                  <a:cubicBezTo>
                    <a:pt x="20951" y="4727"/>
                    <a:pt x="20924" y="4743"/>
                    <a:pt x="20895" y="4743"/>
                  </a:cubicBezTo>
                  <a:cubicBezTo>
                    <a:pt x="20849" y="4743"/>
                    <a:pt x="20799" y="4700"/>
                    <a:pt x="20761" y="4681"/>
                  </a:cubicBezTo>
                  <a:lnTo>
                    <a:pt x="20579" y="4833"/>
                  </a:lnTo>
                  <a:cubicBezTo>
                    <a:pt x="20579" y="4833"/>
                    <a:pt x="20548" y="4864"/>
                    <a:pt x="20548" y="4894"/>
                  </a:cubicBezTo>
                  <a:lnTo>
                    <a:pt x="20518" y="4864"/>
                  </a:lnTo>
                  <a:lnTo>
                    <a:pt x="20579" y="4803"/>
                  </a:lnTo>
                  <a:lnTo>
                    <a:pt x="20518" y="4590"/>
                  </a:lnTo>
                  <a:lnTo>
                    <a:pt x="20609" y="4438"/>
                  </a:lnTo>
                  <a:lnTo>
                    <a:pt x="20366" y="4408"/>
                  </a:lnTo>
                  <a:lnTo>
                    <a:pt x="20427" y="4195"/>
                  </a:lnTo>
                  <a:lnTo>
                    <a:pt x="20336" y="4195"/>
                  </a:lnTo>
                  <a:lnTo>
                    <a:pt x="20244" y="4377"/>
                  </a:lnTo>
                  <a:lnTo>
                    <a:pt x="20062" y="4286"/>
                  </a:lnTo>
                  <a:lnTo>
                    <a:pt x="20123" y="4529"/>
                  </a:lnTo>
                  <a:lnTo>
                    <a:pt x="20062" y="4651"/>
                  </a:lnTo>
                  <a:cubicBezTo>
                    <a:pt x="19961" y="4676"/>
                    <a:pt x="19965" y="4744"/>
                    <a:pt x="19969" y="4801"/>
                  </a:cubicBezTo>
                  <a:lnTo>
                    <a:pt x="19969" y="4801"/>
                  </a:lnTo>
                  <a:lnTo>
                    <a:pt x="19789" y="4590"/>
                  </a:lnTo>
                  <a:lnTo>
                    <a:pt x="19758" y="5016"/>
                  </a:lnTo>
                  <a:cubicBezTo>
                    <a:pt x="19667" y="5046"/>
                    <a:pt x="19576" y="5076"/>
                    <a:pt x="19515" y="5107"/>
                  </a:cubicBezTo>
                  <a:cubicBezTo>
                    <a:pt x="19454" y="5168"/>
                    <a:pt x="19393" y="5198"/>
                    <a:pt x="19333" y="5198"/>
                  </a:cubicBezTo>
                  <a:lnTo>
                    <a:pt x="19333" y="5471"/>
                  </a:lnTo>
                  <a:lnTo>
                    <a:pt x="19120" y="5631"/>
                  </a:lnTo>
                  <a:lnTo>
                    <a:pt x="19120" y="5320"/>
                  </a:lnTo>
                  <a:lnTo>
                    <a:pt x="18968" y="5198"/>
                  </a:lnTo>
                  <a:cubicBezTo>
                    <a:pt x="18931" y="5198"/>
                    <a:pt x="18890" y="5193"/>
                    <a:pt x="18852" y="5193"/>
                  </a:cubicBezTo>
                  <a:cubicBezTo>
                    <a:pt x="18794" y="5193"/>
                    <a:pt x="18743" y="5204"/>
                    <a:pt x="18725" y="5259"/>
                  </a:cubicBezTo>
                  <a:lnTo>
                    <a:pt x="18512" y="5168"/>
                  </a:lnTo>
                  <a:lnTo>
                    <a:pt x="18603" y="4833"/>
                  </a:lnTo>
                  <a:lnTo>
                    <a:pt x="18603" y="4833"/>
                  </a:lnTo>
                  <a:cubicBezTo>
                    <a:pt x="18482" y="4864"/>
                    <a:pt x="18451" y="4955"/>
                    <a:pt x="18451" y="5076"/>
                  </a:cubicBezTo>
                  <a:cubicBezTo>
                    <a:pt x="18451" y="5137"/>
                    <a:pt x="18360" y="5168"/>
                    <a:pt x="18360" y="5168"/>
                  </a:cubicBezTo>
                  <a:lnTo>
                    <a:pt x="18086" y="5107"/>
                  </a:lnTo>
                  <a:lnTo>
                    <a:pt x="18299" y="5411"/>
                  </a:lnTo>
                  <a:lnTo>
                    <a:pt x="17904" y="5563"/>
                  </a:lnTo>
                  <a:lnTo>
                    <a:pt x="17722" y="5471"/>
                  </a:lnTo>
                  <a:lnTo>
                    <a:pt x="17691" y="5198"/>
                  </a:lnTo>
                  <a:lnTo>
                    <a:pt x="17600" y="5289"/>
                  </a:lnTo>
                  <a:lnTo>
                    <a:pt x="17509" y="5137"/>
                  </a:lnTo>
                  <a:cubicBezTo>
                    <a:pt x="17296" y="5228"/>
                    <a:pt x="17144" y="5380"/>
                    <a:pt x="17053" y="5593"/>
                  </a:cubicBezTo>
                  <a:cubicBezTo>
                    <a:pt x="17114" y="5684"/>
                    <a:pt x="17144" y="5836"/>
                    <a:pt x="17083" y="5958"/>
                  </a:cubicBezTo>
                  <a:cubicBezTo>
                    <a:pt x="17023" y="6049"/>
                    <a:pt x="16931" y="6140"/>
                    <a:pt x="16840" y="6231"/>
                  </a:cubicBezTo>
                  <a:lnTo>
                    <a:pt x="16506" y="5988"/>
                  </a:lnTo>
                  <a:lnTo>
                    <a:pt x="16506" y="5563"/>
                  </a:lnTo>
                  <a:lnTo>
                    <a:pt x="16415" y="5411"/>
                  </a:lnTo>
                  <a:lnTo>
                    <a:pt x="16232" y="5411"/>
                  </a:lnTo>
                  <a:cubicBezTo>
                    <a:pt x="16293" y="5623"/>
                    <a:pt x="16263" y="5775"/>
                    <a:pt x="16141" y="5775"/>
                  </a:cubicBezTo>
                  <a:lnTo>
                    <a:pt x="16141" y="5775"/>
                  </a:lnTo>
                  <a:cubicBezTo>
                    <a:pt x="16171" y="5654"/>
                    <a:pt x="16080" y="5563"/>
                    <a:pt x="15989" y="5563"/>
                  </a:cubicBezTo>
                  <a:lnTo>
                    <a:pt x="15837" y="5654"/>
                  </a:lnTo>
                  <a:lnTo>
                    <a:pt x="15959" y="5988"/>
                  </a:lnTo>
                  <a:cubicBezTo>
                    <a:pt x="15877" y="5907"/>
                    <a:pt x="15809" y="5879"/>
                    <a:pt x="15747" y="5879"/>
                  </a:cubicBezTo>
                  <a:cubicBezTo>
                    <a:pt x="15648" y="5879"/>
                    <a:pt x="15566" y="5951"/>
                    <a:pt x="15472" y="5988"/>
                  </a:cubicBezTo>
                  <a:lnTo>
                    <a:pt x="15472" y="6072"/>
                  </a:lnTo>
                  <a:lnTo>
                    <a:pt x="15381" y="5958"/>
                  </a:lnTo>
                  <a:lnTo>
                    <a:pt x="15290" y="6049"/>
                  </a:lnTo>
                  <a:lnTo>
                    <a:pt x="14895" y="5836"/>
                  </a:lnTo>
                  <a:lnTo>
                    <a:pt x="14895" y="5806"/>
                  </a:lnTo>
                  <a:lnTo>
                    <a:pt x="14712" y="5958"/>
                  </a:lnTo>
                  <a:lnTo>
                    <a:pt x="14895" y="5988"/>
                  </a:lnTo>
                  <a:cubicBezTo>
                    <a:pt x="14895" y="6262"/>
                    <a:pt x="14895" y="6262"/>
                    <a:pt x="14743" y="6353"/>
                  </a:cubicBezTo>
                  <a:cubicBezTo>
                    <a:pt x="14621" y="6201"/>
                    <a:pt x="14500" y="6079"/>
                    <a:pt x="14317" y="5988"/>
                  </a:cubicBezTo>
                  <a:lnTo>
                    <a:pt x="14317" y="5988"/>
                  </a:lnTo>
                  <a:lnTo>
                    <a:pt x="14500" y="6353"/>
                  </a:lnTo>
                  <a:lnTo>
                    <a:pt x="14287" y="6353"/>
                  </a:lnTo>
                  <a:cubicBezTo>
                    <a:pt x="14196" y="6140"/>
                    <a:pt x="14165" y="5927"/>
                    <a:pt x="14257" y="5715"/>
                  </a:cubicBezTo>
                  <a:cubicBezTo>
                    <a:pt x="14105" y="5654"/>
                    <a:pt x="13922" y="5654"/>
                    <a:pt x="13953" y="5441"/>
                  </a:cubicBezTo>
                  <a:lnTo>
                    <a:pt x="13557" y="5441"/>
                  </a:lnTo>
                  <a:lnTo>
                    <a:pt x="13618" y="5775"/>
                  </a:lnTo>
                  <a:lnTo>
                    <a:pt x="13618" y="5775"/>
                  </a:lnTo>
                  <a:lnTo>
                    <a:pt x="13405" y="5654"/>
                  </a:lnTo>
                  <a:lnTo>
                    <a:pt x="13253" y="5988"/>
                  </a:lnTo>
                  <a:lnTo>
                    <a:pt x="13132" y="5927"/>
                  </a:lnTo>
                  <a:lnTo>
                    <a:pt x="13223" y="5623"/>
                  </a:lnTo>
                  <a:lnTo>
                    <a:pt x="12858" y="5563"/>
                  </a:lnTo>
                  <a:cubicBezTo>
                    <a:pt x="12823" y="5607"/>
                    <a:pt x="12787" y="5623"/>
                    <a:pt x="12750" y="5623"/>
                  </a:cubicBezTo>
                  <a:cubicBezTo>
                    <a:pt x="12663" y="5623"/>
                    <a:pt x="12570" y="5532"/>
                    <a:pt x="12463" y="5532"/>
                  </a:cubicBezTo>
                  <a:cubicBezTo>
                    <a:pt x="12402" y="5654"/>
                    <a:pt x="12524" y="5867"/>
                    <a:pt x="12342" y="5897"/>
                  </a:cubicBezTo>
                  <a:cubicBezTo>
                    <a:pt x="12220" y="5806"/>
                    <a:pt x="12342" y="5593"/>
                    <a:pt x="12159" y="5532"/>
                  </a:cubicBezTo>
                  <a:lnTo>
                    <a:pt x="12159" y="5684"/>
                  </a:lnTo>
                  <a:lnTo>
                    <a:pt x="11855" y="5958"/>
                  </a:lnTo>
                  <a:lnTo>
                    <a:pt x="11825" y="5958"/>
                  </a:lnTo>
                  <a:lnTo>
                    <a:pt x="11734" y="5715"/>
                  </a:lnTo>
                  <a:lnTo>
                    <a:pt x="11521" y="5563"/>
                  </a:lnTo>
                  <a:lnTo>
                    <a:pt x="11582" y="5350"/>
                  </a:lnTo>
                  <a:lnTo>
                    <a:pt x="11582" y="5350"/>
                  </a:lnTo>
                  <a:lnTo>
                    <a:pt x="11369" y="5593"/>
                  </a:lnTo>
                  <a:lnTo>
                    <a:pt x="11247" y="5532"/>
                  </a:lnTo>
                  <a:lnTo>
                    <a:pt x="11156" y="5623"/>
                  </a:lnTo>
                  <a:lnTo>
                    <a:pt x="11217" y="5897"/>
                  </a:lnTo>
                  <a:cubicBezTo>
                    <a:pt x="11208" y="5898"/>
                    <a:pt x="11199" y="5899"/>
                    <a:pt x="11191" y="5899"/>
                  </a:cubicBezTo>
                  <a:cubicBezTo>
                    <a:pt x="11032" y="5899"/>
                    <a:pt x="11048" y="5668"/>
                    <a:pt x="10918" y="5668"/>
                  </a:cubicBezTo>
                  <a:cubicBezTo>
                    <a:pt x="10900" y="5668"/>
                    <a:pt x="10878" y="5673"/>
                    <a:pt x="10852" y="5684"/>
                  </a:cubicBezTo>
                  <a:cubicBezTo>
                    <a:pt x="10852" y="5715"/>
                    <a:pt x="10883" y="5745"/>
                    <a:pt x="10852" y="5775"/>
                  </a:cubicBezTo>
                  <a:cubicBezTo>
                    <a:pt x="10852" y="5806"/>
                    <a:pt x="10852" y="5836"/>
                    <a:pt x="10852" y="5927"/>
                  </a:cubicBezTo>
                  <a:cubicBezTo>
                    <a:pt x="10775" y="5799"/>
                    <a:pt x="10763" y="5671"/>
                    <a:pt x="10651" y="5671"/>
                  </a:cubicBezTo>
                  <a:cubicBezTo>
                    <a:pt x="10631" y="5671"/>
                    <a:pt x="10607" y="5675"/>
                    <a:pt x="10579" y="5684"/>
                  </a:cubicBezTo>
                  <a:lnTo>
                    <a:pt x="10548" y="5897"/>
                  </a:lnTo>
                  <a:lnTo>
                    <a:pt x="10305" y="5593"/>
                  </a:lnTo>
                  <a:lnTo>
                    <a:pt x="10153" y="5684"/>
                  </a:lnTo>
                  <a:lnTo>
                    <a:pt x="10092" y="5380"/>
                  </a:lnTo>
                  <a:lnTo>
                    <a:pt x="9940" y="5563"/>
                  </a:lnTo>
                  <a:lnTo>
                    <a:pt x="9697" y="5715"/>
                  </a:lnTo>
                  <a:lnTo>
                    <a:pt x="9758" y="5806"/>
                  </a:lnTo>
                  <a:lnTo>
                    <a:pt x="9636" y="5806"/>
                  </a:lnTo>
                  <a:lnTo>
                    <a:pt x="9576" y="5654"/>
                  </a:lnTo>
                  <a:lnTo>
                    <a:pt x="9393" y="5654"/>
                  </a:lnTo>
                  <a:lnTo>
                    <a:pt x="9120" y="5411"/>
                  </a:lnTo>
                  <a:lnTo>
                    <a:pt x="8998" y="5654"/>
                  </a:lnTo>
                  <a:cubicBezTo>
                    <a:pt x="8907" y="5684"/>
                    <a:pt x="8816" y="5715"/>
                    <a:pt x="8724" y="5745"/>
                  </a:cubicBezTo>
                  <a:cubicBezTo>
                    <a:pt x="8680" y="5745"/>
                    <a:pt x="8620" y="5809"/>
                    <a:pt x="8567" y="5809"/>
                  </a:cubicBezTo>
                  <a:cubicBezTo>
                    <a:pt x="8547" y="5809"/>
                    <a:pt x="8528" y="5800"/>
                    <a:pt x="8512" y="5775"/>
                  </a:cubicBezTo>
                  <a:cubicBezTo>
                    <a:pt x="8501" y="5765"/>
                    <a:pt x="8490" y="5761"/>
                    <a:pt x="8478" y="5761"/>
                  </a:cubicBezTo>
                  <a:cubicBezTo>
                    <a:pt x="8432" y="5761"/>
                    <a:pt x="8375" y="5820"/>
                    <a:pt x="8316" y="5820"/>
                  </a:cubicBezTo>
                  <a:cubicBezTo>
                    <a:pt x="8300" y="5820"/>
                    <a:pt x="8284" y="5816"/>
                    <a:pt x="8269" y="5806"/>
                  </a:cubicBezTo>
                  <a:cubicBezTo>
                    <a:pt x="8242" y="5859"/>
                    <a:pt x="8210" y="5871"/>
                    <a:pt x="8177" y="5871"/>
                  </a:cubicBezTo>
                  <a:cubicBezTo>
                    <a:pt x="8147" y="5871"/>
                    <a:pt x="8115" y="5860"/>
                    <a:pt x="8087" y="5860"/>
                  </a:cubicBezTo>
                  <a:cubicBezTo>
                    <a:pt x="8076" y="5860"/>
                    <a:pt x="8066" y="5862"/>
                    <a:pt x="8056" y="5867"/>
                  </a:cubicBezTo>
                  <a:cubicBezTo>
                    <a:pt x="8047" y="5871"/>
                    <a:pt x="8038" y="5873"/>
                    <a:pt x="8030" y="5873"/>
                  </a:cubicBezTo>
                  <a:cubicBezTo>
                    <a:pt x="7977" y="5873"/>
                    <a:pt x="7921" y="5806"/>
                    <a:pt x="7843" y="5806"/>
                  </a:cubicBezTo>
                  <a:lnTo>
                    <a:pt x="7569" y="5806"/>
                  </a:lnTo>
                  <a:cubicBezTo>
                    <a:pt x="7539" y="5958"/>
                    <a:pt x="7600" y="6110"/>
                    <a:pt x="7357" y="6201"/>
                  </a:cubicBezTo>
                  <a:lnTo>
                    <a:pt x="6810" y="5623"/>
                  </a:lnTo>
                  <a:lnTo>
                    <a:pt x="6810" y="5927"/>
                  </a:lnTo>
                  <a:lnTo>
                    <a:pt x="6536" y="6019"/>
                  </a:lnTo>
                  <a:lnTo>
                    <a:pt x="6384" y="5806"/>
                  </a:lnTo>
                  <a:lnTo>
                    <a:pt x="6232" y="5806"/>
                  </a:lnTo>
                  <a:lnTo>
                    <a:pt x="6232" y="6323"/>
                  </a:lnTo>
                  <a:lnTo>
                    <a:pt x="6080" y="6262"/>
                  </a:lnTo>
                  <a:lnTo>
                    <a:pt x="5898" y="6353"/>
                  </a:lnTo>
                  <a:lnTo>
                    <a:pt x="5837" y="6201"/>
                  </a:lnTo>
                  <a:lnTo>
                    <a:pt x="5533" y="6079"/>
                  </a:lnTo>
                  <a:lnTo>
                    <a:pt x="5563" y="5775"/>
                  </a:lnTo>
                  <a:lnTo>
                    <a:pt x="5411" y="5836"/>
                  </a:lnTo>
                  <a:lnTo>
                    <a:pt x="5290" y="5867"/>
                  </a:lnTo>
                  <a:lnTo>
                    <a:pt x="5229" y="5684"/>
                  </a:lnTo>
                  <a:cubicBezTo>
                    <a:pt x="5107" y="5806"/>
                    <a:pt x="4925" y="5775"/>
                    <a:pt x="4895" y="5958"/>
                  </a:cubicBezTo>
                  <a:cubicBezTo>
                    <a:pt x="4834" y="6110"/>
                    <a:pt x="4773" y="6231"/>
                    <a:pt x="4712" y="6353"/>
                  </a:cubicBezTo>
                  <a:lnTo>
                    <a:pt x="4469" y="6049"/>
                  </a:lnTo>
                  <a:cubicBezTo>
                    <a:pt x="4408" y="6110"/>
                    <a:pt x="4378" y="6171"/>
                    <a:pt x="4348" y="6262"/>
                  </a:cubicBezTo>
                  <a:lnTo>
                    <a:pt x="4226" y="6171"/>
                  </a:lnTo>
                  <a:lnTo>
                    <a:pt x="4135" y="6262"/>
                  </a:lnTo>
                  <a:lnTo>
                    <a:pt x="3983" y="6140"/>
                  </a:lnTo>
                  <a:lnTo>
                    <a:pt x="3740" y="6140"/>
                  </a:lnTo>
                  <a:lnTo>
                    <a:pt x="3648" y="6657"/>
                  </a:lnTo>
                  <a:lnTo>
                    <a:pt x="4013" y="6657"/>
                  </a:lnTo>
                  <a:lnTo>
                    <a:pt x="3922" y="6475"/>
                  </a:lnTo>
                  <a:lnTo>
                    <a:pt x="4104" y="6323"/>
                  </a:lnTo>
                  <a:lnTo>
                    <a:pt x="4135" y="6414"/>
                  </a:lnTo>
                  <a:lnTo>
                    <a:pt x="4074" y="6505"/>
                  </a:lnTo>
                  <a:lnTo>
                    <a:pt x="4165" y="6687"/>
                  </a:lnTo>
                  <a:lnTo>
                    <a:pt x="4469" y="6596"/>
                  </a:lnTo>
                  <a:lnTo>
                    <a:pt x="4591" y="6718"/>
                  </a:lnTo>
                  <a:lnTo>
                    <a:pt x="4408" y="6930"/>
                  </a:lnTo>
                  <a:lnTo>
                    <a:pt x="4104" y="6870"/>
                  </a:lnTo>
                  <a:cubicBezTo>
                    <a:pt x="4135" y="6809"/>
                    <a:pt x="4165" y="6748"/>
                    <a:pt x="4165" y="6687"/>
                  </a:cubicBezTo>
                  <a:cubicBezTo>
                    <a:pt x="4135" y="6672"/>
                    <a:pt x="4112" y="6665"/>
                    <a:pt x="4089" y="6665"/>
                  </a:cubicBezTo>
                  <a:cubicBezTo>
                    <a:pt x="4066" y="6665"/>
                    <a:pt x="4044" y="6672"/>
                    <a:pt x="4013" y="6687"/>
                  </a:cubicBezTo>
                  <a:lnTo>
                    <a:pt x="4013" y="6779"/>
                  </a:lnTo>
                  <a:lnTo>
                    <a:pt x="3709" y="6930"/>
                  </a:lnTo>
                  <a:lnTo>
                    <a:pt x="3831" y="7082"/>
                  </a:lnTo>
                  <a:lnTo>
                    <a:pt x="3679" y="7143"/>
                  </a:lnTo>
                  <a:lnTo>
                    <a:pt x="3618" y="7356"/>
                  </a:lnTo>
                  <a:lnTo>
                    <a:pt x="3648" y="7569"/>
                  </a:lnTo>
                  <a:lnTo>
                    <a:pt x="3770" y="7569"/>
                  </a:lnTo>
                  <a:lnTo>
                    <a:pt x="3831" y="7204"/>
                  </a:lnTo>
                  <a:lnTo>
                    <a:pt x="3892" y="7386"/>
                  </a:lnTo>
                  <a:lnTo>
                    <a:pt x="4074" y="7447"/>
                  </a:lnTo>
                  <a:lnTo>
                    <a:pt x="4104" y="7599"/>
                  </a:lnTo>
                  <a:cubicBezTo>
                    <a:pt x="4160" y="7526"/>
                    <a:pt x="4215" y="7485"/>
                    <a:pt x="4277" y="7485"/>
                  </a:cubicBezTo>
                  <a:cubicBezTo>
                    <a:pt x="4317" y="7485"/>
                    <a:pt x="4360" y="7502"/>
                    <a:pt x="4408" y="7538"/>
                  </a:cubicBezTo>
                  <a:lnTo>
                    <a:pt x="4287" y="7873"/>
                  </a:lnTo>
                  <a:lnTo>
                    <a:pt x="4591" y="7873"/>
                  </a:lnTo>
                  <a:lnTo>
                    <a:pt x="4682" y="8086"/>
                  </a:lnTo>
                  <a:lnTo>
                    <a:pt x="4834" y="7842"/>
                  </a:lnTo>
                  <a:lnTo>
                    <a:pt x="5047" y="7903"/>
                  </a:lnTo>
                  <a:lnTo>
                    <a:pt x="4530" y="8329"/>
                  </a:lnTo>
                  <a:lnTo>
                    <a:pt x="4439" y="8268"/>
                  </a:lnTo>
                  <a:lnTo>
                    <a:pt x="4317" y="8329"/>
                  </a:lnTo>
                  <a:cubicBezTo>
                    <a:pt x="4196" y="8268"/>
                    <a:pt x="4135" y="8146"/>
                    <a:pt x="3983" y="8146"/>
                  </a:cubicBezTo>
                  <a:cubicBezTo>
                    <a:pt x="3922" y="8146"/>
                    <a:pt x="3831" y="8116"/>
                    <a:pt x="3800" y="8025"/>
                  </a:cubicBezTo>
                  <a:cubicBezTo>
                    <a:pt x="3770" y="7873"/>
                    <a:pt x="3618" y="7934"/>
                    <a:pt x="3557" y="7873"/>
                  </a:cubicBezTo>
                  <a:lnTo>
                    <a:pt x="3527" y="7903"/>
                  </a:lnTo>
                  <a:cubicBezTo>
                    <a:pt x="3527" y="7934"/>
                    <a:pt x="3557" y="7964"/>
                    <a:pt x="3588" y="8025"/>
                  </a:cubicBezTo>
                  <a:cubicBezTo>
                    <a:pt x="3618" y="8025"/>
                    <a:pt x="3618" y="8025"/>
                    <a:pt x="3648" y="8055"/>
                  </a:cubicBezTo>
                  <a:lnTo>
                    <a:pt x="3618" y="8086"/>
                  </a:lnTo>
                  <a:lnTo>
                    <a:pt x="3557" y="8025"/>
                  </a:lnTo>
                  <a:cubicBezTo>
                    <a:pt x="3541" y="8019"/>
                    <a:pt x="3526" y="8017"/>
                    <a:pt x="3511" y="8017"/>
                  </a:cubicBezTo>
                  <a:cubicBezTo>
                    <a:pt x="3444" y="8017"/>
                    <a:pt x="3394" y="8071"/>
                    <a:pt x="3344" y="8146"/>
                  </a:cubicBezTo>
                  <a:cubicBezTo>
                    <a:pt x="3436" y="8268"/>
                    <a:pt x="3618" y="8237"/>
                    <a:pt x="3648" y="8420"/>
                  </a:cubicBezTo>
                  <a:lnTo>
                    <a:pt x="3861" y="8511"/>
                  </a:lnTo>
                  <a:lnTo>
                    <a:pt x="3770" y="8663"/>
                  </a:lnTo>
                  <a:lnTo>
                    <a:pt x="4013" y="8785"/>
                  </a:lnTo>
                  <a:lnTo>
                    <a:pt x="4135" y="8511"/>
                  </a:lnTo>
                  <a:lnTo>
                    <a:pt x="4439" y="8511"/>
                  </a:lnTo>
                  <a:lnTo>
                    <a:pt x="4439" y="8602"/>
                  </a:lnTo>
                  <a:lnTo>
                    <a:pt x="4317" y="8663"/>
                  </a:lnTo>
                  <a:lnTo>
                    <a:pt x="4378" y="8754"/>
                  </a:lnTo>
                  <a:lnTo>
                    <a:pt x="4317" y="8876"/>
                  </a:lnTo>
                  <a:lnTo>
                    <a:pt x="4591" y="8876"/>
                  </a:lnTo>
                  <a:cubicBezTo>
                    <a:pt x="4560" y="9210"/>
                    <a:pt x="4530" y="9514"/>
                    <a:pt x="4135" y="9575"/>
                  </a:cubicBezTo>
                  <a:cubicBezTo>
                    <a:pt x="4256" y="9666"/>
                    <a:pt x="4226" y="9757"/>
                    <a:pt x="4135" y="9848"/>
                  </a:cubicBezTo>
                  <a:lnTo>
                    <a:pt x="4317" y="9940"/>
                  </a:lnTo>
                  <a:lnTo>
                    <a:pt x="4408" y="9757"/>
                  </a:lnTo>
                  <a:cubicBezTo>
                    <a:pt x="4530" y="9818"/>
                    <a:pt x="4682" y="9818"/>
                    <a:pt x="4773" y="9940"/>
                  </a:cubicBezTo>
                  <a:cubicBezTo>
                    <a:pt x="4803" y="9940"/>
                    <a:pt x="4834" y="9970"/>
                    <a:pt x="4834" y="9970"/>
                  </a:cubicBezTo>
                  <a:lnTo>
                    <a:pt x="4834" y="10000"/>
                  </a:lnTo>
                  <a:lnTo>
                    <a:pt x="4773" y="9940"/>
                  </a:lnTo>
                  <a:lnTo>
                    <a:pt x="4530" y="9940"/>
                  </a:lnTo>
                  <a:lnTo>
                    <a:pt x="4651" y="10456"/>
                  </a:lnTo>
                  <a:lnTo>
                    <a:pt x="4712" y="10487"/>
                  </a:lnTo>
                  <a:lnTo>
                    <a:pt x="4651" y="10639"/>
                  </a:lnTo>
                  <a:lnTo>
                    <a:pt x="4591" y="10548"/>
                  </a:lnTo>
                  <a:cubicBezTo>
                    <a:pt x="4591" y="10548"/>
                    <a:pt x="4560" y="10578"/>
                    <a:pt x="4530" y="10578"/>
                  </a:cubicBezTo>
                  <a:lnTo>
                    <a:pt x="4378" y="10852"/>
                  </a:lnTo>
                  <a:cubicBezTo>
                    <a:pt x="4340" y="10861"/>
                    <a:pt x="4300" y="10867"/>
                    <a:pt x="4259" y="10867"/>
                  </a:cubicBezTo>
                  <a:cubicBezTo>
                    <a:pt x="4168" y="10867"/>
                    <a:pt x="4076" y="10835"/>
                    <a:pt x="4013" y="10730"/>
                  </a:cubicBezTo>
                  <a:lnTo>
                    <a:pt x="4165" y="10669"/>
                  </a:lnTo>
                  <a:lnTo>
                    <a:pt x="4074" y="10396"/>
                  </a:lnTo>
                  <a:lnTo>
                    <a:pt x="3831" y="10365"/>
                  </a:lnTo>
                  <a:lnTo>
                    <a:pt x="3831" y="10304"/>
                  </a:lnTo>
                  <a:lnTo>
                    <a:pt x="4104" y="10304"/>
                  </a:lnTo>
                  <a:cubicBezTo>
                    <a:pt x="4080" y="10136"/>
                    <a:pt x="3999" y="10082"/>
                    <a:pt x="3906" y="10082"/>
                  </a:cubicBezTo>
                  <a:cubicBezTo>
                    <a:pt x="3881" y="10082"/>
                    <a:pt x="3856" y="10085"/>
                    <a:pt x="3831" y="10092"/>
                  </a:cubicBezTo>
                  <a:cubicBezTo>
                    <a:pt x="3709" y="10396"/>
                    <a:pt x="3648" y="10669"/>
                    <a:pt x="3618" y="10973"/>
                  </a:cubicBezTo>
                  <a:lnTo>
                    <a:pt x="3740" y="10852"/>
                  </a:lnTo>
                  <a:lnTo>
                    <a:pt x="3892" y="11186"/>
                  </a:lnTo>
                  <a:lnTo>
                    <a:pt x="4104" y="11003"/>
                  </a:lnTo>
                  <a:lnTo>
                    <a:pt x="4196" y="11095"/>
                  </a:lnTo>
                  <a:lnTo>
                    <a:pt x="4256" y="10943"/>
                  </a:lnTo>
                  <a:lnTo>
                    <a:pt x="4530" y="11095"/>
                  </a:lnTo>
                  <a:lnTo>
                    <a:pt x="4439" y="11186"/>
                  </a:lnTo>
                  <a:cubicBezTo>
                    <a:pt x="4560" y="11307"/>
                    <a:pt x="4499" y="11429"/>
                    <a:pt x="4499" y="11551"/>
                  </a:cubicBezTo>
                  <a:lnTo>
                    <a:pt x="4317" y="11551"/>
                  </a:lnTo>
                  <a:lnTo>
                    <a:pt x="4196" y="11277"/>
                  </a:lnTo>
                  <a:lnTo>
                    <a:pt x="3952" y="11490"/>
                  </a:lnTo>
                  <a:lnTo>
                    <a:pt x="4135" y="11733"/>
                  </a:lnTo>
                  <a:lnTo>
                    <a:pt x="4408" y="11824"/>
                  </a:lnTo>
                  <a:lnTo>
                    <a:pt x="4165" y="11946"/>
                  </a:lnTo>
                  <a:lnTo>
                    <a:pt x="3770" y="11885"/>
                  </a:lnTo>
                  <a:lnTo>
                    <a:pt x="3892" y="11611"/>
                  </a:lnTo>
                  <a:lnTo>
                    <a:pt x="3588" y="11581"/>
                  </a:lnTo>
                  <a:lnTo>
                    <a:pt x="3314" y="11551"/>
                  </a:lnTo>
                  <a:lnTo>
                    <a:pt x="3253" y="11703"/>
                  </a:lnTo>
                  <a:lnTo>
                    <a:pt x="3071" y="11611"/>
                  </a:lnTo>
                  <a:cubicBezTo>
                    <a:pt x="3071" y="11733"/>
                    <a:pt x="3071" y="11855"/>
                    <a:pt x="2919" y="11915"/>
                  </a:cubicBezTo>
                  <a:lnTo>
                    <a:pt x="2493" y="11703"/>
                  </a:lnTo>
                  <a:lnTo>
                    <a:pt x="2433" y="11763"/>
                  </a:lnTo>
                  <a:lnTo>
                    <a:pt x="2311" y="11672"/>
                  </a:lnTo>
                  <a:lnTo>
                    <a:pt x="2220" y="11976"/>
                  </a:lnTo>
                  <a:lnTo>
                    <a:pt x="2463" y="12159"/>
                  </a:lnTo>
                  <a:lnTo>
                    <a:pt x="2493" y="12402"/>
                  </a:lnTo>
                  <a:lnTo>
                    <a:pt x="2676" y="12311"/>
                  </a:lnTo>
                  <a:cubicBezTo>
                    <a:pt x="2706" y="12371"/>
                    <a:pt x="2737" y="12402"/>
                    <a:pt x="2797" y="12462"/>
                  </a:cubicBezTo>
                  <a:cubicBezTo>
                    <a:pt x="2797" y="12462"/>
                    <a:pt x="2828" y="12493"/>
                    <a:pt x="2858" y="12493"/>
                  </a:cubicBezTo>
                  <a:lnTo>
                    <a:pt x="2828" y="12523"/>
                  </a:lnTo>
                  <a:lnTo>
                    <a:pt x="2767" y="12462"/>
                  </a:lnTo>
                  <a:lnTo>
                    <a:pt x="2645" y="12462"/>
                  </a:lnTo>
                  <a:lnTo>
                    <a:pt x="2433" y="12645"/>
                  </a:lnTo>
                  <a:lnTo>
                    <a:pt x="2463" y="12858"/>
                  </a:lnTo>
                  <a:lnTo>
                    <a:pt x="2615" y="12766"/>
                  </a:lnTo>
                  <a:lnTo>
                    <a:pt x="2615" y="12766"/>
                  </a:lnTo>
                  <a:lnTo>
                    <a:pt x="2554" y="13010"/>
                  </a:lnTo>
                  <a:lnTo>
                    <a:pt x="2828" y="13101"/>
                  </a:lnTo>
                  <a:cubicBezTo>
                    <a:pt x="2737" y="13253"/>
                    <a:pt x="2797" y="13435"/>
                    <a:pt x="2767" y="13618"/>
                  </a:cubicBezTo>
                  <a:lnTo>
                    <a:pt x="2949" y="13739"/>
                  </a:lnTo>
                  <a:lnTo>
                    <a:pt x="2858" y="13982"/>
                  </a:lnTo>
                  <a:cubicBezTo>
                    <a:pt x="3162" y="13982"/>
                    <a:pt x="3192" y="13921"/>
                    <a:pt x="3071" y="13648"/>
                  </a:cubicBezTo>
                  <a:lnTo>
                    <a:pt x="3192" y="13526"/>
                  </a:lnTo>
                  <a:lnTo>
                    <a:pt x="3405" y="13587"/>
                  </a:lnTo>
                  <a:lnTo>
                    <a:pt x="3344" y="14043"/>
                  </a:lnTo>
                  <a:lnTo>
                    <a:pt x="3132" y="14286"/>
                  </a:lnTo>
                  <a:lnTo>
                    <a:pt x="2919" y="14225"/>
                  </a:lnTo>
                  <a:lnTo>
                    <a:pt x="2919" y="14225"/>
                  </a:lnTo>
                  <a:cubicBezTo>
                    <a:pt x="2980" y="14317"/>
                    <a:pt x="3071" y="14377"/>
                    <a:pt x="3132" y="14469"/>
                  </a:cubicBezTo>
                  <a:cubicBezTo>
                    <a:pt x="3132" y="14529"/>
                    <a:pt x="3132" y="14590"/>
                    <a:pt x="3132" y="14651"/>
                  </a:cubicBezTo>
                  <a:lnTo>
                    <a:pt x="2919" y="14742"/>
                  </a:lnTo>
                  <a:lnTo>
                    <a:pt x="2889" y="14621"/>
                  </a:lnTo>
                  <a:lnTo>
                    <a:pt x="2858" y="14621"/>
                  </a:lnTo>
                  <a:lnTo>
                    <a:pt x="2858" y="14864"/>
                  </a:lnTo>
                  <a:lnTo>
                    <a:pt x="2980" y="14925"/>
                  </a:lnTo>
                  <a:lnTo>
                    <a:pt x="2980" y="15168"/>
                  </a:lnTo>
                  <a:lnTo>
                    <a:pt x="3101" y="15259"/>
                  </a:lnTo>
                  <a:lnTo>
                    <a:pt x="3253" y="15259"/>
                  </a:lnTo>
                  <a:cubicBezTo>
                    <a:pt x="3375" y="15107"/>
                    <a:pt x="3375" y="15107"/>
                    <a:pt x="3344" y="15076"/>
                  </a:cubicBezTo>
                  <a:lnTo>
                    <a:pt x="3344" y="15076"/>
                  </a:lnTo>
                  <a:lnTo>
                    <a:pt x="3132" y="15107"/>
                  </a:lnTo>
                  <a:lnTo>
                    <a:pt x="3132" y="15016"/>
                  </a:lnTo>
                  <a:cubicBezTo>
                    <a:pt x="3375" y="14925"/>
                    <a:pt x="3375" y="14925"/>
                    <a:pt x="3527" y="14712"/>
                  </a:cubicBezTo>
                  <a:lnTo>
                    <a:pt x="3648" y="14833"/>
                  </a:lnTo>
                  <a:lnTo>
                    <a:pt x="3496" y="15076"/>
                  </a:lnTo>
                  <a:lnTo>
                    <a:pt x="3648" y="15137"/>
                  </a:lnTo>
                  <a:lnTo>
                    <a:pt x="3648" y="15350"/>
                  </a:lnTo>
                  <a:lnTo>
                    <a:pt x="3527" y="15289"/>
                  </a:lnTo>
                  <a:lnTo>
                    <a:pt x="3527" y="15411"/>
                  </a:lnTo>
                  <a:lnTo>
                    <a:pt x="3831" y="15532"/>
                  </a:lnTo>
                  <a:lnTo>
                    <a:pt x="4013" y="15228"/>
                  </a:lnTo>
                  <a:cubicBezTo>
                    <a:pt x="3922" y="15137"/>
                    <a:pt x="3952" y="15016"/>
                    <a:pt x="3952" y="14894"/>
                  </a:cubicBezTo>
                  <a:lnTo>
                    <a:pt x="3952" y="14894"/>
                  </a:lnTo>
                  <a:lnTo>
                    <a:pt x="4196" y="14925"/>
                  </a:lnTo>
                  <a:lnTo>
                    <a:pt x="4135" y="14985"/>
                  </a:lnTo>
                  <a:lnTo>
                    <a:pt x="4378" y="15198"/>
                  </a:lnTo>
                  <a:lnTo>
                    <a:pt x="4469" y="15107"/>
                  </a:lnTo>
                  <a:lnTo>
                    <a:pt x="4469" y="15259"/>
                  </a:lnTo>
                  <a:lnTo>
                    <a:pt x="4682" y="15502"/>
                  </a:lnTo>
                  <a:lnTo>
                    <a:pt x="4895" y="15441"/>
                  </a:lnTo>
                  <a:lnTo>
                    <a:pt x="5047" y="15654"/>
                  </a:lnTo>
                  <a:cubicBezTo>
                    <a:pt x="5168" y="15654"/>
                    <a:pt x="5290" y="15749"/>
                    <a:pt x="5411" y="15749"/>
                  </a:cubicBezTo>
                  <a:cubicBezTo>
                    <a:pt x="5472" y="15749"/>
                    <a:pt x="5533" y="15725"/>
                    <a:pt x="5594" y="15654"/>
                  </a:cubicBezTo>
                  <a:cubicBezTo>
                    <a:pt x="5657" y="15696"/>
                    <a:pt x="5721" y="15753"/>
                    <a:pt x="5784" y="15753"/>
                  </a:cubicBezTo>
                  <a:cubicBezTo>
                    <a:pt x="5812" y="15753"/>
                    <a:pt x="5840" y="15743"/>
                    <a:pt x="5867" y="15715"/>
                  </a:cubicBezTo>
                  <a:lnTo>
                    <a:pt x="5776" y="15532"/>
                  </a:lnTo>
                  <a:lnTo>
                    <a:pt x="6019" y="15441"/>
                  </a:lnTo>
                  <a:lnTo>
                    <a:pt x="6019" y="15776"/>
                  </a:lnTo>
                  <a:cubicBezTo>
                    <a:pt x="6118" y="15751"/>
                    <a:pt x="6196" y="15707"/>
                    <a:pt x="6255" y="15707"/>
                  </a:cubicBezTo>
                  <a:cubicBezTo>
                    <a:pt x="6269" y="15707"/>
                    <a:pt x="6281" y="15709"/>
                    <a:pt x="6293" y="15715"/>
                  </a:cubicBezTo>
                  <a:cubicBezTo>
                    <a:pt x="6360" y="15757"/>
                    <a:pt x="6425" y="15773"/>
                    <a:pt x="6488" y="15773"/>
                  </a:cubicBezTo>
                  <a:cubicBezTo>
                    <a:pt x="6653" y="15773"/>
                    <a:pt x="6807" y="15659"/>
                    <a:pt x="6962" y="15593"/>
                  </a:cubicBezTo>
                  <a:cubicBezTo>
                    <a:pt x="6992" y="15563"/>
                    <a:pt x="6992" y="15563"/>
                    <a:pt x="7022" y="15532"/>
                  </a:cubicBezTo>
                  <a:lnTo>
                    <a:pt x="7053" y="15563"/>
                  </a:lnTo>
                  <a:lnTo>
                    <a:pt x="6992" y="15624"/>
                  </a:lnTo>
                  <a:lnTo>
                    <a:pt x="6992" y="15836"/>
                  </a:lnTo>
                  <a:lnTo>
                    <a:pt x="6749" y="15867"/>
                  </a:lnTo>
                  <a:lnTo>
                    <a:pt x="6779" y="15988"/>
                  </a:lnTo>
                  <a:lnTo>
                    <a:pt x="7205" y="16049"/>
                  </a:lnTo>
                  <a:lnTo>
                    <a:pt x="7326" y="15684"/>
                  </a:lnTo>
                  <a:lnTo>
                    <a:pt x="7630" y="15806"/>
                  </a:lnTo>
                  <a:lnTo>
                    <a:pt x="7630" y="15958"/>
                  </a:lnTo>
                  <a:cubicBezTo>
                    <a:pt x="7721" y="16110"/>
                    <a:pt x="7934" y="16080"/>
                    <a:pt x="7995" y="16232"/>
                  </a:cubicBezTo>
                  <a:lnTo>
                    <a:pt x="8208" y="16232"/>
                  </a:lnTo>
                  <a:lnTo>
                    <a:pt x="8329" y="16080"/>
                  </a:lnTo>
                  <a:cubicBezTo>
                    <a:pt x="8431" y="16080"/>
                    <a:pt x="8532" y="16039"/>
                    <a:pt x="8624" y="16039"/>
                  </a:cubicBezTo>
                  <a:cubicBezTo>
                    <a:pt x="8670" y="16039"/>
                    <a:pt x="8714" y="16049"/>
                    <a:pt x="8755" y="16080"/>
                  </a:cubicBezTo>
                  <a:cubicBezTo>
                    <a:pt x="8778" y="16102"/>
                    <a:pt x="8802" y="16110"/>
                    <a:pt x="8828" y="16110"/>
                  </a:cubicBezTo>
                  <a:cubicBezTo>
                    <a:pt x="8879" y="16110"/>
                    <a:pt x="8934" y="16080"/>
                    <a:pt x="8986" y="16080"/>
                  </a:cubicBezTo>
                  <a:cubicBezTo>
                    <a:pt x="9011" y="16080"/>
                    <a:pt x="9036" y="16087"/>
                    <a:pt x="9059" y="16110"/>
                  </a:cubicBezTo>
                  <a:cubicBezTo>
                    <a:pt x="9104" y="16156"/>
                    <a:pt x="9165" y="16156"/>
                    <a:pt x="9226" y="16156"/>
                  </a:cubicBezTo>
                  <a:cubicBezTo>
                    <a:pt x="9287" y="16156"/>
                    <a:pt x="9348" y="16156"/>
                    <a:pt x="9393" y="16201"/>
                  </a:cubicBezTo>
                  <a:cubicBezTo>
                    <a:pt x="9434" y="16161"/>
                    <a:pt x="9471" y="16147"/>
                    <a:pt x="9506" y="16147"/>
                  </a:cubicBezTo>
                  <a:cubicBezTo>
                    <a:pt x="9576" y="16147"/>
                    <a:pt x="9636" y="16201"/>
                    <a:pt x="9697" y="16201"/>
                  </a:cubicBezTo>
                  <a:cubicBezTo>
                    <a:pt x="9819" y="16232"/>
                    <a:pt x="9940" y="16262"/>
                    <a:pt x="10062" y="16323"/>
                  </a:cubicBezTo>
                  <a:lnTo>
                    <a:pt x="10092" y="16232"/>
                  </a:lnTo>
                  <a:cubicBezTo>
                    <a:pt x="10244" y="16253"/>
                    <a:pt x="10396" y="16352"/>
                    <a:pt x="10547" y="16352"/>
                  </a:cubicBezTo>
                  <a:cubicBezTo>
                    <a:pt x="10608" y="16352"/>
                    <a:pt x="10669" y="16336"/>
                    <a:pt x="10731" y="16292"/>
                  </a:cubicBezTo>
                  <a:cubicBezTo>
                    <a:pt x="10791" y="16338"/>
                    <a:pt x="10860" y="16361"/>
                    <a:pt x="10928" y="16361"/>
                  </a:cubicBezTo>
                  <a:cubicBezTo>
                    <a:pt x="10997" y="16361"/>
                    <a:pt x="11065" y="16338"/>
                    <a:pt x="11126" y="16292"/>
                  </a:cubicBezTo>
                  <a:lnTo>
                    <a:pt x="11460" y="16384"/>
                  </a:lnTo>
                  <a:lnTo>
                    <a:pt x="11673" y="16171"/>
                  </a:lnTo>
                  <a:lnTo>
                    <a:pt x="11946" y="16505"/>
                  </a:lnTo>
                  <a:lnTo>
                    <a:pt x="12311" y="16414"/>
                  </a:lnTo>
                  <a:lnTo>
                    <a:pt x="12342" y="16566"/>
                  </a:lnTo>
                  <a:lnTo>
                    <a:pt x="12767" y="16657"/>
                  </a:lnTo>
                  <a:lnTo>
                    <a:pt x="12889" y="16505"/>
                  </a:lnTo>
                  <a:lnTo>
                    <a:pt x="13132" y="16505"/>
                  </a:lnTo>
                  <a:cubicBezTo>
                    <a:pt x="13193" y="16535"/>
                    <a:pt x="13253" y="16566"/>
                    <a:pt x="13314" y="16596"/>
                  </a:cubicBezTo>
                  <a:lnTo>
                    <a:pt x="13497" y="16657"/>
                  </a:lnTo>
                  <a:lnTo>
                    <a:pt x="13770" y="16444"/>
                  </a:lnTo>
                  <a:lnTo>
                    <a:pt x="13983" y="16566"/>
                  </a:lnTo>
                  <a:lnTo>
                    <a:pt x="14226" y="16505"/>
                  </a:lnTo>
                  <a:cubicBezTo>
                    <a:pt x="14287" y="16566"/>
                    <a:pt x="14317" y="16627"/>
                    <a:pt x="14378" y="16687"/>
                  </a:cubicBezTo>
                  <a:cubicBezTo>
                    <a:pt x="14408" y="16748"/>
                    <a:pt x="14439" y="16809"/>
                    <a:pt x="14469" y="16870"/>
                  </a:cubicBezTo>
                  <a:cubicBezTo>
                    <a:pt x="14621" y="16718"/>
                    <a:pt x="14741" y="16582"/>
                    <a:pt x="14886" y="16582"/>
                  </a:cubicBezTo>
                  <a:cubicBezTo>
                    <a:pt x="14945" y="16582"/>
                    <a:pt x="15007" y="16605"/>
                    <a:pt x="15077" y="16657"/>
                  </a:cubicBezTo>
                  <a:lnTo>
                    <a:pt x="15442" y="16535"/>
                  </a:lnTo>
                  <a:lnTo>
                    <a:pt x="15229" y="16384"/>
                  </a:lnTo>
                  <a:lnTo>
                    <a:pt x="15472" y="16384"/>
                  </a:lnTo>
                  <a:lnTo>
                    <a:pt x="15594" y="16596"/>
                  </a:lnTo>
                  <a:lnTo>
                    <a:pt x="16111" y="16353"/>
                  </a:lnTo>
                  <a:lnTo>
                    <a:pt x="16475" y="16687"/>
                  </a:lnTo>
                  <a:lnTo>
                    <a:pt x="16567" y="16596"/>
                  </a:lnTo>
                  <a:lnTo>
                    <a:pt x="16749" y="16748"/>
                  </a:lnTo>
                  <a:lnTo>
                    <a:pt x="16931" y="16657"/>
                  </a:lnTo>
                  <a:lnTo>
                    <a:pt x="17144" y="16839"/>
                  </a:lnTo>
                  <a:cubicBezTo>
                    <a:pt x="17193" y="16778"/>
                    <a:pt x="17242" y="16756"/>
                    <a:pt x="17292" y="16756"/>
                  </a:cubicBezTo>
                  <a:cubicBezTo>
                    <a:pt x="17364" y="16756"/>
                    <a:pt x="17436" y="16803"/>
                    <a:pt x="17509" y="16839"/>
                  </a:cubicBezTo>
                  <a:lnTo>
                    <a:pt x="17630" y="16748"/>
                  </a:lnTo>
                  <a:cubicBezTo>
                    <a:pt x="17691" y="16748"/>
                    <a:pt x="17739" y="16829"/>
                    <a:pt x="17790" y="16829"/>
                  </a:cubicBezTo>
                  <a:cubicBezTo>
                    <a:pt x="17816" y="16829"/>
                    <a:pt x="17843" y="16809"/>
                    <a:pt x="17874" y="16748"/>
                  </a:cubicBezTo>
                  <a:cubicBezTo>
                    <a:pt x="17843" y="16748"/>
                    <a:pt x="17813" y="16748"/>
                    <a:pt x="17813" y="16718"/>
                  </a:cubicBezTo>
                  <a:lnTo>
                    <a:pt x="17813" y="16687"/>
                  </a:lnTo>
                  <a:lnTo>
                    <a:pt x="17874" y="16748"/>
                  </a:lnTo>
                  <a:lnTo>
                    <a:pt x="18086" y="16748"/>
                  </a:lnTo>
                  <a:lnTo>
                    <a:pt x="18147" y="16505"/>
                  </a:lnTo>
                  <a:lnTo>
                    <a:pt x="18421" y="16748"/>
                  </a:lnTo>
                  <a:lnTo>
                    <a:pt x="18330" y="16900"/>
                  </a:lnTo>
                  <a:lnTo>
                    <a:pt x="18512" y="16900"/>
                  </a:lnTo>
                  <a:lnTo>
                    <a:pt x="18633" y="16596"/>
                  </a:lnTo>
                  <a:lnTo>
                    <a:pt x="18725" y="16657"/>
                  </a:lnTo>
                  <a:cubicBezTo>
                    <a:pt x="18785" y="16627"/>
                    <a:pt x="18877" y="16627"/>
                    <a:pt x="18937" y="16596"/>
                  </a:cubicBezTo>
                  <a:lnTo>
                    <a:pt x="19029" y="16596"/>
                  </a:lnTo>
                  <a:lnTo>
                    <a:pt x="19059" y="16809"/>
                  </a:lnTo>
                  <a:lnTo>
                    <a:pt x="19241" y="16657"/>
                  </a:lnTo>
                  <a:lnTo>
                    <a:pt x="19424" y="16900"/>
                  </a:lnTo>
                  <a:lnTo>
                    <a:pt x="19789" y="16505"/>
                  </a:lnTo>
                  <a:lnTo>
                    <a:pt x="19758" y="16444"/>
                  </a:lnTo>
                  <a:lnTo>
                    <a:pt x="19819" y="16292"/>
                  </a:lnTo>
                  <a:lnTo>
                    <a:pt x="19849" y="16323"/>
                  </a:lnTo>
                  <a:lnTo>
                    <a:pt x="19880" y="16687"/>
                  </a:lnTo>
                  <a:lnTo>
                    <a:pt x="20092" y="16596"/>
                  </a:lnTo>
                  <a:lnTo>
                    <a:pt x="20244" y="16657"/>
                  </a:lnTo>
                  <a:lnTo>
                    <a:pt x="20336" y="16596"/>
                  </a:lnTo>
                  <a:lnTo>
                    <a:pt x="20640" y="16687"/>
                  </a:lnTo>
                  <a:lnTo>
                    <a:pt x="20670" y="16535"/>
                  </a:lnTo>
                  <a:lnTo>
                    <a:pt x="21217" y="16353"/>
                  </a:lnTo>
                  <a:lnTo>
                    <a:pt x="21308" y="16505"/>
                  </a:lnTo>
                  <a:lnTo>
                    <a:pt x="21430" y="16505"/>
                  </a:lnTo>
                  <a:lnTo>
                    <a:pt x="21339" y="16384"/>
                  </a:lnTo>
                  <a:lnTo>
                    <a:pt x="21551" y="16232"/>
                  </a:lnTo>
                  <a:lnTo>
                    <a:pt x="21582" y="16505"/>
                  </a:lnTo>
                  <a:lnTo>
                    <a:pt x="21977" y="16279"/>
                  </a:lnTo>
                  <a:lnTo>
                    <a:pt x="21977" y="16279"/>
                  </a:lnTo>
                  <a:cubicBezTo>
                    <a:pt x="21973" y="16425"/>
                    <a:pt x="21922" y="16569"/>
                    <a:pt x="22068" y="16657"/>
                  </a:cubicBezTo>
                  <a:lnTo>
                    <a:pt x="22281" y="16657"/>
                  </a:lnTo>
                  <a:lnTo>
                    <a:pt x="22494" y="16384"/>
                  </a:lnTo>
                  <a:lnTo>
                    <a:pt x="22494" y="16657"/>
                  </a:lnTo>
                  <a:lnTo>
                    <a:pt x="22190" y="16809"/>
                  </a:lnTo>
                  <a:lnTo>
                    <a:pt x="22068" y="16718"/>
                  </a:lnTo>
                  <a:lnTo>
                    <a:pt x="22068" y="16870"/>
                  </a:lnTo>
                  <a:lnTo>
                    <a:pt x="22676" y="16991"/>
                  </a:lnTo>
                  <a:cubicBezTo>
                    <a:pt x="22757" y="17072"/>
                    <a:pt x="22852" y="17113"/>
                    <a:pt x="22960" y="17113"/>
                  </a:cubicBezTo>
                  <a:cubicBezTo>
                    <a:pt x="23014" y="17113"/>
                    <a:pt x="23071" y="17103"/>
                    <a:pt x="23132" y="17083"/>
                  </a:cubicBezTo>
                  <a:cubicBezTo>
                    <a:pt x="23132" y="16991"/>
                    <a:pt x="23314" y="16991"/>
                    <a:pt x="23254" y="16809"/>
                  </a:cubicBezTo>
                  <a:cubicBezTo>
                    <a:pt x="23227" y="16809"/>
                    <a:pt x="23175" y="16809"/>
                    <a:pt x="23100" y="16873"/>
                  </a:cubicBezTo>
                  <a:lnTo>
                    <a:pt x="23100" y="16873"/>
                  </a:lnTo>
                  <a:cubicBezTo>
                    <a:pt x="23102" y="16889"/>
                    <a:pt x="23102" y="16908"/>
                    <a:pt x="23102" y="16931"/>
                  </a:cubicBezTo>
                  <a:cubicBezTo>
                    <a:pt x="23122" y="16931"/>
                    <a:pt x="23102" y="16944"/>
                    <a:pt x="23086" y="16944"/>
                  </a:cubicBezTo>
                  <a:cubicBezTo>
                    <a:pt x="23078" y="16944"/>
                    <a:pt x="23071" y="16941"/>
                    <a:pt x="23071" y="16931"/>
                  </a:cubicBezTo>
                  <a:cubicBezTo>
                    <a:pt x="23071" y="16779"/>
                    <a:pt x="23010" y="16748"/>
                    <a:pt x="22919" y="16657"/>
                  </a:cubicBezTo>
                  <a:lnTo>
                    <a:pt x="23132" y="16566"/>
                  </a:lnTo>
                  <a:lnTo>
                    <a:pt x="22889" y="16414"/>
                  </a:lnTo>
                  <a:lnTo>
                    <a:pt x="23041" y="16049"/>
                  </a:lnTo>
                  <a:lnTo>
                    <a:pt x="23223" y="16262"/>
                  </a:lnTo>
                  <a:lnTo>
                    <a:pt x="23162" y="16475"/>
                  </a:lnTo>
                  <a:lnTo>
                    <a:pt x="23162" y="16475"/>
                  </a:lnTo>
                  <a:lnTo>
                    <a:pt x="23466" y="16353"/>
                  </a:lnTo>
                  <a:lnTo>
                    <a:pt x="23588" y="16475"/>
                  </a:lnTo>
                  <a:lnTo>
                    <a:pt x="23466" y="16900"/>
                  </a:lnTo>
                  <a:cubicBezTo>
                    <a:pt x="23588" y="17083"/>
                    <a:pt x="23831" y="17022"/>
                    <a:pt x="23953" y="17204"/>
                  </a:cubicBezTo>
                  <a:cubicBezTo>
                    <a:pt x="24196" y="17174"/>
                    <a:pt x="24409" y="17235"/>
                    <a:pt x="24591" y="17052"/>
                  </a:cubicBezTo>
                  <a:cubicBezTo>
                    <a:pt x="24561" y="16961"/>
                    <a:pt x="24439" y="16870"/>
                    <a:pt x="24530" y="16748"/>
                  </a:cubicBezTo>
                  <a:lnTo>
                    <a:pt x="24804" y="16748"/>
                  </a:lnTo>
                  <a:lnTo>
                    <a:pt x="24804" y="17204"/>
                  </a:lnTo>
                  <a:lnTo>
                    <a:pt x="25169" y="16961"/>
                  </a:lnTo>
                  <a:cubicBezTo>
                    <a:pt x="25199" y="16961"/>
                    <a:pt x="25236" y="16958"/>
                    <a:pt x="25273" y="16958"/>
                  </a:cubicBezTo>
                  <a:cubicBezTo>
                    <a:pt x="25348" y="16958"/>
                    <a:pt x="25422" y="16971"/>
                    <a:pt x="25442" y="17052"/>
                  </a:cubicBezTo>
                  <a:lnTo>
                    <a:pt x="25412" y="17265"/>
                  </a:lnTo>
                  <a:lnTo>
                    <a:pt x="25503" y="17265"/>
                  </a:lnTo>
                  <a:lnTo>
                    <a:pt x="25564" y="17113"/>
                  </a:lnTo>
                  <a:lnTo>
                    <a:pt x="25716" y="17204"/>
                  </a:lnTo>
                  <a:lnTo>
                    <a:pt x="25837" y="17083"/>
                  </a:lnTo>
                  <a:lnTo>
                    <a:pt x="25746" y="16961"/>
                  </a:lnTo>
                  <a:lnTo>
                    <a:pt x="25898" y="16961"/>
                  </a:lnTo>
                  <a:lnTo>
                    <a:pt x="25928" y="17204"/>
                  </a:lnTo>
                  <a:lnTo>
                    <a:pt x="26050" y="17083"/>
                  </a:lnTo>
                  <a:lnTo>
                    <a:pt x="25959" y="16900"/>
                  </a:lnTo>
                  <a:lnTo>
                    <a:pt x="26172" y="16900"/>
                  </a:lnTo>
                  <a:cubicBezTo>
                    <a:pt x="26232" y="16991"/>
                    <a:pt x="26293" y="17083"/>
                    <a:pt x="26354" y="17174"/>
                  </a:cubicBezTo>
                  <a:cubicBezTo>
                    <a:pt x="26384" y="17204"/>
                    <a:pt x="26415" y="17204"/>
                    <a:pt x="26445" y="17204"/>
                  </a:cubicBezTo>
                  <a:lnTo>
                    <a:pt x="26597" y="17113"/>
                  </a:lnTo>
                  <a:lnTo>
                    <a:pt x="26810" y="17295"/>
                  </a:lnTo>
                  <a:lnTo>
                    <a:pt x="27023" y="17083"/>
                  </a:lnTo>
                  <a:lnTo>
                    <a:pt x="27357" y="17235"/>
                  </a:lnTo>
                  <a:lnTo>
                    <a:pt x="27448" y="17143"/>
                  </a:lnTo>
                  <a:cubicBezTo>
                    <a:pt x="27448" y="17113"/>
                    <a:pt x="27357" y="17113"/>
                    <a:pt x="27418" y="17022"/>
                  </a:cubicBezTo>
                  <a:lnTo>
                    <a:pt x="27418" y="17022"/>
                  </a:lnTo>
                  <a:lnTo>
                    <a:pt x="27661" y="17143"/>
                  </a:lnTo>
                  <a:lnTo>
                    <a:pt x="27691" y="17356"/>
                  </a:lnTo>
                  <a:lnTo>
                    <a:pt x="27935" y="17295"/>
                  </a:lnTo>
                  <a:lnTo>
                    <a:pt x="28147" y="17356"/>
                  </a:lnTo>
                  <a:lnTo>
                    <a:pt x="28147" y="17113"/>
                  </a:lnTo>
                  <a:lnTo>
                    <a:pt x="28421" y="17113"/>
                  </a:lnTo>
                  <a:cubicBezTo>
                    <a:pt x="28391" y="17356"/>
                    <a:pt x="28573" y="17326"/>
                    <a:pt x="28664" y="17356"/>
                  </a:cubicBezTo>
                  <a:lnTo>
                    <a:pt x="28877" y="17630"/>
                  </a:lnTo>
                  <a:lnTo>
                    <a:pt x="28938" y="17447"/>
                  </a:lnTo>
                  <a:lnTo>
                    <a:pt x="29272" y="17356"/>
                  </a:lnTo>
                  <a:lnTo>
                    <a:pt x="29333" y="17478"/>
                  </a:lnTo>
                  <a:lnTo>
                    <a:pt x="29728" y="17235"/>
                  </a:lnTo>
                  <a:lnTo>
                    <a:pt x="29606" y="17113"/>
                  </a:lnTo>
                  <a:lnTo>
                    <a:pt x="29363" y="17295"/>
                  </a:lnTo>
                  <a:lnTo>
                    <a:pt x="29181" y="17113"/>
                  </a:lnTo>
                  <a:lnTo>
                    <a:pt x="29090" y="17295"/>
                  </a:lnTo>
                  <a:lnTo>
                    <a:pt x="28938" y="17174"/>
                  </a:lnTo>
                  <a:lnTo>
                    <a:pt x="29029" y="17083"/>
                  </a:lnTo>
                  <a:lnTo>
                    <a:pt x="29576" y="16991"/>
                  </a:lnTo>
                  <a:lnTo>
                    <a:pt x="29637" y="17052"/>
                  </a:lnTo>
                  <a:lnTo>
                    <a:pt x="29819" y="16870"/>
                  </a:lnTo>
                  <a:cubicBezTo>
                    <a:pt x="30001" y="17022"/>
                    <a:pt x="29971" y="17204"/>
                    <a:pt x="30001" y="17356"/>
                  </a:cubicBezTo>
                  <a:lnTo>
                    <a:pt x="30153" y="17630"/>
                  </a:lnTo>
                  <a:lnTo>
                    <a:pt x="30397" y="17417"/>
                  </a:lnTo>
                  <a:cubicBezTo>
                    <a:pt x="30422" y="17442"/>
                    <a:pt x="30446" y="17452"/>
                    <a:pt x="30469" y="17452"/>
                  </a:cubicBezTo>
                  <a:cubicBezTo>
                    <a:pt x="30540" y="17452"/>
                    <a:pt x="30607" y="17366"/>
                    <a:pt x="30691" y="17366"/>
                  </a:cubicBezTo>
                  <a:cubicBezTo>
                    <a:pt x="30713" y="17366"/>
                    <a:pt x="30736" y="17372"/>
                    <a:pt x="30761" y="17387"/>
                  </a:cubicBezTo>
                  <a:cubicBezTo>
                    <a:pt x="30792" y="17402"/>
                    <a:pt x="30824" y="17407"/>
                    <a:pt x="30858" y="17407"/>
                  </a:cubicBezTo>
                  <a:cubicBezTo>
                    <a:pt x="30959" y="17407"/>
                    <a:pt x="31073" y="17356"/>
                    <a:pt x="31187" y="17356"/>
                  </a:cubicBezTo>
                  <a:lnTo>
                    <a:pt x="31278" y="17660"/>
                  </a:lnTo>
                  <a:lnTo>
                    <a:pt x="31430" y="17660"/>
                  </a:lnTo>
                  <a:cubicBezTo>
                    <a:pt x="31430" y="17508"/>
                    <a:pt x="31552" y="17508"/>
                    <a:pt x="31704" y="17417"/>
                  </a:cubicBezTo>
                  <a:lnTo>
                    <a:pt x="31795" y="17599"/>
                  </a:lnTo>
                  <a:lnTo>
                    <a:pt x="32129" y="17508"/>
                  </a:lnTo>
                  <a:lnTo>
                    <a:pt x="32160" y="17447"/>
                  </a:lnTo>
                  <a:lnTo>
                    <a:pt x="32190" y="17508"/>
                  </a:lnTo>
                  <a:cubicBezTo>
                    <a:pt x="32378" y="17626"/>
                    <a:pt x="32567" y="17671"/>
                    <a:pt x="32770" y="17671"/>
                  </a:cubicBezTo>
                  <a:cubicBezTo>
                    <a:pt x="32828" y="17671"/>
                    <a:pt x="32888" y="17667"/>
                    <a:pt x="32950" y="17660"/>
                  </a:cubicBezTo>
                  <a:lnTo>
                    <a:pt x="33071" y="17569"/>
                  </a:lnTo>
                  <a:lnTo>
                    <a:pt x="32767" y="17417"/>
                  </a:lnTo>
                  <a:lnTo>
                    <a:pt x="32798" y="17356"/>
                  </a:lnTo>
                  <a:lnTo>
                    <a:pt x="33102" y="17417"/>
                  </a:lnTo>
                  <a:lnTo>
                    <a:pt x="33223" y="17356"/>
                  </a:lnTo>
                  <a:lnTo>
                    <a:pt x="33223" y="17599"/>
                  </a:lnTo>
                  <a:cubicBezTo>
                    <a:pt x="33254" y="17569"/>
                    <a:pt x="33284" y="17539"/>
                    <a:pt x="33315" y="17508"/>
                  </a:cubicBezTo>
                  <a:cubicBezTo>
                    <a:pt x="33375" y="17569"/>
                    <a:pt x="33451" y="17584"/>
                    <a:pt x="33531" y="17584"/>
                  </a:cubicBezTo>
                  <a:cubicBezTo>
                    <a:pt x="33611" y="17584"/>
                    <a:pt x="33695" y="17569"/>
                    <a:pt x="33771" y="17569"/>
                  </a:cubicBezTo>
                  <a:cubicBezTo>
                    <a:pt x="33771" y="17569"/>
                    <a:pt x="33801" y="17539"/>
                    <a:pt x="33801" y="17508"/>
                  </a:cubicBezTo>
                  <a:lnTo>
                    <a:pt x="33588" y="17478"/>
                  </a:lnTo>
                  <a:cubicBezTo>
                    <a:pt x="33649" y="17326"/>
                    <a:pt x="33436" y="17204"/>
                    <a:pt x="33588" y="17022"/>
                  </a:cubicBezTo>
                  <a:lnTo>
                    <a:pt x="33588" y="17022"/>
                  </a:lnTo>
                  <a:lnTo>
                    <a:pt x="33862" y="17356"/>
                  </a:lnTo>
                  <a:lnTo>
                    <a:pt x="33923" y="17204"/>
                  </a:lnTo>
                  <a:lnTo>
                    <a:pt x="34287" y="17508"/>
                  </a:lnTo>
                  <a:lnTo>
                    <a:pt x="34622" y="17508"/>
                  </a:lnTo>
                  <a:cubicBezTo>
                    <a:pt x="34743" y="17508"/>
                    <a:pt x="34865" y="17508"/>
                    <a:pt x="34986" y="17478"/>
                  </a:cubicBezTo>
                  <a:cubicBezTo>
                    <a:pt x="35078" y="17417"/>
                    <a:pt x="35169" y="17417"/>
                    <a:pt x="35290" y="17417"/>
                  </a:cubicBezTo>
                  <a:lnTo>
                    <a:pt x="35321" y="17691"/>
                  </a:lnTo>
                  <a:lnTo>
                    <a:pt x="35473" y="17599"/>
                  </a:lnTo>
                  <a:lnTo>
                    <a:pt x="36324" y="17721"/>
                  </a:lnTo>
                  <a:lnTo>
                    <a:pt x="36506" y="17417"/>
                  </a:lnTo>
                  <a:lnTo>
                    <a:pt x="36658" y="17417"/>
                  </a:lnTo>
                  <a:lnTo>
                    <a:pt x="36810" y="17174"/>
                  </a:lnTo>
                  <a:cubicBezTo>
                    <a:pt x="36871" y="17295"/>
                    <a:pt x="36871" y="17417"/>
                    <a:pt x="37023" y="17417"/>
                  </a:cubicBezTo>
                  <a:cubicBezTo>
                    <a:pt x="37205" y="17417"/>
                    <a:pt x="37357" y="17508"/>
                    <a:pt x="37388" y="17691"/>
                  </a:cubicBezTo>
                  <a:lnTo>
                    <a:pt x="37540" y="17478"/>
                  </a:lnTo>
                  <a:lnTo>
                    <a:pt x="37965" y="17599"/>
                  </a:lnTo>
                  <a:cubicBezTo>
                    <a:pt x="38056" y="17630"/>
                    <a:pt x="38087" y="17691"/>
                    <a:pt x="38178" y="17721"/>
                  </a:cubicBezTo>
                  <a:lnTo>
                    <a:pt x="38178" y="17356"/>
                  </a:lnTo>
                  <a:cubicBezTo>
                    <a:pt x="38391" y="17356"/>
                    <a:pt x="38421" y="17569"/>
                    <a:pt x="38543" y="17660"/>
                  </a:cubicBezTo>
                  <a:lnTo>
                    <a:pt x="38360" y="17782"/>
                  </a:lnTo>
                  <a:cubicBezTo>
                    <a:pt x="38300" y="17751"/>
                    <a:pt x="38239" y="17721"/>
                    <a:pt x="38178" y="17691"/>
                  </a:cubicBezTo>
                  <a:lnTo>
                    <a:pt x="38178" y="17691"/>
                  </a:lnTo>
                  <a:cubicBezTo>
                    <a:pt x="38208" y="17782"/>
                    <a:pt x="38269" y="17842"/>
                    <a:pt x="38300" y="17934"/>
                  </a:cubicBezTo>
                  <a:cubicBezTo>
                    <a:pt x="38148" y="17782"/>
                    <a:pt x="37874" y="17964"/>
                    <a:pt x="37752" y="17691"/>
                  </a:cubicBezTo>
                  <a:lnTo>
                    <a:pt x="37692" y="17903"/>
                  </a:lnTo>
                  <a:lnTo>
                    <a:pt x="37479" y="17721"/>
                  </a:lnTo>
                  <a:lnTo>
                    <a:pt x="37084" y="17964"/>
                  </a:lnTo>
                  <a:lnTo>
                    <a:pt x="36841" y="17782"/>
                  </a:lnTo>
                  <a:cubicBezTo>
                    <a:pt x="36720" y="17950"/>
                    <a:pt x="36657" y="18004"/>
                    <a:pt x="36469" y="18004"/>
                  </a:cubicBezTo>
                  <a:cubicBezTo>
                    <a:pt x="36420" y="18004"/>
                    <a:pt x="36363" y="18001"/>
                    <a:pt x="36293" y="17994"/>
                  </a:cubicBezTo>
                  <a:lnTo>
                    <a:pt x="36172" y="17812"/>
                  </a:lnTo>
                  <a:lnTo>
                    <a:pt x="35807" y="17994"/>
                  </a:lnTo>
                  <a:lnTo>
                    <a:pt x="35442" y="17873"/>
                  </a:lnTo>
                  <a:lnTo>
                    <a:pt x="35442" y="17964"/>
                  </a:lnTo>
                  <a:lnTo>
                    <a:pt x="35108" y="18025"/>
                  </a:lnTo>
                  <a:lnTo>
                    <a:pt x="34956" y="17873"/>
                  </a:lnTo>
                  <a:lnTo>
                    <a:pt x="34926" y="17903"/>
                  </a:lnTo>
                  <a:lnTo>
                    <a:pt x="34622" y="17873"/>
                  </a:lnTo>
                  <a:lnTo>
                    <a:pt x="34622" y="17873"/>
                  </a:lnTo>
                  <a:cubicBezTo>
                    <a:pt x="34652" y="17903"/>
                    <a:pt x="34682" y="17964"/>
                    <a:pt x="34713" y="18025"/>
                  </a:cubicBezTo>
                  <a:lnTo>
                    <a:pt x="34591" y="18025"/>
                  </a:lnTo>
                  <a:lnTo>
                    <a:pt x="34439" y="18268"/>
                  </a:lnTo>
                  <a:lnTo>
                    <a:pt x="34378" y="18116"/>
                  </a:lnTo>
                  <a:cubicBezTo>
                    <a:pt x="34287" y="18116"/>
                    <a:pt x="34166" y="18055"/>
                    <a:pt x="34105" y="17964"/>
                  </a:cubicBezTo>
                  <a:lnTo>
                    <a:pt x="34044" y="17964"/>
                  </a:lnTo>
                  <a:lnTo>
                    <a:pt x="34014" y="18116"/>
                  </a:lnTo>
                  <a:lnTo>
                    <a:pt x="33831" y="18116"/>
                  </a:lnTo>
                  <a:lnTo>
                    <a:pt x="33801" y="18207"/>
                  </a:lnTo>
                  <a:lnTo>
                    <a:pt x="33649" y="18146"/>
                  </a:lnTo>
                  <a:lnTo>
                    <a:pt x="33740" y="17964"/>
                  </a:lnTo>
                  <a:cubicBezTo>
                    <a:pt x="33558" y="17964"/>
                    <a:pt x="33527" y="18086"/>
                    <a:pt x="33436" y="18177"/>
                  </a:cubicBezTo>
                  <a:lnTo>
                    <a:pt x="33497" y="18481"/>
                  </a:lnTo>
                  <a:lnTo>
                    <a:pt x="33284" y="18481"/>
                  </a:lnTo>
                  <a:lnTo>
                    <a:pt x="33375" y="18359"/>
                  </a:lnTo>
                  <a:lnTo>
                    <a:pt x="33163" y="18116"/>
                  </a:lnTo>
                  <a:lnTo>
                    <a:pt x="32767" y="18329"/>
                  </a:lnTo>
                  <a:lnTo>
                    <a:pt x="32616" y="18055"/>
                  </a:lnTo>
                  <a:lnTo>
                    <a:pt x="32494" y="18207"/>
                  </a:lnTo>
                  <a:lnTo>
                    <a:pt x="32190" y="18207"/>
                  </a:lnTo>
                  <a:lnTo>
                    <a:pt x="31916" y="18390"/>
                  </a:lnTo>
                  <a:lnTo>
                    <a:pt x="32068" y="18572"/>
                  </a:lnTo>
                  <a:lnTo>
                    <a:pt x="31795" y="18572"/>
                  </a:lnTo>
                  <a:lnTo>
                    <a:pt x="31856" y="18298"/>
                  </a:lnTo>
                  <a:lnTo>
                    <a:pt x="31643" y="18298"/>
                  </a:lnTo>
                  <a:lnTo>
                    <a:pt x="31582" y="18420"/>
                  </a:lnTo>
                  <a:cubicBezTo>
                    <a:pt x="31426" y="18331"/>
                    <a:pt x="31222" y="18275"/>
                    <a:pt x="31028" y="18275"/>
                  </a:cubicBezTo>
                  <a:cubicBezTo>
                    <a:pt x="30957" y="18275"/>
                    <a:pt x="30887" y="18282"/>
                    <a:pt x="30822" y="18298"/>
                  </a:cubicBezTo>
                  <a:lnTo>
                    <a:pt x="30701" y="18511"/>
                  </a:lnTo>
                  <a:lnTo>
                    <a:pt x="30640" y="18390"/>
                  </a:lnTo>
                  <a:cubicBezTo>
                    <a:pt x="30427" y="18329"/>
                    <a:pt x="30427" y="18329"/>
                    <a:pt x="30336" y="18146"/>
                  </a:cubicBezTo>
                  <a:lnTo>
                    <a:pt x="29941" y="18086"/>
                  </a:lnTo>
                  <a:lnTo>
                    <a:pt x="29910" y="18207"/>
                  </a:lnTo>
                  <a:lnTo>
                    <a:pt x="29789" y="18116"/>
                  </a:lnTo>
                  <a:lnTo>
                    <a:pt x="29637" y="18207"/>
                  </a:lnTo>
                  <a:lnTo>
                    <a:pt x="29485" y="18116"/>
                  </a:lnTo>
                  <a:lnTo>
                    <a:pt x="29454" y="18359"/>
                  </a:lnTo>
                  <a:lnTo>
                    <a:pt x="29211" y="18359"/>
                  </a:lnTo>
                  <a:cubicBezTo>
                    <a:pt x="29157" y="18413"/>
                    <a:pt x="29103" y="18516"/>
                    <a:pt x="29005" y="18516"/>
                  </a:cubicBezTo>
                  <a:cubicBezTo>
                    <a:pt x="28994" y="18516"/>
                    <a:pt x="28981" y="18514"/>
                    <a:pt x="28968" y="18511"/>
                  </a:cubicBezTo>
                  <a:cubicBezTo>
                    <a:pt x="28952" y="18503"/>
                    <a:pt x="28933" y="18499"/>
                    <a:pt x="28914" y="18499"/>
                  </a:cubicBezTo>
                  <a:cubicBezTo>
                    <a:pt x="28863" y="18499"/>
                    <a:pt x="28808" y="18527"/>
                    <a:pt x="28786" y="18572"/>
                  </a:cubicBezTo>
                  <a:cubicBezTo>
                    <a:pt x="28786" y="18602"/>
                    <a:pt x="28786" y="18602"/>
                    <a:pt x="28786" y="18633"/>
                  </a:cubicBezTo>
                  <a:cubicBezTo>
                    <a:pt x="28786" y="18663"/>
                    <a:pt x="28816" y="18694"/>
                    <a:pt x="28816" y="18724"/>
                  </a:cubicBezTo>
                  <a:lnTo>
                    <a:pt x="28603" y="18937"/>
                  </a:lnTo>
                  <a:lnTo>
                    <a:pt x="28512" y="18420"/>
                  </a:lnTo>
                  <a:cubicBezTo>
                    <a:pt x="28476" y="18365"/>
                    <a:pt x="28417" y="18354"/>
                    <a:pt x="28344" y="18354"/>
                  </a:cubicBezTo>
                  <a:cubicBezTo>
                    <a:pt x="28294" y="18354"/>
                    <a:pt x="28239" y="18359"/>
                    <a:pt x="28178" y="18359"/>
                  </a:cubicBezTo>
                  <a:lnTo>
                    <a:pt x="28056" y="18572"/>
                  </a:lnTo>
                  <a:lnTo>
                    <a:pt x="27813" y="18481"/>
                  </a:lnTo>
                  <a:lnTo>
                    <a:pt x="27631" y="18694"/>
                  </a:lnTo>
                  <a:lnTo>
                    <a:pt x="27448" y="18420"/>
                  </a:lnTo>
                  <a:lnTo>
                    <a:pt x="27175" y="18572"/>
                  </a:lnTo>
                  <a:lnTo>
                    <a:pt x="27114" y="18481"/>
                  </a:lnTo>
                  <a:lnTo>
                    <a:pt x="26840" y="18511"/>
                  </a:lnTo>
                  <a:lnTo>
                    <a:pt x="26536" y="18298"/>
                  </a:lnTo>
                  <a:lnTo>
                    <a:pt x="26597" y="18572"/>
                  </a:lnTo>
                  <a:lnTo>
                    <a:pt x="26141" y="18663"/>
                  </a:lnTo>
                  <a:cubicBezTo>
                    <a:pt x="26080" y="18572"/>
                    <a:pt x="25928" y="18572"/>
                    <a:pt x="25928" y="18450"/>
                  </a:cubicBezTo>
                  <a:lnTo>
                    <a:pt x="25746" y="18450"/>
                  </a:lnTo>
                  <a:lnTo>
                    <a:pt x="25746" y="18724"/>
                  </a:lnTo>
                  <a:cubicBezTo>
                    <a:pt x="25685" y="18678"/>
                    <a:pt x="25609" y="18656"/>
                    <a:pt x="25530" y="18656"/>
                  </a:cubicBezTo>
                  <a:cubicBezTo>
                    <a:pt x="25450" y="18656"/>
                    <a:pt x="25366" y="18678"/>
                    <a:pt x="25290" y="18724"/>
                  </a:cubicBezTo>
                  <a:cubicBezTo>
                    <a:pt x="25187" y="18621"/>
                    <a:pt x="25056" y="18560"/>
                    <a:pt x="24925" y="18560"/>
                  </a:cubicBezTo>
                  <a:cubicBezTo>
                    <a:pt x="24863" y="18560"/>
                    <a:pt x="24801" y="18573"/>
                    <a:pt x="24743" y="18602"/>
                  </a:cubicBezTo>
                  <a:lnTo>
                    <a:pt x="24743" y="18633"/>
                  </a:lnTo>
                  <a:lnTo>
                    <a:pt x="24865" y="18694"/>
                  </a:lnTo>
                  <a:cubicBezTo>
                    <a:pt x="24819" y="18716"/>
                    <a:pt x="24781" y="18726"/>
                    <a:pt x="24748" y="18726"/>
                  </a:cubicBezTo>
                  <a:cubicBezTo>
                    <a:pt x="24650" y="18726"/>
                    <a:pt x="24599" y="18640"/>
                    <a:pt x="24530" y="18572"/>
                  </a:cubicBezTo>
                  <a:lnTo>
                    <a:pt x="24439" y="18572"/>
                  </a:lnTo>
                  <a:lnTo>
                    <a:pt x="24378" y="18937"/>
                  </a:lnTo>
                  <a:lnTo>
                    <a:pt x="24166" y="18633"/>
                  </a:lnTo>
                  <a:lnTo>
                    <a:pt x="24074" y="18724"/>
                  </a:lnTo>
                  <a:lnTo>
                    <a:pt x="23801" y="18633"/>
                  </a:lnTo>
                  <a:lnTo>
                    <a:pt x="23801" y="18633"/>
                  </a:lnTo>
                  <a:cubicBezTo>
                    <a:pt x="23862" y="18724"/>
                    <a:pt x="23862" y="18724"/>
                    <a:pt x="23862" y="18785"/>
                  </a:cubicBezTo>
                  <a:lnTo>
                    <a:pt x="23588" y="18724"/>
                  </a:lnTo>
                  <a:lnTo>
                    <a:pt x="23436" y="18906"/>
                  </a:lnTo>
                  <a:lnTo>
                    <a:pt x="23345" y="18724"/>
                  </a:lnTo>
                  <a:lnTo>
                    <a:pt x="23223" y="18876"/>
                  </a:lnTo>
                  <a:cubicBezTo>
                    <a:pt x="23196" y="18840"/>
                    <a:pt x="23170" y="18828"/>
                    <a:pt x="23143" y="18828"/>
                  </a:cubicBezTo>
                  <a:cubicBezTo>
                    <a:pt x="23087" y="18828"/>
                    <a:pt x="23031" y="18880"/>
                    <a:pt x="22976" y="18880"/>
                  </a:cubicBezTo>
                  <a:cubicBezTo>
                    <a:pt x="22967" y="18880"/>
                    <a:pt x="22958" y="18879"/>
                    <a:pt x="22950" y="18876"/>
                  </a:cubicBezTo>
                  <a:lnTo>
                    <a:pt x="22950" y="18998"/>
                  </a:lnTo>
                  <a:lnTo>
                    <a:pt x="22919" y="19028"/>
                  </a:lnTo>
                  <a:lnTo>
                    <a:pt x="22858" y="18876"/>
                  </a:lnTo>
                  <a:lnTo>
                    <a:pt x="22950" y="18876"/>
                  </a:lnTo>
                  <a:cubicBezTo>
                    <a:pt x="22919" y="18805"/>
                    <a:pt x="22886" y="18781"/>
                    <a:pt x="22851" y="18781"/>
                  </a:cubicBezTo>
                  <a:cubicBezTo>
                    <a:pt x="22781" y="18781"/>
                    <a:pt x="22707" y="18876"/>
                    <a:pt x="22646" y="18876"/>
                  </a:cubicBezTo>
                  <a:cubicBezTo>
                    <a:pt x="22539" y="18830"/>
                    <a:pt x="22479" y="18808"/>
                    <a:pt x="22422" y="18808"/>
                  </a:cubicBezTo>
                  <a:cubicBezTo>
                    <a:pt x="22365" y="18808"/>
                    <a:pt x="22311" y="18830"/>
                    <a:pt x="22220" y="18876"/>
                  </a:cubicBezTo>
                  <a:lnTo>
                    <a:pt x="22433" y="18876"/>
                  </a:lnTo>
                  <a:lnTo>
                    <a:pt x="22433" y="18998"/>
                  </a:lnTo>
                  <a:lnTo>
                    <a:pt x="22220" y="18998"/>
                  </a:lnTo>
                  <a:lnTo>
                    <a:pt x="22220" y="18876"/>
                  </a:lnTo>
                  <a:cubicBezTo>
                    <a:pt x="22196" y="18866"/>
                    <a:pt x="22174" y="18862"/>
                    <a:pt x="22155" y="18862"/>
                  </a:cubicBezTo>
                  <a:cubicBezTo>
                    <a:pt x="22057" y="18862"/>
                    <a:pt x="22023" y="18977"/>
                    <a:pt x="21947" y="19028"/>
                  </a:cubicBezTo>
                  <a:lnTo>
                    <a:pt x="21886" y="18876"/>
                  </a:lnTo>
                  <a:lnTo>
                    <a:pt x="21764" y="18906"/>
                  </a:lnTo>
                  <a:lnTo>
                    <a:pt x="21551" y="18876"/>
                  </a:lnTo>
                  <a:lnTo>
                    <a:pt x="21308" y="19058"/>
                  </a:lnTo>
                  <a:lnTo>
                    <a:pt x="21187" y="18846"/>
                  </a:lnTo>
                  <a:lnTo>
                    <a:pt x="20944" y="19180"/>
                  </a:lnTo>
                  <a:lnTo>
                    <a:pt x="20336" y="19180"/>
                  </a:lnTo>
                  <a:lnTo>
                    <a:pt x="20275" y="19028"/>
                  </a:lnTo>
                  <a:lnTo>
                    <a:pt x="20214" y="19028"/>
                  </a:lnTo>
                  <a:lnTo>
                    <a:pt x="20123" y="19180"/>
                  </a:lnTo>
                  <a:lnTo>
                    <a:pt x="19910" y="19089"/>
                  </a:lnTo>
                  <a:lnTo>
                    <a:pt x="19819" y="19301"/>
                  </a:lnTo>
                  <a:lnTo>
                    <a:pt x="19485" y="19089"/>
                  </a:lnTo>
                  <a:lnTo>
                    <a:pt x="19576" y="19332"/>
                  </a:lnTo>
                  <a:lnTo>
                    <a:pt x="19363" y="19362"/>
                  </a:lnTo>
                  <a:lnTo>
                    <a:pt x="19424" y="19453"/>
                  </a:lnTo>
                  <a:lnTo>
                    <a:pt x="19272" y="19514"/>
                  </a:lnTo>
                  <a:lnTo>
                    <a:pt x="19272" y="19666"/>
                  </a:lnTo>
                  <a:lnTo>
                    <a:pt x="19029" y="19940"/>
                  </a:lnTo>
                  <a:lnTo>
                    <a:pt x="18907" y="19727"/>
                  </a:lnTo>
                  <a:lnTo>
                    <a:pt x="19211" y="19514"/>
                  </a:lnTo>
                  <a:lnTo>
                    <a:pt x="19272" y="19271"/>
                  </a:lnTo>
                  <a:cubicBezTo>
                    <a:pt x="19249" y="19268"/>
                    <a:pt x="19228" y="19266"/>
                    <a:pt x="19207" y="19266"/>
                  </a:cubicBezTo>
                  <a:cubicBezTo>
                    <a:pt x="19033" y="19266"/>
                    <a:pt x="18921" y="19375"/>
                    <a:pt x="18785" y="19484"/>
                  </a:cubicBezTo>
                  <a:lnTo>
                    <a:pt x="18694" y="19393"/>
                  </a:lnTo>
                  <a:cubicBezTo>
                    <a:pt x="18558" y="19529"/>
                    <a:pt x="18398" y="19641"/>
                    <a:pt x="18235" y="19641"/>
                  </a:cubicBezTo>
                  <a:cubicBezTo>
                    <a:pt x="18216" y="19641"/>
                    <a:pt x="18197" y="19639"/>
                    <a:pt x="18178" y="19636"/>
                  </a:cubicBezTo>
                  <a:lnTo>
                    <a:pt x="17934" y="19484"/>
                  </a:lnTo>
                  <a:lnTo>
                    <a:pt x="17874" y="19514"/>
                  </a:lnTo>
                  <a:lnTo>
                    <a:pt x="17934" y="19697"/>
                  </a:lnTo>
                  <a:lnTo>
                    <a:pt x="17843" y="19879"/>
                  </a:lnTo>
                  <a:cubicBezTo>
                    <a:pt x="17782" y="19818"/>
                    <a:pt x="17752" y="19757"/>
                    <a:pt x="17722" y="19666"/>
                  </a:cubicBezTo>
                  <a:cubicBezTo>
                    <a:pt x="17691" y="19605"/>
                    <a:pt x="17661" y="19514"/>
                    <a:pt x="17630" y="19453"/>
                  </a:cubicBezTo>
                  <a:lnTo>
                    <a:pt x="17357" y="19362"/>
                  </a:lnTo>
                  <a:lnTo>
                    <a:pt x="17235" y="19666"/>
                  </a:lnTo>
                  <a:lnTo>
                    <a:pt x="16931" y="19666"/>
                  </a:lnTo>
                  <a:cubicBezTo>
                    <a:pt x="16901" y="19727"/>
                    <a:pt x="16840" y="19788"/>
                    <a:pt x="16779" y="19879"/>
                  </a:cubicBezTo>
                  <a:cubicBezTo>
                    <a:pt x="16749" y="19879"/>
                    <a:pt x="16779" y="19909"/>
                    <a:pt x="16779" y="19940"/>
                  </a:cubicBezTo>
                  <a:lnTo>
                    <a:pt x="16962" y="19849"/>
                  </a:lnTo>
                  <a:lnTo>
                    <a:pt x="16962" y="20031"/>
                  </a:lnTo>
                  <a:lnTo>
                    <a:pt x="16688" y="20031"/>
                  </a:lnTo>
                  <a:lnTo>
                    <a:pt x="16627" y="19727"/>
                  </a:lnTo>
                  <a:cubicBezTo>
                    <a:pt x="16560" y="19677"/>
                    <a:pt x="16475" y="19654"/>
                    <a:pt x="16387" y="19654"/>
                  </a:cubicBezTo>
                  <a:cubicBezTo>
                    <a:pt x="16314" y="19654"/>
                    <a:pt x="16240" y="19669"/>
                    <a:pt x="16171" y="19697"/>
                  </a:cubicBezTo>
                  <a:lnTo>
                    <a:pt x="16141" y="19818"/>
                  </a:lnTo>
                  <a:cubicBezTo>
                    <a:pt x="16103" y="19767"/>
                    <a:pt x="16059" y="19748"/>
                    <a:pt x="16011" y="19748"/>
                  </a:cubicBezTo>
                  <a:cubicBezTo>
                    <a:pt x="15947" y="19748"/>
                    <a:pt x="15877" y="19783"/>
                    <a:pt x="15807" y="19818"/>
                  </a:cubicBezTo>
                  <a:cubicBezTo>
                    <a:pt x="15807" y="19636"/>
                    <a:pt x="15807" y="19636"/>
                    <a:pt x="15685" y="19605"/>
                  </a:cubicBezTo>
                  <a:lnTo>
                    <a:pt x="15564" y="19970"/>
                  </a:lnTo>
                  <a:lnTo>
                    <a:pt x="15290" y="19849"/>
                  </a:lnTo>
                  <a:lnTo>
                    <a:pt x="15077" y="20061"/>
                  </a:lnTo>
                  <a:cubicBezTo>
                    <a:pt x="14864" y="19940"/>
                    <a:pt x="14591" y="19970"/>
                    <a:pt x="14439" y="19757"/>
                  </a:cubicBezTo>
                  <a:lnTo>
                    <a:pt x="14348" y="19818"/>
                  </a:lnTo>
                  <a:lnTo>
                    <a:pt x="14257" y="19879"/>
                  </a:lnTo>
                  <a:lnTo>
                    <a:pt x="14317" y="19970"/>
                  </a:lnTo>
                  <a:cubicBezTo>
                    <a:pt x="14165" y="19970"/>
                    <a:pt x="14013" y="19940"/>
                    <a:pt x="13892" y="19849"/>
                  </a:cubicBezTo>
                  <a:lnTo>
                    <a:pt x="13861" y="20092"/>
                  </a:lnTo>
                  <a:lnTo>
                    <a:pt x="13740" y="19909"/>
                  </a:lnTo>
                  <a:lnTo>
                    <a:pt x="13466" y="19909"/>
                  </a:lnTo>
                  <a:lnTo>
                    <a:pt x="13284" y="20183"/>
                  </a:lnTo>
                  <a:lnTo>
                    <a:pt x="13193" y="20001"/>
                  </a:lnTo>
                  <a:lnTo>
                    <a:pt x="12980" y="20001"/>
                  </a:lnTo>
                  <a:lnTo>
                    <a:pt x="12858" y="20213"/>
                  </a:lnTo>
                  <a:lnTo>
                    <a:pt x="12737" y="19909"/>
                  </a:lnTo>
                  <a:cubicBezTo>
                    <a:pt x="12615" y="20061"/>
                    <a:pt x="12463" y="20092"/>
                    <a:pt x="12494" y="20274"/>
                  </a:cubicBezTo>
                  <a:cubicBezTo>
                    <a:pt x="12478" y="20277"/>
                    <a:pt x="12463" y="20278"/>
                    <a:pt x="12449" y="20278"/>
                  </a:cubicBezTo>
                  <a:cubicBezTo>
                    <a:pt x="12306" y="20278"/>
                    <a:pt x="12275" y="20142"/>
                    <a:pt x="12220" y="20031"/>
                  </a:cubicBezTo>
                  <a:cubicBezTo>
                    <a:pt x="12068" y="20153"/>
                    <a:pt x="11825" y="20153"/>
                    <a:pt x="11734" y="20365"/>
                  </a:cubicBezTo>
                  <a:lnTo>
                    <a:pt x="11825" y="20517"/>
                  </a:lnTo>
                  <a:cubicBezTo>
                    <a:pt x="11642" y="20491"/>
                    <a:pt x="11549" y="20353"/>
                    <a:pt x="11411" y="20353"/>
                  </a:cubicBezTo>
                  <a:cubicBezTo>
                    <a:pt x="11388" y="20353"/>
                    <a:pt x="11364" y="20357"/>
                    <a:pt x="11339" y="20365"/>
                  </a:cubicBezTo>
                  <a:cubicBezTo>
                    <a:pt x="11278" y="20457"/>
                    <a:pt x="11247" y="20548"/>
                    <a:pt x="11217" y="20669"/>
                  </a:cubicBezTo>
                  <a:cubicBezTo>
                    <a:pt x="11187" y="20639"/>
                    <a:pt x="11156" y="20608"/>
                    <a:pt x="11156" y="20608"/>
                  </a:cubicBezTo>
                  <a:cubicBezTo>
                    <a:pt x="11035" y="20578"/>
                    <a:pt x="10905" y="20563"/>
                    <a:pt x="10776" y="20563"/>
                  </a:cubicBezTo>
                  <a:cubicBezTo>
                    <a:pt x="10647" y="20563"/>
                    <a:pt x="10518" y="20578"/>
                    <a:pt x="10396" y="20608"/>
                  </a:cubicBezTo>
                  <a:cubicBezTo>
                    <a:pt x="10335" y="20624"/>
                    <a:pt x="10275" y="20631"/>
                    <a:pt x="10214" y="20631"/>
                  </a:cubicBezTo>
                  <a:cubicBezTo>
                    <a:pt x="10153" y="20631"/>
                    <a:pt x="10092" y="20624"/>
                    <a:pt x="10032" y="20608"/>
                  </a:cubicBezTo>
                  <a:lnTo>
                    <a:pt x="9788" y="20882"/>
                  </a:lnTo>
                  <a:cubicBezTo>
                    <a:pt x="9773" y="20867"/>
                    <a:pt x="9773" y="20867"/>
                    <a:pt x="9773" y="20867"/>
                  </a:cubicBezTo>
                  <a:cubicBezTo>
                    <a:pt x="9773" y="20867"/>
                    <a:pt x="9773" y="20867"/>
                    <a:pt x="9758" y="20852"/>
                  </a:cubicBezTo>
                  <a:cubicBezTo>
                    <a:pt x="9728" y="20821"/>
                    <a:pt x="9728" y="20791"/>
                    <a:pt x="9728" y="20730"/>
                  </a:cubicBezTo>
                  <a:cubicBezTo>
                    <a:pt x="9667" y="20722"/>
                    <a:pt x="9608" y="20719"/>
                    <a:pt x="9550" y="20719"/>
                  </a:cubicBezTo>
                  <a:cubicBezTo>
                    <a:pt x="9378" y="20719"/>
                    <a:pt x="9218" y="20753"/>
                    <a:pt x="9059" y="20821"/>
                  </a:cubicBezTo>
                  <a:lnTo>
                    <a:pt x="9150" y="20578"/>
                  </a:lnTo>
                  <a:lnTo>
                    <a:pt x="8968" y="20578"/>
                  </a:lnTo>
                  <a:cubicBezTo>
                    <a:pt x="8913" y="20687"/>
                    <a:pt x="8883" y="20796"/>
                    <a:pt x="8769" y="20796"/>
                  </a:cubicBezTo>
                  <a:cubicBezTo>
                    <a:pt x="8755" y="20796"/>
                    <a:pt x="8741" y="20794"/>
                    <a:pt x="8724" y="20791"/>
                  </a:cubicBezTo>
                  <a:lnTo>
                    <a:pt x="8633" y="20882"/>
                  </a:lnTo>
                  <a:cubicBezTo>
                    <a:pt x="8611" y="20904"/>
                    <a:pt x="8589" y="20912"/>
                    <a:pt x="8567" y="20912"/>
                  </a:cubicBezTo>
                  <a:cubicBezTo>
                    <a:pt x="8515" y="20912"/>
                    <a:pt x="8466" y="20867"/>
                    <a:pt x="8425" y="20867"/>
                  </a:cubicBezTo>
                  <a:cubicBezTo>
                    <a:pt x="8412" y="20867"/>
                    <a:pt x="8401" y="20871"/>
                    <a:pt x="8390" y="20882"/>
                  </a:cubicBezTo>
                  <a:cubicBezTo>
                    <a:pt x="8329" y="20943"/>
                    <a:pt x="8177" y="20912"/>
                    <a:pt x="8086" y="20943"/>
                  </a:cubicBezTo>
                  <a:cubicBezTo>
                    <a:pt x="8018" y="20970"/>
                    <a:pt x="7943" y="20985"/>
                    <a:pt x="7868" y="20985"/>
                  </a:cubicBezTo>
                  <a:cubicBezTo>
                    <a:pt x="7776" y="20985"/>
                    <a:pt x="7684" y="20963"/>
                    <a:pt x="7600" y="20912"/>
                  </a:cubicBezTo>
                  <a:cubicBezTo>
                    <a:pt x="7539" y="20882"/>
                    <a:pt x="7478" y="20882"/>
                    <a:pt x="7417" y="20882"/>
                  </a:cubicBezTo>
                  <a:cubicBezTo>
                    <a:pt x="7326" y="20943"/>
                    <a:pt x="7205" y="20973"/>
                    <a:pt x="7083" y="21034"/>
                  </a:cubicBezTo>
                  <a:cubicBezTo>
                    <a:pt x="7141" y="21121"/>
                    <a:pt x="7171" y="21208"/>
                    <a:pt x="7174" y="21321"/>
                  </a:cubicBezTo>
                  <a:lnTo>
                    <a:pt x="7174" y="21321"/>
                  </a:lnTo>
                  <a:cubicBezTo>
                    <a:pt x="7133" y="21295"/>
                    <a:pt x="7108" y="21266"/>
                    <a:pt x="7083" y="21216"/>
                  </a:cubicBezTo>
                  <a:lnTo>
                    <a:pt x="6810" y="21156"/>
                  </a:lnTo>
                  <a:lnTo>
                    <a:pt x="6658" y="21460"/>
                  </a:lnTo>
                  <a:lnTo>
                    <a:pt x="6749" y="21581"/>
                  </a:lnTo>
                  <a:cubicBezTo>
                    <a:pt x="6713" y="21588"/>
                    <a:pt x="6680" y="21592"/>
                    <a:pt x="6651" y="21592"/>
                  </a:cubicBezTo>
                  <a:cubicBezTo>
                    <a:pt x="6555" y="21592"/>
                    <a:pt x="6491" y="21552"/>
                    <a:pt x="6445" y="21460"/>
                  </a:cubicBezTo>
                  <a:lnTo>
                    <a:pt x="6506" y="21429"/>
                  </a:lnTo>
                  <a:lnTo>
                    <a:pt x="6293" y="21247"/>
                  </a:lnTo>
                  <a:lnTo>
                    <a:pt x="6080" y="21429"/>
                  </a:lnTo>
                  <a:lnTo>
                    <a:pt x="5776" y="21247"/>
                  </a:lnTo>
                  <a:lnTo>
                    <a:pt x="5776" y="21733"/>
                  </a:lnTo>
                  <a:cubicBezTo>
                    <a:pt x="5563" y="21672"/>
                    <a:pt x="5655" y="21460"/>
                    <a:pt x="5624" y="21338"/>
                  </a:cubicBezTo>
                  <a:lnTo>
                    <a:pt x="5624" y="21338"/>
                  </a:lnTo>
                  <a:lnTo>
                    <a:pt x="5259" y="21429"/>
                  </a:lnTo>
                  <a:lnTo>
                    <a:pt x="5259" y="21429"/>
                  </a:lnTo>
                  <a:lnTo>
                    <a:pt x="5320" y="21308"/>
                  </a:lnTo>
                  <a:lnTo>
                    <a:pt x="5138" y="21216"/>
                  </a:lnTo>
                  <a:cubicBezTo>
                    <a:pt x="5047" y="21520"/>
                    <a:pt x="4743" y="21581"/>
                    <a:pt x="4439" y="21703"/>
                  </a:cubicBezTo>
                  <a:lnTo>
                    <a:pt x="4378" y="21520"/>
                  </a:lnTo>
                  <a:lnTo>
                    <a:pt x="4074" y="21794"/>
                  </a:lnTo>
                  <a:lnTo>
                    <a:pt x="4074" y="22007"/>
                  </a:lnTo>
                  <a:lnTo>
                    <a:pt x="3800" y="21612"/>
                  </a:lnTo>
                  <a:lnTo>
                    <a:pt x="3375" y="22007"/>
                  </a:lnTo>
                  <a:lnTo>
                    <a:pt x="3284" y="22128"/>
                  </a:lnTo>
                  <a:lnTo>
                    <a:pt x="3527" y="22159"/>
                  </a:lnTo>
                  <a:lnTo>
                    <a:pt x="3496" y="22189"/>
                  </a:lnTo>
                  <a:lnTo>
                    <a:pt x="3314" y="22189"/>
                  </a:lnTo>
                  <a:lnTo>
                    <a:pt x="3253" y="22402"/>
                  </a:lnTo>
                  <a:lnTo>
                    <a:pt x="3314" y="22584"/>
                  </a:lnTo>
                  <a:lnTo>
                    <a:pt x="3618" y="22463"/>
                  </a:lnTo>
                  <a:lnTo>
                    <a:pt x="3496" y="22767"/>
                  </a:lnTo>
                  <a:lnTo>
                    <a:pt x="3101" y="22858"/>
                  </a:lnTo>
                  <a:lnTo>
                    <a:pt x="2980" y="22767"/>
                  </a:lnTo>
                  <a:lnTo>
                    <a:pt x="2767" y="23010"/>
                  </a:lnTo>
                  <a:cubicBezTo>
                    <a:pt x="2767" y="23192"/>
                    <a:pt x="2828" y="23374"/>
                    <a:pt x="2980" y="23496"/>
                  </a:cubicBezTo>
                  <a:cubicBezTo>
                    <a:pt x="3010" y="23557"/>
                    <a:pt x="3071" y="23618"/>
                    <a:pt x="3101" y="23678"/>
                  </a:cubicBezTo>
                  <a:lnTo>
                    <a:pt x="2554" y="23678"/>
                  </a:lnTo>
                  <a:lnTo>
                    <a:pt x="2554" y="23648"/>
                  </a:lnTo>
                  <a:lnTo>
                    <a:pt x="2767" y="23618"/>
                  </a:lnTo>
                  <a:cubicBezTo>
                    <a:pt x="2828" y="23344"/>
                    <a:pt x="2645" y="23314"/>
                    <a:pt x="2524" y="23314"/>
                  </a:cubicBezTo>
                  <a:lnTo>
                    <a:pt x="2402" y="23101"/>
                  </a:lnTo>
                  <a:lnTo>
                    <a:pt x="2493" y="22919"/>
                  </a:lnTo>
                  <a:lnTo>
                    <a:pt x="2372" y="22858"/>
                  </a:lnTo>
                  <a:lnTo>
                    <a:pt x="2281" y="22554"/>
                  </a:lnTo>
                  <a:lnTo>
                    <a:pt x="2007" y="22919"/>
                  </a:lnTo>
                  <a:lnTo>
                    <a:pt x="1642" y="22736"/>
                  </a:lnTo>
                  <a:cubicBezTo>
                    <a:pt x="1673" y="22706"/>
                    <a:pt x="1703" y="22675"/>
                    <a:pt x="1733" y="22645"/>
                  </a:cubicBezTo>
                  <a:cubicBezTo>
                    <a:pt x="1794" y="22584"/>
                    <a:pt x="1825" y="22523"/>
                    <a:pt x="1855" y="22493"/>
                  </a:cubicBezTo>
                  <a:lnTo>
                    <a:pt x="1855" y="22493"/>
                  </a:lnTo>
                  <a:cubicBezTo>
                    <a:pt x="1754" y="22531"/>
                    <a:pt x="1695" y="22553"/>
                    <a:pt x="1650" y="22553"/>
                  </a:cubicBezTo>
                  <a:cubicBezTo>
                    <a:pt x="1586" y="22553"/>
                    <a:pt x="1549" y="22509"/>
                    <a:pt x="1460" y="22402"/>
                  </a:cubicBezTo>
                  <a:lnTo>
                    <a:pt x="1551" y="22219"/>
                  </a:lnTo>
                  <a:lnTo>
                    <a:pt x="1095" y="22098"/>
                  </a:lnTo>
                  <a:lnTo>
                    <a:pt x="1095" y="22098"/>
                  </a:lnTo>
                  <a:cubicBezTo>
                    <a:pt x="1034" y="22219"/>
                    <a:pt x="1156" y="22341"/>
                    <a:pt x="1004" y="22402"/>
                  </a:cubicBezTo>
                  <a:lnTo>
                    <a:pt x="943" y="22615"/>
                  </a:lnTo>
                  <a:lnTo>
                    <a:pt x="1034" y="22767"/>
                  </a:lnTo>
                  <a:lnTo>
                    <a:pt x="1004" y="23101"/>
                  </a:lnTo>
                  <a:lnTo>
                    <a:pt x="1217" y="23101"/>
                  </a:lnTo>
                  <a:lnTo>
                    <a:pt x="1247" y="23405"/>
                  </a:lnTo>
                  <a:lnTo>
                    <a:pt x="1369" y="23374"/>
                  </a:lnTo>
                  <a:lnTo>
                    <a:pt x="1278" y="23131"/>
                  </a:lnTo>
                  <a:lnTo>
                    <a:pt x="1430" y="23253"/>
                  </a:lnTo>
                  <a:cubicBezTo>
                    <a:pt x="1509" y="23213"/>
                    <a:pt x="1554" y="23191"/>
                    <a:pt x="1610" y="23191"/>
                  </a:cubicBezTo>
                  <a:cubicBezTo>
                    <a:pt x="1681" y="23191"/>
                    <a:pt x="1771" y="23228"/>
                    <a:pt x="1977" y="23314"/>
                  </a:cubicBezTo>
                  <a:lnTo>
                    <a:pt x="1916" y="23557"/>
                  </a:lnTo>
                  <a:lnTo>
                    <a:pt x="2189" y="23557"/>
                  </a:lnTo>
                  <a:cubicBezTo>
                    <a:pt x="2189" y="23466"/>
                    <a:pt x="2189" y="23405"/>
                    <a:pt x="2189" y="23344"/>
                  </a:cubicBezTo>
                  <a:lnTo>
                    <a:pt x="2311" y="23344"/>
                  </a:lnTo>
                  <a:lnTo>
                    <a:pt x="2311" y="23557"/>
                  </a:lnTo>
                  <a:lnTo>
                    <a:pt x="2189" y="23557"/>
                  </a:lnTo>
                  <a:cubicBezTo>
                    <a:pt x="2159" y="23618"/>
                    <a:pt x="2129" y="23678"/>
                    <a:pt x="2098" y="23739"/>
                  </a:cubicBezTo>
                  <a:lnTo>
                    <a:pt x="2189" y="23678"/>
                  </a:lnTo>
                  <a:lnTo>
                    <a:pt x="2189" y="23861"/>
                  </a:lnTo>
                  <a:lnTo>
                    <a:pt x="2281" y="23770"/>
                  </a:lnTo>
                  <a:lnTo>
                    <a:pt x="2372" y="23922"/>
                  </a:lnTo>
                  <a:lnTo>
                    <a:pt x="2281" y="24104"/>
                  </a:lnTo>
                  <a:lnTo>
                    <a:pt x="2037" y="23982"/>
                  </a:lnTo>
                  <a:cubicBezTo>
                    <a:pt x="1977" y="23861"/>
                    <a:pt x="1977" y="23648"/>
                    <a:pt x="1733" y="23618"/>
                  </a:cubicBezTo>
                  <a:lnTo>
                    <a:pt x="1733" y="23739"/>
                  </a:lnTo>
                  <a:lnTo>
                    <a:pt x="1885" y="23800"/>
                  </a:lnTo>
                  <a:lnTo>
                    <a:pt x="1885" y="23982"/>
                  </a:lnTo>
                  <a:lnTo>
                    <a:pt x="1581" y="23739"/>
                  </a:lnTo>
                  <a:lnTo>
                    <a:pt x="1581" y="23739"/>
                  </a:lnTo>
                  <a:cubicBezTo>
                    <a:pt x="1551" y="23891"/>
                    <a:pt x="1642" y="23922"/>
                    <a:pt x="1733" y="24013"/>
                  </a:cubicBezTo>
                  <a:cubicBezTo>
                    <a:pt x="1855" y="24134"/>
                    <a:pt x="1612" y="24195"/>
                    <a:pt x="1733" y="24317"/>
                  </a:cubicBezTo>
                  <a:lnTo>
                    <a:pt x="1551" y="24499"/>
                  </a:lnTo>
                  <a:lnTo>
                    <a:pt x="1825" y="24530"/>
                  </a:lnTo>
                  <a:lnTo>
                    <a:pt x="1825" y="24681"/>
                  </a:lnTo>
                  <a:lnTo>
                    <a:pt x="1521" y="24590"/>
                  </a:lnTo>
                  <a:lnTo>
                    <a:pt x="1642" y="24864"/>
                  </a:lnTo>
                  <a:lnTo>
                    <a:pt x="1885" y="24803"/>
                  </a:lnTo>
                  <a:lnTo>
                    <a:pt x="1885" y="24864"/>
                  </a:lnTo>
                  <a:lnTo>
                    <a:pt x="1673" y="25016"/>
                  </a:lnTo>
                  <a:lnTo>
                    <a:pt x="1673" y="25168"/>
                  </a:lnTo>
                  <a:lnTo>
                    <a:pt x="1399" y="25259"/>
                  </a:lnTo>
                  <a:cubicBezTo>
                    <a:pt x="1430" y="25320"/>
                    <a:pt x="1430" y="25381"/>
                    <a:pt x="1460" y="25472"/>
                  </a:cubicBezTo>
                  <a:cubicBezTo>
                    <a:pt x="1430" y="25533"/>
                    <a:pt x="1430" y="25593"/>
                    <a:pt x="1399" y="25654"/>
                  </a:cubicBezTo>
                  <a:cubicBezTo>
                    <a:pt x="1399" y="25654"/>
                    <a:pt x="1430" y="25685"/>
                    <a:pt x="1460" y="25715"/>
                  </a:cubicBezTo>
                  <a:lnTo>
                    <a:pt x="1430" y="25715"/>
                  </a:lnTo>
                  <a:lnTo>
                    <a:pt x="1369" y="25654"/>
                  </a:lnTo>
                  <a:lnTo>
                    <a:pt x="1308" y="25654"/>
                  </a:lnTo>
                  <a:cubicBezTo>
                    <a:pt x="1308" y="25502"/>
                    <a:pt x="1278" y="25350"/>
                    <a:pt x="1186" y="25198"/>
                  </a:cubicBezTo>
                  <a:cubicBezTo>
                    <a:pt x="1156" y="25077"/>
                    <a:pt x="1126" y="24985"/>
                    <a:pt x="1126" y="24864"/>
                  </a:cubicBezTo>
                  <a:lnTo>
                    <a:pt x="852" y="25107"/>
                  </a:lnTo>
                  <a:lnTo>
                    <a:pt x="852" y="25593"/>
                  </a:lnTo>
                  <a:cubicBezTo>
                    <a:pt x="730" y="25502"/>
                    <a:pt x="639" y="25381"/>
                    <a:pt x="639" y="25229"/>
                  </a:cubicBezTo>
                  <a:cubicBezTo>
                    <a:pt x="639" y="25123"/>
                    <a:pt x="548" y="25040"/>
                    <a:pt x="464" y="25040"/>
                  </a:cubicBezTo>
                  <a:cubicBezTo>
                    <a:pt x="451" y="25040"/>
                    <a:pt x="438" y="25042"/>
                    <a:pt x="426" y="25046"/>
                  </a:cubicBezTo>
                  <a:lnTo>
                    <a:pt x="426" y="25229"/>
                  </a:lnTo>
                  <a:cubicBezTo>
                    <a:pt x="609" y="25441"/>
                    <a:pt x="730" y="25685"/>
                    <a:pt x="791" y="25958"/>
                  </a:cubicBezTo>
                  <a:lnTo>
                    <a:pt x="1065" y="25989"/>
                  </a:lnTo>
                  <a:cubicBezTo>
                    <a:pt x="1095" y="26110"/>
                    <a:pt x="1004" y="26232"/>
                    <a:pt x="1034" y="26353"/>
                  </a:cubicBezTo>
                  <a:lnTo>
                    <a:pt x="822" y="26353"/>
                  </a:lnTo>
                  <a:lnTo>
                    <a:pt x="943" y="26657"/>
                  </a:lnTo>
                  <a:lnTo>
                    <a:pt x="943" y="26657"/>
                  </a:lnTo>
                  <a:lnTo>
                    <a:pt x="639" y="26414"/>
                  </a:lnTo>
                  <a:lnTo>
                    <a:pt x="335" y="26414"/>
                  </a:lnTo>
                  <a:lnTo>
                    <a:pt x="214" y="26201"/>
                  </a:lnTo>
                  <a:lnTo>
                    <a:pt x="1" y="26353"/>
                  </a:lnTo>
                  <a:cubicBezTo>
                    <a:pt x="183" y="26566"/>
                    <a:pt x="426" y="26688"/>
                    <a:pt x="730" y="26748"/>
                  </a:cubicBezTo>
                  <a:cubicBezTo>
                    <a:pt x="639" y="26840"/>
                    <a:pt x="487" y="26779"/>
                    <a:pt x="578" y="26931"/>
                  </a:cubicBezTo>
                  <a:cubicBezTo>
                    <a:pt x="670" y="26961"/>
                    <a:pt x="761" y="26992"/>
                    <a:pt x="852" y="27052"/>
                  </a:cubicBezTo>
                  <a:cubicBezTo>
                    <a:pt x="923" y="27123"/>
                    <a:pt x="1012" y="27194"/>
                    <a:pt x="1104" y="27194"/>
                  </a:cubicBezTo>
                  <a:cubicBezTo>
                    <a:pt x="1132" y="27194"/>
                    <a:pt x="1159" y="27188"/>
                    <a:pt x="1186" y="27174"/>
                  </a:cubicBezTo>
                  <a:cubicBezTo>
                    <a:pt x="1217" y="27144"/>
                    <a:pt x="1247" y="27144"/>
                    <a:pt x="1278" y="27113"/>
                  </a:cubicBezTo>
                  <a:lnTo>
                    <a:pt x="1308" y="27447"/>
                  </a:lnTo>
                  <a:lnTo>
                    <a:pt x="1703" y="27326"/>
                  </a:lnTo>
                  <a:lnTo>
                    <a:pt x="1703" y="27326"/>
                  </a:lnTo>
                  <a:lnTo>
                    <a:pt x="1551" y="27599"/>
                  </a:lnTo>
                  <a:lnTo>
                    <a:pt x="1095" y="27599"/>
                  </a:lnTo>
                  <a:cubicBezTo>
                    <a:pt x="1004" y="27630"/>
                    <a:pt x="913" y="27691"/>
                    <a:pt x="852" y="27751"/>
                  </a:cubicBezTo>
                  <a:cubicBezTo>
                    <a:pt x="852" y="27751"/>
                    <a:pt x="913" y="27812"/>
                    <a:pt x="913" y="27812"/>
                  </a:cubicBezTo>
                  <a:lnTo>
                    <a:pt x="1186" y="27812"/>
                  </a:lnTo>
                  <a:cubicBezTo>
                    <a:pt x="1186" y="27903"/>
                    <a:pt x="1217" y="27964"/>
                    <a:pt x="1247" y="28025"/>
                  </a:cubicBezTo>
                  <a:cubicBezTo>
                    <a:pt x="1308" y="28086"/>
                    <a:pt x="1369" y="28147"/>
                    <a:pt x="1430" y="28177"/>
                  </a:cubicBezTo>
                  <a:cubicBezTo>
                    <a:pt x="1369" y="28207"/>
                    <a:pt x="1338" y="28268"/>
                    <a:pt x="1278" y="28299"/>
                  </a:cubicBezTo>
                  <a:cubicBezTo>
                    <a:pt x="1217" y="28359"/>
                    <a:pt x="1156" y="28390"/>
                    <a:pt x="1095" y="28420"/>
                  </a:cubicBezTo>
                  <a:cubicBezTo>
                    <a:pt x="1136" y="28461"/>
                    <a:pt x="1171" y="28478"/>
                    <a:pt x="1203" y="28478"/>
                  </a:cubicBezTo>
                  <a:cubicBezTo>
                    <a:pt x="1241" y="28478"/>
                    <a:pt x="1275" y="28454"/>
                    <a:pt x="1308" y="28420"/>
                  </a:cubicBezTo>
                  <a:lnTo>
                    <a:pt x="1521" y="28603"/>
                  </a:lnTo>
                  <a:lnTo>
                    <a:pt x="1673" y="28390"/>
                  </a:lnTo>
                  <a:lnTo>
                    <a:pt x="1460" y="28147"/>
                  </a:lnTo>
                  <a:lnTo>
                    <a:pt x="1460" y="28147"/>
                  </a:lnTo>
                  <a:lnTo>
                    <a:pt x="2068" y="28268"/>
                  </a:lnTo>
                  <a:lnTo>
                    <a:pt x="2250" y="28451"/>
                  </a:lnTo>
                  <a:lnTo>
                    <a:pt x="2341" y="28207"/>
                  </a:lnTo>
                  <a:lnTo>
                    <a:pt x="2493" y="28481"/>
                  </a:lnTo>
                  <a:lnTo>
                    <a:pt x="2676" y="28268"/>
                  </a:lnTo>
                  <a:lnTo>
                    <a:pt x="2676" y="27995"/>
                  </a:lnTo>
                  <a:cubicBezTo>
                    <a:pt x="2676" y="27964"/>
                    <a:pt x="2737" y="27964"/>
                    <a:pt x="2737" y="27964"/>
                  </a:cubicBezTo>
                  <a:lnTo>
                    <a:pt x="2858" y="28177"/>
                  </a:lnTo>
                  <a:lnTo>
                    <a:pt x="2980" y="28086"/>
                  </a:lnTo>
                  <a:lnTo>
                    <a:pt x="3010" y="28329"/>
                  </a:lnTo>
                  <a:lnTo>
                    <a:pt x="3466" y="28329"/>
                  </a:lnTo>
                  <a:lnTo>
                    <a:pt x="3223" y="28177"/>
                  </a:lnTo>
                  <a:lnTo>
                    <a:pt x="3466" y="28177"/>
                  </a:lnTo>
                  <a:cubicBezTo>
                    <a:pt x="3527" y="28207"/>
                    <a:pt x="3557" y="28299"/>
                    <a:pt x="3618" y="28329"/>
                  </a:cubicBezTo>
                  <a:cubicBezTo>
                    <a:pt x="3679" y="28329"/>
                    <a:pt x="3709" y="28359"/>
                    <a:pt x="3770" y="28359"/>
                  </a:cubicBezTo>
                  <a:lnTo>
                    <a:pt x="3831" y="28481"/>
                  </a:lnTo>
                  <a:cubicBezTo>
                    <a:pt x="4013" y="28329"/>
                    <a:pt x="4226" y="28207"/>
                    <a:pt x="4469" y="28177"/>
                  </a:cubicBezTo>
                  <a:lnTo>
                    <a:pt x="4621" y="28329"/>
                  </a:lnTo>
                  <a:lnTo>
                    <a:pt x="4803" y="28177"/>
                  </a:lnTo>
                  <a:lnTo>
                    <a:pt x="5047" y="28177"/>
                  </a:lnTo>
                  <a:lnTo>
                    <a:pt x="5442" y="28359"/>
                  </a:lnTo>
                  <a:lnTo>
                    <a:pt x="5351" y="27995"/>
                  </a:lnTo>
                  <a:lnTo>
                    <a:pt x="5503" y="28116"/>
                  </a:lnTo>
                  <a:lnTo>
                    <a:pt x="5624" y="28025"/>
                  </a:lnTo>
                  <a:lnTo>
                    <a:pt x="5776" y="28177"/>
                  </a:lnTo>
                  <a:lnTo>
                    <a:pt x="6080" y="27873"/>
                  </a:lnTo>
                  <a:cubicBezTo>
                    <a:pt x="6178" y="27934"/>
                    <a:pt x="6242" y="27966"/>
                    <a:pt x="6286" y="27966"/>
                  </a:cubicBezTo>
                  <a:cubicBezTo>
                    <a:pt x="6353" y="27966"/>
                    <a:pt x="6378" y="27897"/>
                    <a:pt x="6414" y="27751"/>
                  </a:cubicBezTo>
                  <a:cubicBezTo>
                    <a:pt x="6384" y="27751"/>
                    <a:pt x="6354" y="27721"/>
                    <a:pt x="6323" y="27660"/>
                  </a:cubicBezTo>
                  <a:lnTo>
                    <a:pt x="6080" y="27843"/>
                  </a:lnTo>
                  <a:cubicBezTo>
                    <a:pt x="6080" y="27812"/>
                    <a:pt x="6080" y="27782"/>
                    <a:pt x="6080" y="27751"/>
                  </a:cubicBezTo>
                  <a:lnTo>
                    <a:pt x="6414" y="27417"/>
                  </a:lnTo>
                  <a:cubicBezTo>
                    <a:pt x="6445" y="27539"/>
                    <a:pt x="6445" y="27630"/>
                    <a:pt x="6445" y="27751"/>
                  </a:cubicBezTo>
                  <a:cubicBezTo>
                    <a:pt x="6506" y="27782"/>
                    <a:pt x="6566" y="27812"/>
                    <a:pt x="6627" y="27843"/>
                  </a:cubicBezTo>
                  <a:lnTo>
                    <a:pt x="6688" y="27691"/>
                  </a:lnTo>
                  <a:lnTo>
                    <a:pt x="6962" y="27569"/>
                  </a:lnTo>
                  <a:lnTo>
                    <a:pt x="7083" y="27660"/>
                  </a:lnTo>
                  <a:lnTo>
                    <a:pt x="7144" y="27599"/>
                  </a:lnTo>
                  <a:lnTo>
                    <a:pt x="7357" y="27751"/>
                  </a:lnTo>
                  <a:lnTo>
                    <a:pt x="7448" y="27569"/>
                  </a:lnTo>
                  <a:lnTo>
                    <a:pt x="7691" y="27782"/>
                  </a:lnTo>
                  <a:lnTo>
                    <a:pt x="7691" y="27599"/>
                  </a:lnTo>
                  <a:cubicBezTo>
                    <a:pt x="7661" y="27569"/>
                    <a:pt x="7630" y="27569"/>
                    <a:pt x="7630" y="27539"/>
                  </a:cubicBezTo>
                  <a:lnTo>
                    <a:pt x="7661" y="27508"/>
                  </a:lnTo>
                  <a:lnTo>
                    <a:pt x="7691" y="27569"/>
                  </a:lnTo>
                  <a:lnTo>
                    <a:pt x="7965" y="27356"/>
                  </a:lnTo>
                  <a:lnTo>
                    <a:pt x="8025" y="27508"/>
                  </a:lnTo>
                  <a:cubicBezTo>
                    <a:pt x="8208" y="27356"/>
                    <a:pt x="8512" y="27508"/>
                    <a:pt x="8633" y="27204"/>
                  </a:cubicBezTo>
                  <a:lnTo>
                    <a:pt x="8664" y="27204"/>
                  </a:lnTo>
                  <a:lnTo>
                    <a:pt x="8907" y="27356"/>
                  </a:lnTo>
                  <a:cubicBezTo>
                    <a:pt x="9089" y="27204"/>
                    <a:pt x="9089" y="27204"/>
                    <a:pt x="9424" y="27144"/>
                  </a:cubicBezTo>
                  <a:lnTo>
                    <a:pt x="9424" y="27144"/>
                  </a:lnTo>
                  <a:lnTo>
                    <a:pt x="9332" y="27356"/>
                  </a:lnTo>
                  <a:lnTo>
                    <a:pt x="9697" y="27235"/>
                  </a:lnTo>
                  <a:lnTo>
                    <a:pt x="9728" y="27113"/>
                  </a:lnTo>
                  <a:lnTo>
                    <a:pt x="10913" y="27356"/>
                  </a:lnTo>
                  <a:cubicBezTo>
                    <a:pt x="10974" y="27083"/>
                    <a:pt x="11217" y="27113"/>
                    <a:pt x="11369" y="26992"/>
                  </a:cubicBezTo>
                  <a:lnTo>
                    <a:pt x="11460" y="27052"/>
                  </a:lnTo>
                  <a:lnTo>
                    <a:pt x="11612" y="26992"/>
                  </a:lnTo>
                  <a:lnTo>
                    <a:pt x="11642" y="27204"/>
                  </a:lnTo>
                  <a:lnTo>
                    <a:pt x="11734" y="27204"/>
                  </a:lnTo>
                  <a:lnTo>
                    <a:pt x="11794" y="26992"/>
                  </a:lnTo>
                  <a:lnTo>
                    <a:pt x="11946" y="26992"/>
                  </a:lnTo>
                  <a:cubicBezTo>
                    <a:pt x="11977" y="26961"/>
                    <a:pt x="12007" y="26931"/>
                    <a:pt x="12038" y="26900"/>
                  </a:cubicBezTo>
                  <a:lnTo>
                    <a:pt x="12220" y="27265"/>
                  </a:lnTo>
                  <a:lnTo>
                    <a:pt x="12585" y="27265"/>
                  </a:lnTo>
                  <a:cubicBezTo>
                    <a:pt x="12585" y="27235"/>
                    <a:pt x="12585" y="27204"/>
                    <a:pt x="12585" y="27144"/>
                  </a:cubicBezTo>
                  <a:lnTo>
                    <a:pt x="12706" y="27204"/>
                  </a:lnTo>
                  <a:lnTo>
                    <a:pt x="12737" y="26992"/>
                  </a:lnTo>
                  <a:lnTo>
                    <a:pt x="13071" y="26992"/>
                  </a:lnTo>
                  <a:cubicBezTo>
                    <a:pt x="13122" y="26863"/>
                    <a:pt x="13174" y="26735"/>
                    <a:pt x="13280" y="26735"/>
                  </a:cubicBezTo>
                  <a:cubicBezTo>
                    <a:pt x="13300" y="26735"/>
                    <a:pt x="13321" y="26739"/>
                    <a:pt x="13345" y="26748"/>
                  </a:cubicBezTo>
                  <a:lnTo>
                    <a:pt x="13527" y="27174"/>
                  </a:lnTo>
                  <a:lnTo>
                    <a:pt x="13649" y="27083"/>
                  </a:lnTo>
                  <a:lnTo>
                    <a:pt x="13831" y="27144"/>
                  </a:lnTo>
                  <a:lnTo>
                    <a:pt x="13861" y="26688"/>
                  </a:lnTo>
                  <a:lnTo>
                    <a:pt x="14135" y="26688"/>
                  </a:lnTo>
                  <a:cubicBezTo>
                    <a:pt x="14135" y="26840"/>
                    <a:pt x="14135" y="26961"/>
                    <a:pt x="14317" y="26992"/>
                  </a:cubicBezTo>
                  <a:lnTo>
                    <a:pt x="14530" y="26748"/>
                  </a:lnTo>
                  <a:cubicBezTo>
                    <a:pt x="14652" y="26794"/>
                    <a:pt x="14712" y="26817"/>
                    <a:pt x="14766" y="26817"/>
                  </a:cubicBezTo>
                  <a:cubicBezTo>
                    <a:pt x="14819" y="26817"/>
                    <a:pt x="14864" y="26794"/>
                    <a:pt x="14956" y="26748"/>
                  </a:cubicBezTo>
                  <a:cubicBezTo>
                    <a:pt x="14986" y="26748"/>
                    <a:pt x="14986" y="26688"/>
                    <a:pt x="14986" y="26688"/>
                  </a:cubicBezTo>
                  <a:cubicBezTo>
                    <a:pt x="15199" y="26688"/>
                    <a:pt x="15412" y="26657"/>
                    <a:pt x="15685" y="26627"/>
                  </a:cubicBezTo>
                  <a:lnTo>
                    <a:pt x="15776" y="26718"/>
                  </a:lnTo>
                  <a:lnTo>
                    <a:pt x="15867" y="26536"/>
                  </a:lnTo>
                  <a:lnTo>
                    <a:pt x="16141" y="26809"/>
                  </a:lnTo>
                  <a:lnTo>
                    <a:pt x="15989" y="26870"/>
                  </a:lnTo>
                  <a:lnTo>
                    <a:pt x="15989" y="26961"/>
                  </a:lnTo>
                  <a:lnTo>
                    <a:pt x="16293" y="26961"/>
                  </a:lnTo>
                  <a:lnTo>
                    <a:pt x="16171" y="26748"/>
                  </a:lnTo>
                  <a:lnTo>
                    <a:pt x="16354" y="26444"/>
                  </a:lnTo>
                  <a:cubicBezTo>
                    <a:pt x="16509" y="26580"/>
                    <a:pt x="16676" y="26604"/>
                    <a:pt x="16847" y="26604"/>
                  </a:cubicBezTo>
                  <a:cubicBezTo>
                    <a:pt x="16945" y="26604"/>
                    <a:pt x="17045" y="26596"/>
                    <a:pt x="17144" y="26596"/>
                  </a:cubicBezTo>
                  <a:lnTo>
                    <a:pt x="17144" y="26292"/>
                  </a:lnTo>
                  <a:lnTo>
                    <a:pt x="17266" y="26292"/>
                  </a:lnTo>
                  <a:lnTo>
                    <a:pt x="17266" y="26475"/>
                  </a:lnTo>
                  <a:lnTo>
                    <a:pt x="17478" y="26596"/>
                  </a:lnTo>
                  <a:lnTo>
                    <a:pt x="17509" y="26900"/>
                  </a:lnTo>
                  <a:cubicBezTo>
                    <a:pt x="17691" y="26900"/>
                    <a:pt x="17691" y="26748"/>
                    <a:pt x="17813" y="26627"/>
                  </a:cubicBezTo>
                  <a:lnTo>
                    <a:pt x="17934" y="26840"/>
                  </a:lnTo>
                  <a:lnTo>
                    <a:pt x="17934" y="26627"/>
                  </a:lnTo>
                  <a:lnTo>
                    <a:pt x="18208" y="26536"/>
                  </a:lnTo>
                  <a:lnTo>
                    <a:pt x="18299" y="26627"/>
                  </a:lnTo>
                  <a:lnTo>
                    <a:pt x="18238" y="26748"/>
                  </a:lnTo>
                  <a:cubicBezTo>
                    <a:pt x="18330" y="26809"/>
                    <a:pt x="18421" y="26824"/>
                    <a:pt x="18512" y="26824"/>
                  </a:cubicBezTo>
                  <a:cubicBezTo>
                    <a:pt x="18603" y="26824"/>
                    <a:pt x="18694" y="26809"/>
                    <a:pt x="18785" y="26809"/>
                  </a:cubicBezTo>
                  <a:cubicBezTo>
                    <a:pt x="18801" y="26770"/>
                    <a:pt x="18818" y="26757"/>
                    <a:pt x="18837" y="26757"/>
                  </a:cubicBezTo>
                  <a:cubicBezTo>
                    <a:pt x="18875" y="26757"/>
                    <a:pt x="18918" y="26814"/>
                    <a:pt x="18955" y="26814"/>
                  </a:cubicBezTo>
                  <a:cubicBezTo>
                    <a:pt x="18971" y="26814"/>
                    <a:pt x="18985" y="26805"/>
                    <a:pt x="18998" y="26779"/>
                  </a:cubicBezTo>
                  <a:lnTo>
                    <a:pt x="19150" y="26566"/>
                  </a:lnTo>
                  <a:cubicBezTo>
                    <a:pt x="19249" y="26625"/>
                    <a:pt x="19335" y="26672"/>
                    <a:pt x="19425" y="26672"/>
                  </a:cubicBezTo>
                  <a:cubicBezTo>
                    <a:pt x="19473" y="26672"/>
                    <a:pt x="19523" y="26659"/>
                    <a:pt x="19576" y="26627"/>
                  </a:cubicBezTo>
                  <a:cubicBezTo>
                    <a:pt x="19596" y="26607"/>
                    <a:pt x="19620" y="26600"/>
                    <a:pt x="19647" y="26600"/>
                  </a:cubicBezTo>
                  <a:cubicBezTo>
                    <a:pt x="19701" y="26600"/>
                    <a:pt x="19768" y="26627"/>
                    <a:pt x="19849" y="26627"/>
                  </a:cubicBezTo>
                  <a:lnTo>
                    <a:pt x="19971" y="26505"/>
                  </a:lnTo>
                  <a:cubicBezTo>
                    <a:pt x="19971" y="26536"/>
                    <a:pt x="20001" y="26566"/>
                    <a:pt x="20001" y="26566"/>
                  </a:cubicBezTo>
                  <a:cubicBezTo>
                    <a:pt x="20092" y="26566"/>
                    <a:pt x="20184" y="26596"/>
                    <a:pt x="20275" y="26596"/>
                  </a:cubicBezTo>
                  <a:lnTo>
                    <a:pt x="20305" y="26718"/>
                  </a:lnTo>
                  <a:lnTo>
                    <a:pt x="20700" y="26475"/>
                  </a:lnTo>
                  <a:lnTo>
                    <a:pt x="20822" y="26657"/>
                  </a:lnTo>
                  <a:cubicBezTo>
                    <a:pt x="20903" y="26657"/>
                    <a:pt x="20971" y="26684"/>
                    <a:pt x="21025" y="26684"/>
                  </a:cubicBezTo>
                  <a:cubicBezTo>
                    <a:pt x="21052" y="26684"/>
                    <a:pt x="21075" y="26677"/>
                    <a:pt x="21096" y="26657"/>
                  </a:cubicBezTo>
                  <a:cubicBezTo>
                    <a:pt x="21161" y="26611"/>
                    <a:pt x="21220" y="26593"/>
                    <a:pt x="21276" y="26593"/>
                  </a:cubicBezTo>
                  <a:cubicBezTo>
                    <a:pt x="21401" y="26593"/>
                    <a:pt x="21507" y="26685"/>
                    <a:pt x="21612" y="26748"/>
                  </a:cubicBezTo>
                  <a:lnTo>
                    <a:pt x="21734" y="26596"/>
                  </a:lnTo>
                  <a:lnTo>
                    <a:pt x="21795" y="26657"/>
                  </a:lnTo>
                  <a:lnTo>
                    <a:pt x="21886" y="26596"/>
                  </a:lnTo>
                  <a:lnTo>
                    <a:pt x="21977" y="26657"/>
                  </a:lnTo>
                  <a:cubicBezTo>
                    <a:pt x="22159" y="26627"/>
                    <a:pt x="22342" y="26566"/>
                    <a:pt x="22494" y="26536"/>
                  </a:cubicBezTo>
                  <a:lnTo>
                    <a:pt x="23071" y="26688"/>
                  </a:lnTo>
                  <a:lnTo>
                    <a:pt x="23193" y="26505"/>
                  </a:lnTo>
                  <a:lnTo>
                    <a:pt x="23102" y="26384"/>
                  </a:lnTo>
                  <a:lnTo>
                    <a:pt x="23223" y="26384"/>
                  </a:lnTo>
                  <a:lnTo>
                    <a:pt x="23284" y="26536"/>
                  </a:lnTo>
                  <a:lnTo>
                    <a:pt x="23527" y="26414"/>
                  </a:lnTo>
                  <a:lnTo>
                    <a:pt x="23527" y="26414"/>
                  </a:lnTo>
                  <a:lnTo>
                    <a:pt x="23466" y="26657"/>
                  </a:lnTo>
                  <a:lnTo>
                    <a:pt x="23892" y="26657"/>
                  </a:lnTo>
                  <a:lnTo>
                    <a:pt x="23953" y="26505"/>
                  </a:lnTo>
                  <a:lnTo>
                    <a:pt x="24257" y="26596"/>
                  </a:lnTo>
                  <a:lnTo>
                    <a:pt x="24378" y="26475"/>
                  </a:lnTo>
                  <a:lnTo>
                    <a:pt x="24713" y="26475"/>
                  </a:lnTo>
                  <a:lnTo>
                    <a:pt x="24713" y="26748"/>
                  </a:lnTo>
                  <a:cubicBezTo>
                    <a:pt x="24783" y="26660"/>
                    <a:pt x="24854" y="26613"/>
                    <a:pt x="24925" y="26613"/>
                  </a:cubicBezTo>
                  <a:cubicBezTo>
                    <a:pt x="24976" y="26613"/>
                    <a:pt x="25027" y="26637"/>
                    <a:pt x="25077" y="26688"/>
                  </a:cubicBezTo>
                  <a:lnTo>
                    <a:pt x="25169" y="26596"/>
                  </a:lnTo>
                  <a:cubicBezTo>
                    <a:pt x="25381" y="26596"/>
                    <a:pt x="25594" y="26657"/>
                    <a:pt x="25776" y="26809"/>
                  </a:cubicBezTo>
                  <a:lnTo>
                    <a:pt x="25776" y="26414"/>
                  </a:lnTo>
                  <a:cubicBezTo>
                    <a:pt x="25959" y="26475"/>
                    <a:pt x="26080" y="26505"/>
                    <a:pt x="26293" y="26596"/>
                  </a:cubicBezTo>
                  <a:cubicBezTo>
                    <a:pt x="26335" y="26614"/>
                    <a:pt x="26375" y="26622"/>
                    <a:pt x="26412" y="26622"/>
                  </a:cubicBezTo>
                  <a:cubicBezTo>
                    <a:pt x="26566" y="26622"/>
                    <a:pt x="26688" y="26499"/>
                    <a:pt x="26810" y="26475"/>
                  </a:cubicBezTo>
                  <a:lnTo>
                    <a:pt x="26932" y="26536"/>
                  </a:lnTo>
                  <a:cubicBezTo>
                    <a:pt x="27008" y="26516"/>
                    <a:pt x="27085" y="26461"/>
                    <a:pt x="27154" y="26461"/>
                  </a:cubicBezTo>
                  <a:cubicBezTo>
                    <a:pt x="27195" y="26461"/>
                    <a:pt x="27232" y="26480"/>
                    <a:pt x="27266" y="26536"/>
                  </a:cubicBezTo>
                  <a:lnTo>
                    <a:pt x="27357" y="26475"/>
                  </a:lnTo>
                  <a:cubicBezTo>
                    <a:pt x="27451" y="26517"/>
                    <a:pt x="27552" y="26537"/>
                    <a:pt x="27653" y="26537"/>
                  </a:cubicBezTo>
                  <a:cubicBezTo>
                    <a:pt x="27846" y="26537"/>
                    <a:pt x="28038" y="26463"/>
                    <a:pt x="28178" y="26323"/>
                  </a:cubicBezTo>
                  <a:lnTo>
                    <a:pt x="28208" y="26444"/>
                  </a:lnTo>
                  <a:lnTo>
                    <a:pt x="28391" y="26536"/>
                  </a:lnTo>
                  <a:cubicBezTo>
                    <a:pt x="28485" y="26465"/>
                    <a:pt x="28561" y="26394"/>
                    <a:pt x="28675" y="26394"/>
                  </a:cubicBezTo>
                  <a:cubicBezTo>
                    <a:pt x="28708" y="26394"/>
                    <a:pt x="28745" y="26400"/>
                    <a:pt x="28786" y="26414"/>
                  </a:cubicBezTo>
                  <a:lnTo>
                    <a:pt x="28786" y="26505"/>
                  </a:lnTo>
                  <a:lnTo>
                    <a:pt x="29272" y="26596"/>
                  </a:lnTo>
                  <a:cubicBezTo>
                    <a:pt x="29348" y="26559"/>
                    <a:pt x="29423" y="26537"/>
                    <a:pt x="29527" y="26537"/>
                  </a:cubicBezTo>
                  <a:cubicBezTo>
                    <a:pt x="29673" y="26537"/>
                    <a:pt x="29876" y="26581"/>
                    <a:pt x="30214" y="26688"/>
                  </a:cubicBezTo>
                  <a:lnTo>
                    <a:pt x="30275" y="26536"/>
                  </a:lnTo>
                  <a:lnTo>
                    <a:pt x="30640" y="26536"/>
                  </a:lnTo>
                  <a:cubicBezTo>
                    <a:pt x="30761" y="26536"/>
                    <a:pt x="30913" y="26505"/>
                    <a:pt x="31035" y="26475"/>
                  </a:cubicBezTo>
                  <a:cubicBezTo>
                    <a:pt x="31042" y="26472"/>
                    <a:pt x="31049" y="26471"/>
                    <a:pt x="31057" y="26471"/>
                  </a:cubicBezTo>
                  <a:cubicBezTo>
                    <a:pt x="31117" y="26471"/>
                    <a:pt x="31179" y="26548"/>
                    <a:pt x="31251" y="26548"/>
                  </a:cubicBezTo>
                  <a:cubicBezTo>
                    <a:pt x="31279" y="26548"/>
                    <a:pt x="31308" y="26536"/>
                    <a:pt x="31339" y="26505"/>
                  </a:cubicBezTo>
                  <a:cubicBezTo>
                    <a:pt x="31386" y="26470"/>
                    <a:pt x="31433" y="26462"/>
                    <a:pt x="31482" y="26462"/>
                  </a:cubicBezTo>
                  <a:cubicBezTo>
                    <a:pt x="31522" y="26462"/>
                    <a:pt x="31563" y="26467"/>
                    <a:pt x="31606" y="26467"/>
                  </a:cubicBezTo>
                  <a:cubicBezTo>
                    <a:pt x="31646" y="26467"/>
                    <a:pt x="31689" y="26463"/>
                    <a:pt x="31734" y="26444"/>
                  </a:cubicBezTo>
                  <a:lnTo>
                    <a:pt x="31886" y="26688"/>
                  </a:lnTo>
                  <a:lnTo>
                    <a:pt x="31977" y="26444"/>
                  </a:lnTo>
                  <a:cubicBezTo>
                    <a:pt x="32145" y="26507"/>
                    <a:pt x="32284" y="26614"/>
                    <a:pt x="32434" y="26614"/>
                  </a:cubicBezTo>
                  <a:cubicBezTo>
                    <a:pt x="32501" y="26614"/>
                    <a:pt x="32571" y="26592"/>
                    <a:pt x="32646" y="26536"/>
                  </a:cubicBezTo>
                  <a:cubicBezTo>
                    <a:pt x="32658" y="26594"/>
                    <a:pt x="32678" y="26612"/>
                    <a:pt x="32703" y="26612"/>
                  </a:cubicBezTo>
                  <a:cubicBezTo>
                    <a:pt x="32742" y="26612"/>
                    <a:pt x="32791" y="26566"/>
                    <a:pt x="32828" y="26566"/>
                  </a:cubicBezTo>
                  <a:cubicBezTo>
                    <a:pt x="32935" y="26612"/>
                    <a:pt x="33049" y="26634"/>
                    <a:pt x="33163" y="26634"/>
                  </a:cubicBezTo>
                  <a:cubicBezTo>
                    <a:pt x="33277" y="26634"/>
                    <a:pt x="33391" y="26612"/>
                    <a:pt x="33497" y="26566"/>
                  </a:cubicBezTo>
                  <a:cubicBezTo>
                    <a:pt x="33506" y="26561"/>
                    <a:pt x="33516" y="26560"/>
                    <a:pt x="33526" y="26560"/>
                  </a:cubicBezTo>
                  <a:cubicBezTo>
                    <a:pt x="33566" y="26560"/>
                    <a:pt x="33612" y="26587"/>
                    <a:pt x="33645" y="26587"/>
                  </a:cubicBezTo>
                  <a:cubicBezTo>
                    <a:pt x="33659" y="26587"/>
                    <a:pt x="33671" y="26582"/>
                    <a:pt x="33679" y="26566"/>
                  </a:cubicBezTo>
                  <a:cubicBezTo>
                    <a:pt x="33695" y="26551"/>
                    <a:pt x="33733" y="26543"/>
                    <a:pt x="33778" y="26543"/>
                  </a:cubicBezTo>
                  <a:cubicBezTo>
                    <a:pt x="33824" y="26543"/>
                    <a:pt x="33877" y="26551"/>
                    <a:pt x="33923" y="26566"/>
                  </a:cubicBezTo>
                  <a:cubicBezTo>
                    <a:pt x="33983" y="26566"/>
                    <a:pt x="34044" y="26596"/>
                    <a:pt x="34105" y="26596"/>
                  </a:cubicBezTo>
                  <a:cubicBezTo>
                    <a:pt x="34226" y="26596"/>
                    <a:pt x="34348" y="26566"/>
                    <a:pt x="34530" y="26566"/>
                  </a:cubicBezTo>
                  <a:cubicBezTo>
                    <a:pt x="34615" y="26608"/>
                    <a:pt x="34706" y="26631"/>
                    <a:pt x="34795" y="26631"/>
                  </a:cubicBezTo>
                  <a:cubicBezTo>
                    <a:pt x="34897" y="26631"/>
                    <a:pt x="34996" y="26601"/>
                    <a:pt x="35078" y="26536"/>
                  </a:cubicBezTo>
                  <a:lnTo>
                    <a:pt x="35169" y="26627"/>
                  </a:lnTo>
                  <a:cubicBezTo>
                    <a:pt x="35260" y="26596"/>
                    <a:pt x="35321" y="26596"/>
                    <a:pt x="35412" y="26536"/>
                  </a:cubicBezTo>
                  <a:cubicBezTo>
                    <a:pt x="35421" y="26533"/>
                    <a:pt x="35429" y="26532"/>
                    <a:pt x="35438" y="26532"/>
                  </a:cubicBezTo>
                  <a:cubicBezTo>
                    <a:pt x="35493" y="26532"/>
                    <a:pt x="35549" y="26584"/>
                    <a:pt x="35605" y="26584"/>
                  </a:cubicBezTo>
                  <a:cubicBezTo>
                    <a:pt x="35632" y="26584"/>
                    <a:pt x="35659" y="26571"/>
                    <a:pt x="35685" y="26536"/>
                  </a:cubicBezTo>
                  <a:cubicBezTo>
                    <a:pt x="35694" y="26531"/>
                    <a:pt x="35704" y="26529"/>
                    <a:pt x="35715" y="26529"/>
                  </a:cubicBezTo>
                  <a:cubicBezTo>
                    <a:pt x="35780" y="26529"/>
                    <a:pt x="35881" y="26596"/>
                    <a:pt x="35959" y="26596"/>
                  </a:cubicBezTo>
                  <a:cubicBezTo>
                    <a:pt x="36005" y="26551"/>
                    <a:pt x="36065" y="26528"/>
                    <a:pt x="36122" y="26528"/>
                  </a:cubicBezTo>
                  <a:cubicBezTo>
                    <a:pt x="36179" y="26528"/>
                    <a:pt x="36233" y="26551"/>
                    <a:pt x="36263" y="26596"/>
                  </a:cubicBezTo>
                  <a:lnTo>
                    <a:pt x="36354" y="26505"/>
                  </a:lnTo>
                  <a:cubicBezTo>
                    <a:pt x="36423" y="26591"/>
                    <a:pt x="36501" y="26628"/>
                    <a:pt x="36572" y="26628"/>
                  </a:cubicBezTo>
                  <a:cubicBezTo>
                    <a:pt x="36628" y="26628"/>
                    <a:pt x="36679" y="26606"/>
                    <a:pt x="36719" y="26566"/>
                  </a:cubicBezTo>
                  <a:cubicBezTo>
                    <a:pt x="36816" y="26566"/>
                    <a:pt x="36913" y="26605"/>
                    <a:pt x="36964" y="26605"/>
                  </a:cubicBezTo>
                  <a:cubicBezTo>
                    <a:pt x="36977" y="26605"/>
                    <a:pt x="36986" y="26602"/>
                    <a:pt x="36992" y="26596"/>
                  </a:cubicBezTo>
                  <a:cubicBezTo>
                    <a:pt x="37048" y="26540"/>
                    <a:pt x="37100" y="26522"/>
                    <a:pt x="37148" y="26522"/>
                  </a:cubicBezTo>
                  <a:cubicBezTo>
                    <a:pt x="37230" y="26522"/>
                    <a:pt x="37300" y="26577"/>
                    <a:pt x="37357" y="26596"/>
                  </a:cubicBezTo>
                  <a:lnTo>
                    <a:pt x="37479" y="26505"/>
                  </a:lnTo>
                  <a:lnTo>
                    <a:pt x="37631" y="26596"/>
                  </a:lnTo>
                  <a:cubicBezTo>
                    <a:pt x="37696" y="26596"/>
                    <a:pt x="37761" y="26519"/>
                    <a:pt x="37837" y="26519"/>
                  </a:cubicBezTo>
                  <a:cubicBezTo>
                    <a:pt x="37868" y="26519"/>
                    <a:pt x="37900" y="26531"/>
                    <a:pt x="37935" y="26566"/>
                  </a:cubicBezTo>
                  <a:cubicBezTo>
                    <a:pt x="37943" y="26569"/>
                    <a:pt x="37953" y="26570"/>
                    <a:pt x="37962" y="26570"/>
                  </a:cubicBezTo>
                  <a:cubicBezTo>
                    <a:pt x="38019" y="26570"/>
                    <a:pt x="38092" y="26528"/>
                    <a:pt x="38158" y="26528"/>
                  </a:cubicBezTo>
                  <a:cubicBezTo>
                    <a:pt x="38199" y="26528"/>
                    <a:pt x="38238" y="26544"/>
                    <a:pt x="38269" y="26596"/>
                  </a:cubicBezTo>
                  <a:lnTo>
                    <a:pt x="38573" y="26353"/>
                  </a:lnTo>
                  <a:cubicBezTo>
                    <a:pt x="38628" y="26360"/>
                    <a:pt x="38682" y="26364"/>
                    <a:pt x="38736" y="26364"/>
                  </a:cubicBezTo>
                  <a:cubicBezTo>
                    <a:pt x="38922" y="26364"/>
                    <a:pt x="39100" y="26319"/>
                    <a:pt x="39242" y="26201"/>
                  </a:cubicBezTo>
                  <a:lnTo>
                    <a:pt x="39363" y="26384"/>
                  </a:lnTo>
                  <a:cubicBezTo>
                    <a:pt x="39394" y="26368"/>
                    <a:pt x="39432" y="26361"/>
                    <a:pt x="39470" y="26361"/>
                  </a:cubicBezTo>
                  <a:cubicBezTo>
                    <a:pt x="39508" y="26361"/>
                    <a:pt x="39546" y="26368"/>
                    <a:pt x="39576" y="26384"/>
                  </a:cubicBezTo>
                  <a:cubicBezTo>
                    <a:pt x="39607" y="26384"/>
                    <a:pt x="39667" y="26414"/>
                    <a:pt x="39728" y="26444"/>
                  </a:cubicBezTo>
                  <a:lnTo>
                    <a:pt x="39728" y="26171"/>
                  </a:lnTo>
                  <a:lnTo>
                    <a:pt x="39850" y="26414"/>
                  </a:lnTo>
                  <a:lnTo>
                    <a:pt x="39971" y="26201"/>
                  </a:lnTo>
                  <a:lnTo>
                    <a:pt x="40275" y="26292"/>
                  </a:lnTo>
                  <a:lnTo>
                    <a:pt x="40306" y="26080"/>
                  </a:lnTo>
                  <a:lnTo>
                    <a:pt x="40731" y="26080"/>
                  </a:lnTo>
                  <a:lnTo>
                    <a:pt x="40731" y="26232"/>
                  </a:lnTo>
                  <a:lnTo>
                    <a:pt x="40974" y="26353"/>
                  </a:lnTo>
                  <a:lnTo>
                    <a:pt x="41126" y="26232"/>
                  </a:lnTo>
                  <a:lnTo>
                    <a:pt x="41217" y="26323"/>
                  </a:lnTo>
                  <a:lnTo>
                    <a:pt x="41521" y="26110"/>
                  </a:lnTo>
                  <a:lnTo>
                    <a:pt x="41582" y="26262"/>
                  </a:lnTo>
                  <a:lnTo>
                    <a:pt x="41765" y="26232"/>
                  </a:lnTo>
                  <a:lnTo>
                    <a:pt x="41977" y="26262"/>
                  </a:lnTo>
                  <a:cubicBezTo>
                    <a:pt x="42008" y="26232"/>
                    <a:pt x="42008" y="26201"/>
                    <a:pt x="42038" y="26201"/>
                  </a:cubicBezTo>
                  <a:lnTo>
                    <a:pt x="42069" y="26232"/>
                  </a:lnTo>
                  <a:lnTo>
                    <a:pt x="42008" y="26262"/>
                  </a:lnTo>
                  <a:lnTo>
                    <a:pt x="42221" y="26444"/>
                  </a:lnTo>
                  <a:lnTo>
                    <a:pt x="42312" y="26353"/>
                  </a:lnTo>
                  <a:lnTo>
                    <a:pt x="42464" y="26444"/>
                  </a:lnTo>
                  <a:lnTo>
                    <a:pt x="42555" y="26262"/>
                  </a:lnTo>
                  <a:lnTo>
                    <a:pt x="42920" y="26262"/>
                  </a:lnTo>
                  <a:lnTo>
                    <a:pt x="42920" y="26232"/>
                  </a:lnTo>
                  <a:lnTo>
                    <a:pt x="43406" y="26080"/>
                  </a:lnTo>
                  <a:lnTo>
                    <a:pt x="43436" y="25958"/>
                  </a:lnTo>
                  <a:lnTo>
                    <a:pt x="43558" y="26049"/>
                  </a:lnTo>
                  <a:lnTo>
                    <a:pt x="43740" y="25958"/>
                  </a:lnTo>
                  <a:lnTo>
                    <a:pt x="43862" y="26140"/>
                  </a:lnTo>
                  <a:lnTo>
                    <a:pt x="43801" y="26232"/>
                  </a:lnTo>
                  <a:cubicBezTo>
                    <a:pt x="43856" y="26305"/>
                    <a:pt x="43912" y="26345"/>
                    <a:pt x="43974" y="26345"/>
                  </a:cubicBezTo>
                  <a:cubicBezTo>
                    <a:pt x="44014" y="26345"/>
                    <a:pt x="44057" y="26328"/>
                    <a:pt x="44105" y="26292"/>
                  </a:cubicBezTo>
                  <a:lnTo>
                    <a:pt x="44014" y="26140"/>
                  </a:lnTo>
                  <a:lnTo>
                    <a:pt x="44196" y="26140"/>
                  </a:lnTo>
                  <a:lnTo>
                    <a:pt x="44257" y="26292"/>
                  </a:lnTo>
                  <a:lnTo>
                    <a:pt x="44500" y="26201"/>
                  </a:lnTo>
                  <a:lnTo>
                    <a:pt x="44774" y="26292"/>
                  </a:lnTo>
                  <a:lnTo>
                    <a:pt x="44926" y="26019"/>
                  </a:lnTo>
                  <a:cubicBezTo>
                    <a:pt x="45057" y="26056"/>
                    <a:pt x="45177" y="26128"/>
                    <a:pt x="45292" y="26128"/>
                  </a:cubicBezTo>
                  <a:cubicBezTo>
                    <a:pt x="45363" y="26128"/>
                    <a:pt x="45433" y="26101"/>
                    <a:pt x="45503" y="26019"/>
                  </a:cubicBezTo>
                  <a:lnTo>
                    <a:pt x="45625" y="26171"/>
                  </a:lnTo>
                  <a:lnTo>
                    <a:pt x="45746" y="25928"/>
                  </a:lnTo>
                  <a:lnTo>
                    <a:pt x="45777" y="26171"/>
                  </a:lnTo>
                  <a:lnTo>
                    <a:pt x="46020" y="26232"/>
                  </a:lnTo>
                  <a:lnTo>
                    <a:pt x="46658" y="26049"/>
                  </a:lnTo>
                  <a:lnTo>
                    <a:pt x="46689" y="26353"/>
                  </a:lnTo>
                  <a:lnTo>
                    <a:pt x="46841" y="26140"/>
                  </a:lnTo>
                  <a:cubicBezTo>
                    <a:pt x="46890" y="26124"/>
                    <a:pt x="46938" y="26117"/>
                    <a:pt x="46987" y="26117"/>
                  </a:cubicBezTo>
                  <a:cubicBezTo>
                    <a:pt x="47119" y="26117"/>
                    <a:pt x="47246" y="26173"/>
                    <a:pt x="47357" y="26262"/>
                  </a:cubicBezTo>
                  <a:cubicBezTo>
                    <a:pt x="47439" y="26235"/>
                    <a:pt x="47485" y="26220"/>
                    <a:pt x="47523" y="26220"/>
                  </a:cubicBezTo>
                  <a:cubicBezTo>
                    <a:pt x="47571" y="26220"/>
                    <a:pt x="47608" y="26242"/>
                    <a:pt x="47692" y="26292"/>
                  </a:cubicBezTo>
                  <a:lnTo>
                    <a:pt x="47783" y="26140"/>
                  </a:lnTo>
                  <a:lnTo>
                    <a:pt x="48209" y="26262"/>
                  </a:lnTo>
                  <a:cubicBezTo>
                    <a:pt x="48263" y="26208"/>
                    <a:pt x="48293" y="26105"/>
                    <a:pt x="48385" y="26105"/>
                  </a:cubicBezTo>
                  <a:cubicBezTo>
                    <a:pt x="48396" y="26105"/>
                    <a:pt x="48408" y="26107"/>
                    <a:pt x="48421" y="26110"/>
                  </a:cubicBezTo>
                  <a:cubicBezTo>
                    <a:pt x="48449" y="26041"/>
                    <a:pt x="48489" y="26022"/>
                    <a:pt x="48533" y="26022"/>
                  </a:cubicBezTo>
                  <a:cubicBezTo>
                    <a:pt x="48586" y="26022"/>
                    <a:pt x="48645" y="26049"/>
                    <a:pt x="48695" y="26049"/>
                  </a:cubicBezTo>
                  <a:cubicBezTo>
                    <a:pt x="48776" y="26049"/>
                    <a:pt x="48857" y="26117"/>
                    <a:pt x="48938" y="26117"/>
                  </a:cubicBezTo>
                  <a:cubicBezTo>
                    <a:pt x="48979" y="26117"/>
                    <a:pt x="49019" y="26100"/>
                    <a:pt x="49060" y="26049"/>
                  </a:cubicBezTo>
                  <a:cubicBezTo>
                    <a:pt x="49120" y="26110"/>
                    <a:pt x="49189" y="26125"/>
                    <a:pt x="49257" y="26125"/>
                  </a:cubicBezTo>
                  <a:cubicBezTo>
                    <a:pt x="49326" y="26125"/>
                    <a:pt x="49394" y="26110"/>
                    <a:pt x="49455" y="26110"/>
                  </a:cubicBezTo>
                  <a:lnTo>
                    <a:pt x="49880" y="26171"/>
                  </a:lnTo>
                  <a:lnTo>
                    <a:pt x="49941" y="26140"/>
                  </a:lnTo>
                  <a:lnTo>
                    <a:pt x="50063" y="26201"/>
                  </a:lnTo>
                  <a:lnTo>
                    <a:pt x="50275" y="26019"/>
                  </a:lnTo>
                  <a:cubicBezTo>
                    <a:pt x="50311" y="26024"/>
                    <a:pt x="50346" y="26026"/>
                    <a:pt x="50382" y="26026"/>
                  </a:cubicBezTo>
                  <a:cubicBezTo>
                    <a:pt x="50452" y="26026"/>
                    <a:pt x="50521" y="26019"/>
                    <a:pt x="50587" y="26019"/>
                  </a:cubicBezTo>
                  <a:cubicBezTo>
                    <a:pt x="50686" y="26019"/>
                    <a:pt x="50777" y="26034"/>
                    <a:pt x="50853" y="26110"/>
                  </a:cubicBezTo>
                  <a:lnTo>
                    <a:pt x="51370" y="25928"/>
                  </a:lnTo>
                  <a:lnTo>
                    <a:pt x="51430" y="25745"/>
                  </a:lnTo>
                  <a:lnTo>
                    <a:pt x="51552" y="25989"/>
                  </a:lnTo>
                  <a:lnTo>
                    <a:pt x="51765" y="25897"/>
                  </a:lnTo>
                  <a:lnTo>
                    <a:pt x="51886" y="25958"/>
                  </a:lnTo>
                  <a:cubicBezTo>
                    <a:pt x="51917" y="25928"/>
                    <a:pt x="51917" y="25928"/>
                    <a:pt x="51947" y="25897"/>
                  </a:cubicBezTo>
                  <a:lnTo>
                    <a:pt x="51947" y="25928"/>
                  </a:lnTo>
                  <a:lnTo>
                    <a:pt x="51886" y="25989"/>
                  </a:lnTo>
                  <a:cubicBezTo>
                    <a:pt x="51947" y="26019"/>
                    <a:pt x="51978" y="26049"/>
                    <a:pt x="52008" y="26049"/>
                  </a:cubicBezTo>
                  <a:cubicBezTo>
                    <a:pt x="52099" y="26080"/>
                    <a:pt x="52221" y="26080"/>
                    <a:pt x="52312" y="26080"/>
                  </a:cubicBezTo>
                  <a:cubicBezTo>
                    <a:pt x="52342" y="26080"/>
                    <a:pt x="52373" y="26140"/>
                    <a:pt x="52403" y="26140"/>
                  </a:cubicBezTo>
                  <a:lnTo>
                    <a:pt x="52555" y="25958"/>
                  </a:lnTo>
                  <a:cubicBezTo>
                    <a:pt x="52653" y="25983"/>
                    <a:pt x="52731" y="26066"/>
                    <a:pt x="52821" y="26066"/>
                  </a:cubicBezTo>
                  <a:cubicBezTo>
                    <a:pt x="52843" y="26066"/>
                    <a:pt x="52866" y="26061"/>
                    <a:pt x="52889" y="26049"/>
                  </a:cubicBezTo>
                  <a:cubicBezTo>
                    <a:pt x="52918" y="26032"/>
                    <a:pt x="52945" y="26026"/>
                    <a:pt x="52970" y="26026"/>
                  </a:cubicBezTo>
                  <a:cubicBezTo>
                    <a:pt x="53040" y="26026"/>
                    <a:pt x="53098" y="26075"/>
                    <a:pt x="53157" y="26075"/>
                  </a:cubicBezTo>
                  <a:cubicBezTo>
                    <a:pt x="53188" y="26075"/>
                    <a:pt x="53220" y="26062"/>
                    <a:pt x="53254" y="26019"/>
                  </a:cubicBezTo>
                  <a:cubicBezTo>
                    <a:pt x="53288" y="26030"/>
                    <a:pt x="53325" y="26037"/>
                    <a:pt x="53364" y="26037"/>
                  </a:cubicBezTo>
                  <a:cubicBezTo>
                    <a:pt x="53430" y="26037"/>
                    <a:pt x="53500" y="26016"/>
                    <a:pt x="53558" y="25958"/>
                  </a:cubicBezTo>
                  <a:lnTo>
                    <a:pt x="53619" y="26019"/>
                  </a:lnTo>
                  <a:lnTo>
                    <a:pt x="54227" y="25867"/>
                  </a:lnTo>
                  <a:lnTo>
                    <a:pt x="54592" y="26019"/>
                  </a:lnTo>
                  <a:lnTo>
                    <a:pt x="54500" y="25867"/>
                  </a:lnTo>
                  <a:lnTo>
                    <a:pt x="54592" y="25715"/>
                  </a:lnTo>
                  <a:cubicBezTo>
                    <a:pt x="54622" y="25928"/>
                    <a:pt x="54774" y="25928"/>
                    <a:pt x="54865" y="25989"/>
                  </a:cubicBezTo>
                  <a:lnTo>
                    <a:pt x="55169" y="25776"/>
                  </a:lnTo>
                  <a:lnTo>
                    <a:pt x="55443" y="25928"/>
                  </a:lnTo>
                  <a:lnTo>
                    <a:pt x="55564" y="25745"/>
                  </a:lnTo>
                  <a:lnTo>
                    <a:pt x="55929" y="25989"/>
                  </a:lnTo>
                  <a:lnTo>
                    <a:pt x="56081" y="25897"/>
                  </a:lnTo>
                  <a:cubicBezTo>
                    <a:pt x="56111" y="25928"/>
                    <a:pt x="56172" y="25958"/>
                    <a:pt x="56203" y="25958"/>
                  </a:cubicBezTo>
                  <a:cubicBezTo>
                    <a:pt x="56294" y="25928"/>
                    <a:pt x="56415" y="25928"/>
                    <a:pt x="56537" y="25897"/>
                  </a:cubicBezTo>
                  <a:cubicBezTo>
                    <a:pt x="56600" y="25918"/>
                    <a:pt x="56663" y="25954"/>
                    <a:pt x="56736" y="25954"/>
                  </a:cubicBezTo>
                  <a:cubicBezTo>
                    <a:pt x="56768" y="25954"/>
                    <a:pt x="56803" y="25947"/>
                    <a:pt x="56841" y="25928"/>
                  </a:cubicBezTo>
                  <a:cubicBezTo>
                    <a:pt x="56937" y="25892"/>
                    <a:pt x="57037" y="25875"/>
                    <a:pt x="57137" y="25875"/>
                  </a:cubicBezTo>
                  <a:cubicBezTo>
                    <a:pt x="57290" y="25875"/>
                    <a:pt x="57442" y="25915"/>
                    <a:pt x="57570" y="25989"/>
                  </a:cubicBezTo>
                  <a:lnTo>
                    <a:pt x="57874" y="25806"/>
                  </a:lnTo>
                  <a:lnTo>
                    <a:pt x="57966" y="25897"/>
                  </a:lnTo>
                  <a:cubicBezTo>
                    <a:pt x="58118" y="25745"/>
                    <a:pt x="58361" y="25806"/>
                    <a:pt x="58513" y="25624"/>
                  </a:cubicBezTo>
                  <a:lnTo>
                    <a:pt x="58513" y="25624"/>
                  </a:lnTo>
                  <a:lnTo>
                    <a:pt x="58452" y="25806"/>
                  </a:lnTo>
                  <a:lnTo>
                    <a:pt x="58725" y="25806"/>
                  </a:lnTo>
                  <a:lnTo>
                    <a:pt x="58847" y="25685"/>
                  </a:lnTo>
                  <a:lnTo>
                    <a:pt x="59607" y="25806"/>
                  </a:lnTo>
                  <a:lnTo>
                    <a:pt x="59972" y="25563"/>
                  </a:lnTo>
                  <a:lnTo>
                    <a:pt x="60063" y="25776"/>
                  </a:lnTo>
                  <a:lnTo>
                    <a:pt x="60336" y="25685"/>
                  </a:lnTo>
                  <a:lnTo>
                    <a:pt x="60488" y="25472"/>
                  </a:lnTo>
                  <a:lnTo>
                    <a:pt x="60640" y="25685"/>
                  </a:lnTo>
                  <a:lnTo>
                    <a:pt x="60792" y="25533"/>
                  </a:lnTo>
                  <a:cubicBezTo>
                    <a:pt x="60898" y="25603"/>
                    <a:pt x="61009" y="25619"/>
                    <a:pt x="61121" y="25619"/>
                  </a:cubicBezTo>
                  <a:cubicBezTo>
                    <a:pt x="61212" y="25619"/>
                    <a:pt x="61303" y="25609"/>
                    <a:pt x="61393" y="25609"/>
                  </a:cubicBezTo>
                  <a:cubicBezTo>
                    <a:pt x="61478" y="25609"/>
                    <a:pt x="61562" y="25618"/>
                    <a:pt x="61643" y="25654"/>
                  </a:cubicBezTo>
                  <a:cubicBezTo>
                    <a:pt x="61694" y="25674"/>
                    <a:pt x="61751" y="25681"/>
                    <a:pt x="61816" y="25681"/>
                  </a:cubicBezTo>
                  <a:cubicBezTo>
                    <a:pt x="61944" y="25681"/>
                    <a:pt x="62099" y="25654"/>
                    <a:pt x="62282" y="25654"/>
                  </a:cubicBezTo>
                  <a:lnTo>
                    <a:pt x="62343" y="25472"/>
                  </a:lnTo>
                  <a:lnTo>
                    <a:pt x="62586" y="25624"/>
                  </a:lnTo>
                  <a:lnTo>
                    <a:pt x="62677" y="25472"/>
                  </a:lnTo>
                  <a:lnTo>
                    <a:pt x="63163" y="25411"/>
                  </a:lnTo>
                  <a:cubicBezTo>
                    <a:pt x="63224" y="25381"/>
                    <a:pt x="63254" y="25320"/>
                    <a:pt x="63315" y="25259"/>
                  </a:cubicBezTo>
                  <a:lnTo>
                    <a:pt x="63498" y="25654"/>
                  </a:lnTo>
                  <a:lnTo>
                    <a:pt x="63589" y="25563"/>
                  </a:lnTo>
                  <a:lnTo>
                    <a:pt x="63650" y="25624"/>
                  </a:lnTo>
                  <a:lnTo>
                    <a:pt x="63832" y="25563"/>
                  </a:lnTo>
                  <a:lnTo>
                    <a:pt x="63893" y="25715"/>
                  </a:lnTo>
                  <a:cubicBezTo>
                    <a:pt x="63933" y="25649"/>
                    <a:pt x="63984" y="25634"/>
                    <a:pt x="64042" y="25634"/>
                  </a:cubicBezTo>
                  <a:cubicBezTo>
                    <a:pt x="64085" y="25634"/>
                    <a:pt x="64132" y="25642"/>
                    <a:pt x="64181" y="25642"/>
                  </a:cubicBezTo>
                  <a:cubicBezTo>
                    <a:pt x="64216" y="25642"/>
                    <a:pt x="64252" y="25638"/>
                    <a:pt x="64288" y="25624"/>
                  </a:cubicBezTo>
                  <a:cubicBezTo>
                    <a:pt x="64288" y="25502"/>
                    <a:pt x="64349" y="25441"/>
                    <a:pt x="64501" y="25411"/>
                  </a:cubicBezTo>
                  <a:cubicBezTo>
                    <a:pt x="64501" y="25441"/>
                    <a:pt x="64501" y="25502"/>
                    <a:pt x="64531" y="25533"/>
                  </a:cubicBezTo>
                  <a:cubicBezTo>
                    <a:pt x="64561" y="25563"/>
                    <a:pt x="64592" y="25624"/>
                    <a:pt x="64653" y="25624"/>
                  </a:cubicBezTo>
                  <a:lnTo>
                    <a:pt x="64713" y="25563"/>
                  </a:lnTo>
                  <a:lnTo>
                    <a:pt x="64774" y="25715"/>
                  </a:lnTo>
                  <a:lnTo>
                    <a:pt x="64896" y="25624"/>
                  </a:lnTo>
                  <a:lnTo>
                    <a:pt x="65078" y="25806"/>
                  </a:lnTo>
                  <a:lnTo>
                    <a:pt x="65139" y="25563"/>
                  </a:lnTo>
                  <a:lnTo>
                    <a:pt x="65352" y="25563"/>
                  </a:lnTo>
                  <a:lnTo>
                    <a:pt x="65564" y="25745"/>
                  </a:lnTo>
                  <a:lnTo>
                    <a:pt x="65747" y="25441"/>
                  </a:lnTo>
                  <a:lnTo>
                    <a:pt x="66142" y="25654"/>
                  </a:lnTo>
                  <a:lnTo>
                    <a:pt x="66172" y="25593"/>
                  </a:lnTo>
                  <a:lnTo>
                    <a:pt x="66203" y="25654"/>
                  </a:lnTo>
                  <a:lnTo>
                    <a:pt x="66355" y="25533"/>
                  </a:lnTo>
                  <a:lnTo>
                    <a:pt x="66264" y="25441"/>
                  </a:lnTo>
                  <a:cubicBezTo>
                    <a:pt x="66297" y="25432"/>
                    <a:pt x="66326" y="25427"/>
                    <a:pt x="66350" y="25427"/>
                  </a:cubicBezTo>
                  <a:cubicBezTo>
                    <a:pt x="66478" y="25427"/>
                    <a:pt x="66486" y="25547"/>
                    <a:pt x="66537" y="25624"/>
                  </a:cubicBezTo>
                  <a:lnTo>
                    <a:pt x="66628" y="25563"/>
                  </a:lnTo>
                  <a:lnTo>
                    <a:pt x="66811" y="25654"/>
                  </a:lnTo>
                  <a:lnTo>
                    <a:pt x="66963" y="25563"/>
                  </a:lnTo>
                  <a:cubicBezTo>
                    <a:pt x="66992" y="25632"/>
                    <a:pt x="67031" y="25653"/>
                    <a:pt x="67075" y="25653"/>
                  </a:cubicBezTo>
                  <a:cubicBezTo>
                    <a:pt x="67143" y="25653"/>
                    <a:pt x="67221" y="25602"/>
                    <a:pt x="67291" y="25602"/>
                  </a:cubicBezTo>
                  <a:cubicBezTo>
                    <a:pt x="67314" y="25602"/>
                    <a:pt x="67337" y="25608"/>
                    <a:pt x="67358" y="25624"/>
                  </a:cubicBezTo>
                  <a:lnTo>
                    <a:pt x="67479" y="25502"/>
                  </a:lnTo>
                  <a:cubicBezTo>
                    <a:pt x="67531" y="25554"/>
                    <a:pt x="67582" y="25572"/>
                    <a:pt x="67631" y="25572"/>
                  </a:cubicBezTo>
                  <a:cubicBezTo>
                    <a:pt x="67698" y="25572"/>
                    <a:pt x="67761" y="25537"/>
                    <a:pt x="67814" y="25502"/>
                  </a:cubicBezTo>
                  <a:lnTo>
                    <a:pt x="68148" y="25654"/>
                  </a:lnTo>
                  <a:cubicBezTo>
                    <a:pt x="68183" y="25601"/>
                    <a:pt x="68250" y="25569"/>
                    <a:pt x="68317" y="25569"/>
                  </a:cubicBezTo>
                  <a:cubicBezTo>
                    <a:pt x="68365" y="25569"/>
                    <a:pt x="68414" y="25586"/>
                    <a:pt x="68452" y="25624"/>
                  </a:cubicBezTo>
                  <a:lnTo>
                    <a:pt x="68695" y="25502"/>
                  </a:lnTo>
                  <a:cubicBezTo>
                    <a:pt x="68817" y="25527"/>
                    <a:pt x="68920" y="25649"/>
                    <a:pt x="69050" y="25649"/>
                  </a:cubicBezTo>
                  <a:cubicBezTo>
                    <a:pt x="69082" y="25649"/>
                    <a:pt x="69115" y="25642"/>
                    <a:pt x="69151" y="25624"/>
                  </a:cubicBezTo>
                  <a:lnTo>
                    <a:pt x="69182" y="25320"/>
                  </a:lnTo>
                  <a:cubicBezTo>
                    <a:pt x="69302" y="25489"/>
                    <a:pt x="69346" y="25543"/>
                    <a:pt x="69405" y="25543"/>
                  </a:cubicBezTo>
                  <a:cubicBezTo>
                    <a:pt x="69420" y="25543"/>
                    <a:pt x="69436" y="25539"/>
                    <a:pt x="69455" y="25533"/>
                  </a:cubicBezTo>
                  <a:lnTo>
                    <a:pt x="69364" y="25441"/>
                  </a:lnTo>
                  <a:lnTo>
                    <a:pt x="69972" y="25502"/>
                  </a:lnTo>
                  <a:lnTo>
                    <a:pt x="70063" y="25381"/>
                  </a:lnTo>
                  <a:cubicBezTo>
                    <a:pt x="70124" y="25441"/>
                    <a:pt x="70185" y="25533"/>
                    <a:pt x="70245" y="25593"/>
                  </a:cubicBezTo>
                  <a:cubicBezTo>
                    <a:pt x="70306" y="25654"/>
                    <a:pt x="70397" y="25685"/>
                    <a:pt x="70458" y="25715"/>
                  </a:cubicBezTo>
                  <a:cubicBezTo>
                    <a:pt x="70534" y="25685"/>
                    <a:pt x="70572" y="25669"/>
                    <a:pt x="70614" y="25669"/>
                  </a:cubicBezTo>
                  <a:cubicBezTo>
                    <a:pt x="70656" y="25669"/>
                    <a:pt x="70701" y="25685"/>
                    <a:pt x="70793" y="25715"/>
                  </a:cubicBezTo>
                  <a:cubicBezTo>
                    <a:pt x="71031" y="25576"/>
                    <a:pt x="71166" y="25515"/>
                    <a:pt x="71282" y="25515"/>
                  </a:cubicBezTo>
                  <a:cubicBezTo>
                    <a:pt x="71343" y="25515"/>
                    <a:pt x="71398" y="25531"/>
                    <a:pt x="71461" y="25563"/>
                  </a:cubicBezTo>
                  <a:lnTo>
                    <a:pt x="71644" y="25472"/>
                  </a:lnTo>
                  <a:lnTo>
                    <a:pt x="71674" y="25685"/>
                  </a:lnTo>
                  <a:cubicBezTo>
                    <a:pt x="71831" y="25685"/>
                    <a:pt x="71955" y="25569"/>
                    <a:pt x="72094" y="25569"/>
                  </a:cubicBezTo>
                  <a:cubicBezTo>
                    <a:pt x="72144" y="25569"/>
                    <a:pt x="72196" y="25584"/>
                    <a:pt x="72252" y="25624"/>
                  </a:cubicBezTo>
                  <a:cubicBezTo>
                    <a:pt x="72297" y="25654"/>
                    <a:pt x="72335" y="25669"/>
                    <a:pt x="72369" y="25669"/>
                  </a:cubicBezTo>
                  <a:cubicBezTo>
                    <a:pt x="72403" y="25669"/>
                    <a:pt x="72434" y="25654"/>
                    <a:pt x="72464" y="25624"/>
                  </a:cubicBezTo>
                  <a:cubicBezTo>
                    <a:pt x="72555" y="25569"/>
                    <a:pt x="72647" y="25558"/>
                    <a:pt x="72738" y="25558"/>
                  </a:cubicBezTo>
                  <a:cubicBezTo>
                    <a:pt x="72799" y="25558"/>
                    <a:pt x="72859" y="25563"/>
                    <a:pt x="72920" y="25563"/>
                  </a:cubicBezTo>
                  <a:cubicBezTo>
                    <a:pt x="72981" y="25563"/>
                    <a:pt x="73011" y="25502"/>
                    <a:pt x="73011" y="25502"/>
                  </a:cubicBezTo>
                  <a:lnTo>
                    <a:pt x="73407" y="25745"/>
                  </a:lnTo>
                  <a:lnTo>
                    <a:pt x="73559" y="25533"/>
                  </a:lnTo>
                  <a:lnTo>
                    <a:pt x="74075" y="25685"/>
                  </a:lnTo>
                  <a:cubicBezTo>
                    <a:pt x="74127" y="25645"/>
                    <a:pt x="74185" y="25634"/>
                    <a:pt x="74244" y="25634"/>
                  </a:cubicBezTo>
                  <a:cubicBezTo>
                    <a:pt x="74322" y="25634"/>
                    <a:pt x="74401" y="25654"/>
                    <a:pt x="74470" y="25654"/>
                  </a:cubicBezTo>
                  <a:cubicBezTo>
                    <a:pt x="74653" y="25654"/>
                    <a:pt x="74805" y="25685"/>
                    <a:pt x="74957" y="25685"/>
                  </a:cubicBezTo>
                  <a:lnTo>
                    <a:pt x="75048" y="25624"/>
                  </a:lnTo>
                  <a:lnTo>
                    <a:pt x="75200" y="25715"/>
                  </a:lnTo>
                  <a:lnTo>
                    <a:pt x="75504" y="25563"/>
                  </a:lnTo>
                  <a:lnTo>
                    <a:pt x="75990" y="25624"/>
                  </a:lnTo>
                  <a:lnTo>
                    <a:pt x="76051" y="25563"/>
                  </a:lnTo>
                  <a:lnTo>
                    <a:pt x="76081" y="25685"/>
                  </a:lnTo>
                  <a:cubicBezTo>
                    <a:pt x="76112" y="25677"/>
                    <a:pt x="76140" y="25675"/>
                    <a:pt x="76168" y="25675"/>
                  </a:cubicBezTo>
                  <a:cubicBezTo>
                    <a:pt x="76195" y="25675"/>
                    <a:pt x="76222" y="25677"/>
                    <a:pt x="76249" y="25677"/>
                  </a:cubicBezTo>
                  <a:cubicBezTo>
                    <a:pt x="76302" y="25677"/>
                    <a:pt x="76355" y="25669"/>
                    <a:pt x="76416" y="25624"/>
                  </a:cubicBezTo>
                  <a:cubicBezTo>
                    <a:pt x="76489" y="25569"/>
                    <a:pt x="76573" y="25558"/>
                    <a:pt x="76648" y="25558"/>
                  </a:cubicBezTo>
                  <a:cubicBezTo>
                    <a:pt x="76698" y="25558"/>
                    <a:pt x="76744" y="25563"/>
                    <a:pt x="76780" y="25563"/>
                  </a:cubicBezTo>
                  <a:cubicBezTo>
                    <a:pt x="76841" y="25563"/>
                    <a:pt x="76910" y="25548"/>
                    <a:pt x="76974" y="25548"/>
                  </a:cubicBezTo>
                  <a:cubicBezTo>
                    <a:pt x="77039" y="25548"/>
                    <a:pt x="77100" y="25563"/>
                    <a:pt x="77145" y="25624"/>
                  </a:cubicBezTo>
                  <a:cubicBezTo>
                    <a:pt x="77176" y="25578"/>
                    <a:pt x="77229" y="25555"/>
                    <a:pt x="77286" y="25555"/>
                  </a:cubicBezTo>
                  <a:cubicBezTo>
                    <a:pt x="77343" y="25555"/>
                    <a:pt x="77404" y="25578"/>
                    <a:pt x="77449" y="25624"/>
                  </a:cubicBezTo>
                  <a:cubicBezTo>
                    <a:pt x="77632" y="25593"/>
                    <a:pt x="77814" y="25578"/>
                    <a:pt x="77996" y="25578"/>
                  </a:cubicBezTo>
                  <a:cubicBezTo>
                    <a:pt x="78179" y="25578"/>
                    <a:pt x="78361" y="25593"/>
                    <a:pt x="78543" y="25624"/>
                  </a:cubicBezTo>
                  <a:cubicBezTo>
                    <a:pt x="78604" y="25624"/>
                    <a:pt x="78665" y="25593"/>
                    <a:pt x="78726" y="25593"/>
                  </a:cubicBezTo>
                  <a:cubicBezTo>
                    <a:pt x="78774" y="25593"/>
                    <a:pt x="78843" y="25632"/>
                    <a:pt x="78899" y="25632"/>
                  </a:cubicBezTo>
                  <a:cubicBezTo>
                    <a:pt x="78913" y="25632"/>
                    <a:pt x="78926" y="25630"/>
                    <a:pt x="78939" y="25624"/>
                  </a:cubicBezTo>
                  <a:cubicBezTo>
                    <a:pt x="78974" y="25588"/>
                    <a:pt x="79031" y="25573"/>
                    <a:pt x="79090" y="25573"/>
                  </a:cubicBezTo>
                  <a:cubicBezTo>
                    <a:pt x="79131" y="25573"/>
                    <a:pt x="79174" y="25581"/>
                    <a:pt x="79212" y="25593"/>
                  </a:cubicBezTo>
                  <a:cubicBezTo>
                    <a:pt x="79299" y="25593"/>
                    <a:pt x="79396" y="25574"/>
                    <a:pt x="79485" y="25574"/>
                  </a:cubicBezTo>
                  <a:cubicBezTo>
                    <a:pt x="79553" y="25574"/>
                    <a:pt x="79616" y="25585"/>
                    <a:pt x="79668" y="25624"/>
                  </a:cubicBezTo>
                  <a:cubicBezTo>
                    <a:pt x="79706" y="25649"/>
                    <a:pt x="79740" y="25659"/>
                    <a:pt x="79771" y="25659"/>
                  </a:cubicBezTo>
                  <a:cubicBezTo>
                    <a:pt x="79866" y="25659"/>
                    <a:pt x="79937" y="25572"/>
                    <a:pt x="80023" y="25572"/>
                  </a:cubicBezTo>
                  <a:cubicBezTo>
                    <a:pt x="80045" y="25572"/>
                    <a:pt x="80069" y="25578"/>
                    <a:pt x="80094" y="25593"/>
                  </a:cubicBezTo>
                  <a:cubicBezTo>
                    <a:pt x="80124" y="25609"/>
                    <a:pt x="80154" y="25609"/>
                    <a:pt x="80185" y="25609"/>
                  </a:cubicBezTo>
                  <a:cubicBezTo>
                    <a:pt x="80215" y="25609"/>
                    <a:pt x="80246" y="25609"/>
                    <a:pt x="80276" y="25624"/>
                  </a:cubicBezTo>
                  <a:cubicBezTo>
                    <a:pt x="80337" y="25654"/>
                    <a:pt x="80398" y="25669"/>
                    <a:pt x="80458" y="25669"/>
                  </a:cubicBezTo>
                  <a:cubicBezTo>
                    <a:pt x="80519" y="25669"/>
                    <a:pt x="80580" y="25654"/>
                    <a:pt x="80641" y="25624"/>
                  </a:cubicBezTo>
                  <a:cubicBezTo>
                    <a:pt x="80740" y="25574"/>
                    <a:pt x="80860" y="25524"/>
                    <a:pt x="80950" y="25524"/>
                  </a:cubicBezTo>
                  <a:cubicBezTo>
                    <a:pt x="80970" y="25524"/>
                    <a:pt x="80989" y="25527"/>
                    <a:pt x="81005" y="25533"/>
                  </a:cubicBezTo>
                  <a:cubicBezTo>
                    <a:pt x="81068" y="25558"/>
                    <a:pt x="81137" y="25573"/>
                    <a:pt x="81206" y="25573"/>
                  </a:cubicBezTo>
                  <a:cubicBezTo>
                    <a:pt x="81303" y="25573"/>
                    <a:pt x="81403" y="25543"/>
                    <a:pt x="81492" y="25472"/>
                  </a:cubicBezTo>
                  <a:lnTo>
                    <a:pt x="81461" y="25198"/>
                  </a:lnTo>
                  <a:lnTo>
                    <a:pt x="81735" y="25411"/>
                  </a:lnTo>
                  <a:cubicBezTo>
                    <a:pt x="81826" y="25381"/>
                    <a:pt x="81917" y="25350"/>
                    <a:pt x="82009" y="25350"/>
                  </a:cubicBezTo>
                  <a:cubicBezTo>
                    <a:pt x="82100" y="25381"/>
                    <a:pt x="82191" y="25411"/>
                    <a:pt x="82252" y="25472"/>
                  </a:cubicBezTo>
                  <a:lnTo>
                    <a:pt x="82312" y="25624"/>
                  </a:lnTo>
                  <a:lnTo>
                    <a:pt x="82343" y="25472"/>
                  </a:lnTo>
                  <a:lnTo>
                    <a:pt x="82616" y="25320"/>
                  </a:lnTo>
                  <a:cubicBezTo>
                    <a:pt x="82647" y="25411"/>
                    <a:pt x="82677" y="25472"/>
                    <a:pt x="82738" y="25563"/>
                  </a:cubicBezTo>
                  <a:cubicBezTo>
                    <a:pt x="82768" y="25593"/>
                    <a:pt x="82799" y="25654"/>
                    <a:pt x="82860" y="25715"/>
                  </a:cubicBezTo>
                  <a:lnTo>
                    <a:pt x="83407" y="25745"/>
                  </a:lnTo>
                  <a:cubicBezTo>
                    <a:pt x="83498" y="25441"/>
                    <a:pt x="83224" y="25289"/>
                    <a:pt x="83224" y="24985"/>
                  </a:cubicBezTo>
                  <a:lnTo>
                    <a:pt x="83224" y="24985"/>
                  </a:lnTo>
                  <a:lnTo>
                    <a:pt x="83771" y="25077"/>
                  </a:lnTo>
                  <a:cubicBezTo>
                    <a:pt x="84015" y="24985"/>
                    <a:pt x="83923" y="24803"/>
                    <a:pt x="83954" y="24681"/>
                  </a:cubicBezTo>
                  <a:lnTo>
                    <a:pt x="84136" y="24651"/>
                  </a:lnTo>
                  <a:lnTo>
                    <a:pt x="84288" y="24347"/>
                  </a:lnTo>
                  <a:lnTo>
                    <a:pt x="84471" y="24347"/>
                  </a:lnTo>
                  <a:lnTo>
                    <a:pt x="84471" y="24226"/>
                  </a:lnTo>
                  <a:lnTo>
                    <a:pt x="84258" y="24195"/>
                  </a:lnTo>
                  <a:cubicBezTo>
                    <a:pt x="84197" y="24013"/>
                    <a:pt x="84410" y="23800"/>
                    <a:pt x="84258" y="23587"/>
                  </a:cubicBezTo>
                  <a:lnTo>
                    <a:pt x="84258" y="23587"/>
                  </a:lnTo>
                  <a:lnTo>
                    <a:pt x="84015" y="23830"/>
                  </a:lnTo>
                  <a:lnTo>
                    <a:pt x="84197" y="24226"/>
                  </a:lnTo>
                  <a:cubicBezTo>
                    <a:pt x="84156" y="24215"/>
                    <a:pt x="84119" y="24212"/>
                    <a:pt x="84087" y="24212"/>
                  </a:cubicBezTo>
                  <a:cubicBezTo>
                    <a:pt x="84021" y="24212"/>
                    <a:pt x="83974" y="24226"/>
                    <a:pt x="83954" y="24226"/>
                  </a:cubicBezTo>
                  <a:cubicBezTo>
                    <a:pt x="83954" y="24234"/>
                    <a:pt x="83952" y="24237"/>
                    <a:pt x="83946" y="24237"/>
                  </a:cubicBezTo>
                  <a:cubicBezTo>
                    <a:pt x="83931" y="24237"/>
                    <a:pt x="83891" y="24209"/>
                    <a:pt x="83802" y="24165"/>
                  </a:cubicBezTo>
                  <a:lnTo>
                    <a:pt x="84045" y="24043"/>
                  </a:lnTo>
                  <a:lnTo>
                    <a:pt x="83923" y="23922"/>
                  </a:lnTo>
                  <a:cubicBezTo>
                    <a:pt x="83863" y="23952"/>
                    <a:pt x="83794" y="23952"/>
                    <a:pt x="83730" y="23952"/>
                  </a:cubicBezTo>
                  <a:cubicBezTo>
                    <a:pt x="83665" y="23952"/>
                    <a:pt x="83604" y="23952"/>
                    <a:pt x="83559" y="23982"/>
                  </a:cubicBezTo>
                  <a:cubicBezTo>
                    <a:pt x="83536" y="23998"/>
                    <a:pt x="83509" y="24003"/>
                    <a:pt x="83480" y="24003"/>
                  </a:cubicBezTo>
                  <a:cubicBezTo>
                    <a:pt x="83392" y="24003"/>
                    <a:pt x="83278" y="23952"/>
                    <a:pt x="83164" y="23952"/>
                  </a:cubicBezTo>
                  <a:lnTo>
                    <a:pt x="83224" y="24165"/>
                  </a:lnTo>
                  <a:lnTo>
                    <a:pt x="83164" y="24165"/>
                  </a:lnTo>
                  <a:lnTo>
                    <a:pt x="82981" y="23891"/>
                  </a:lnTo>
                  <a:lnTo>
                    <a:pt x="82647" y="23830"/>
                  </a:lnTo>
                  <a:lnTo>
                    <a:pt x="82616" y="24074"/>
                  </a:lnTo>
                  <a:cubicBezTo>
                    <a:pt x="82489" y="24052"/>
                    <a:pt x="82376" y="23926"/>
                    <a:pt x="82236" y="23926"/>
                  </a:cubicBezTo>
                  <a:cubicBezTo>
                    <a:pt x="82176" y="23926"/>
                    <a:pt x="82112" y="23949"/>
                    <a:pt x="82039" y="24013"/>
                  </a:cubicBezTo>
                  <a:lnTo>
                    <a:pt x="82039" y="23770"/>
                  </a:lnTo>
                  <a:cubicBezTo>
                    <a:pt x="81857" y="23739"/>
                    <a:pt x="81674" y="23587"/>
                    <a:pt x="81492" y="23557"/>
                  </a:cubicBezTo>
                  <a:cubicBezTo>
                    <a:pt x="81279" y="23496"/>
                    <a:pt x="81066" y="23374"/>
                    <a:pt x="80914" y="23223"/>
                  </a:cubicBezTo>
                  <a:lnTo>
                    <a:pt x="81249" y="22979"/>
                  </a:lnTo>
                  <a:cubicBezTo>
                    <a:pt x="81313" y="23022"/>
                    <a:pt x="81393" y="23065"/>
                    <a:pt x="81466" y="23065"/>
                  </a:cubicBezTo>
                  <a:cubicBezTo>
                    <a:pt x="81497" y="23065"/>
                    <a:pt x="81526" y="23058"/>
                    <a:pt x="81553" y="23040"/>
                  </a:cubicBezTo>
                  <a:cubicBezTo>
                    <a:pt x="81598" y="23025"/>
                    <a:pt x="81659" y="23002"/>
                    <a:pt x="81724" y="23002"/>
                  </a:cubicBezTo>
                  <a:cubicBezTo>
                    <a:pt x="81788" y="23002"/>
                    <a:pt x="81857" y="23025"/>
                    <a:pt x="81917" y="23101"/>
                  </a:cubicBezTo>
                  <a:lnTo>
                    <a:pt x="82191" y="22888"/>
                  </a:lnTo>
                  <a:lnTo>
                    <a:pt x="82069" y="22736"/>
                  </a:lnTo>
                  <a:lnTo>
                    <a:pt x="82100" y="22675"/>
                  </a:lnTo>
                  <a:lnTo>
                    <a:pt x="81948" y="22463"/>
                  </a:lnTo>
                  <a:cubicBezTo>
                    <a:pt x="81852" y="22501"/>
                    <a:pt x="81768" y="22540"/>
                    <a:pt x="81680" y="22540"/>
                  </a:cubicBezTo>
                  <a:cubicBezTo>
                    <a:pt x="81630" y="22540"/>
                    <a:pt x="81578" y="22527"/>
                    <a:pt x="81522" y="22493"/>
                  </a:cubicBezTo>
                  <a:lnTo>
                    <a:pt x="81705" y="22341"/>
                  </a:lnTo>
                  <a:lnTo>
                    <a:pt x="81613" y="22189"/>
                  </a:lnTo>
                  <a:lnTo>
                    <a:pt x="81674" y="22098"/>
                  </a:lnTo>
                  <a:lnTo>
                    <a:pt x="81583" y="21764"/>
                  </a:lnTo>
                  <a:cubicBezTo>
                    <a:pt x="81522" y="21855"/>
                    <a:pt x="81492" y="21976"/>
                    <a:pt x="81401" y="22007"/>
                  </a:cubicBezTo>
                  <a:cubicBezTo>
                    <a:pt x="81305" y="22007"/>
                    <a:pt x="81322" y="22174"/>
                    <a:pt x="81261" y="22174"/>
                  </a:cubicBezTo>
                  <a:cubicBezTo>
                    <a:pt x="81244" y="22174"/>
                    <a:pt x="81221" y="22161"/>
                    <a:pt x="81188" y="22128"/>
                  </a:cubicBezTo>
                  <a:lnTo>
                    <a:pt x="81249" y="22007"/>
                  </a:lnTo>
                  <a:lnTo>
                    <a:pt x="81127" y="22007"/>
                  </a:lnTo>
                  <a:lnTo>
                    <a:pt x="81005" y="22341"/>
                  </a:lnTo>
                  <a:lnTo>
                    <a:pt x="80732" y="21794"/>
                  </a:lnTo>
                  <a:cubicBezTo>
                    <a:pt x="80702" y="21794"/>
                    <a:pt x="80641" y="21824"/>
                    <a:pt x="80610" y="21855"/>
                  </a:cubicBezTo>
                  <a:cubicBezTo>
                    <a:pt x="80600" y="21865"/>
                    <a:pt x="80590" y="21868"/>
                    <a:pt x="80579" y="21868"/>
                  </a:cubicBezTo>
                  <a:cubicBezTo>
                    <a:pt x="80556" y="21868"/>
                    <a:pt x="80529" y="21855"/>
                    <a:pt x="80489" y="21855"/>
                  </a:cubicBezTo>
                  <a:lnTo>
                    <a:pt x="80610" y="21551"/>
                  </a:lnTo>
                  <a:lnTo>
                    <a:pt x="80489" y="21612"/>
                  </a:lnTo>
                  <a:lnTo>
                    <a:pt x="80154" y="21490"/>
                  </a:lnTo>
                  <a:lnTo>
                    <a:pt x="80215" y="21672"/>
                  </a:lnTo>
                  <a:lnTo>
                    <a:pt x="79881" y="22037"/>
                  </a:lnTo>
                  <a:lnTo>
                    <a:pt x="79820" y="21885"/>
                  </a:lnTo>
                  <a:cubicBezTo>
                    <a:pt x="79791" y="21875"/>
                    <a:pt x="79763" y="21871"/>
                    <a:pt x="79736" y="21871"/>
                  </a:cubicBezTo>
                  <a:cubicBezTo>
                    <a:pt x="79598" y="21871"/>
                    <a:pt x="79496" y="21986"/>
                    <a:pt x="79395" y="22037"/>
                  </a:cubicBezTo>
                  <a:lnTo>
                    <a:pt x="79091" y="21733"/>
                  </a:lnTo>
                  <a:lnTo>
                    <a:pt x="79030" y="21946"/>
                  </a:lnTo>
                  <a:lnTo>
                    <a:pt x="78969" y="21916"/>
                  </a:lnTo>
                  <a:lnTo>
                    <a:pt x="79060" y="22250"/>
                  </a:lnTo>
                  <a:cubicBezTo>
                    <a:pt x="78665" y="22159"/>
                    <a:pt x="78665" y="22159"/>
                    <a:pt x="78300" y="21733"/>
                  </a:cubicBezTo>
                  <a:lnTo>
                    <a:pt x="78574" y="21733"/>
                  </a:lnTo>
                  <a:cubicBezTo>
                    <a:pt x="78574" y="21703"/>
                    <a:pt x="78604" y="21672"/>
                    <a:pt x="78604" y="21642"/>
                  </a:cubicBezTo>
                  <a:lnTo>
                    <a:pt x="78635" y="21672"/>
                  </a:lnTo>
                  <a:lnTo>
                    <a:pt x="78574" y="21733"/>
                  </a:lnTo>
                  <a:cubicBezTo>
                    <a:pt x="78604" y="21794"/>
                    <a:pt x="78665" y="21855"/>
                    <a:pt x="78695" y="21916"/>
                  </a:cubicBezTo>
                  <a:lnTo>
                    <a:pt x="78939" y="21794"/>
                  </a:lnTo>
                  <a:lnTo>
                    <a:pt x="78847" y="21551"/>
                  </a:lnTo>
                  <a:lnTo>
                    <a:pt x="78847" y="21551"/>
                  </a:lnTo>
                  <a:cubicBezTo>
                    <a:pt x="78939" y="21642"/>
                    <a:pt x="79091" y="21672"/>
                    <a:pt x="79243" y="21672"/>
                  </a:cubicBezTo>
                  <a:cubicBezTo>
                    <a:pt x="79271" y="21587"/>
                    <a:pt x="79319" y="21562"/>
                    <a:pt x="79368" y="21562"/>
                  </a:cubicBezTo>
                  <a:cubicBezTo>
                    <a:pt x="79425" y="21562"/>
                    <a:pt x="79484" y="21595"/>
                    <a:pt x="79516" y="21612"/>
                  </a:cubicBezTo>
                  <a:cubicBezTo>
                    <a:pt x="79546" y="21642"/>
                    <a:pt x="79592" y="21657"/>
                    <a:pt x="79641" y="21657"/>
                  </a:cubicBezTo>
                  <a:cubicBezTo>
                    <a:pt x="79691" y="21657"/>
                    <a:pt x="79744" y="21642"/>
                    <a:pt x="79790" y="21612"/>
                  </a:cubicBezTo>
                  <a:cubicBezTo>
                    <a:pt x="79881" y="21551"/>
                    <a:pt x="80033" y="21612"/>
                    <a:pt x="80124" y="21520"/>
                  </a:cubicBezTo>
                  <a:lnTo>
                    <a:pt x="80185" y="21308"/>
                  </a:lnTo>
                  <a:lnTo>
                    <a:pt x="79881" y="21216"/>
                  </a:lnTo>
                  <a:lnTo>
                    <a:pt x="79729" y="21368"/>
                  </a:lnTo>
                  <a:lnTo>
                    <a:pt x="78665" y="21186"/>
                  </a:lnTo>
                  <a:lnTo>
                    <a:pt x="78726" y="20943"/>
                  </a:lnTo>
                  <a:lnTo>
                    <a:pt x="78483" y="20821"/>
                  </a:lnTo>
                  <a:lnTo>
                    <a:pt x="78391" y="20912"/>
                  </a:lnTo>
                  <a:lnTo>
                    <a:pt x="77996" y="20639"/>
                  </a:lnTo>
                  <a:cubicBezTo>
                    <a:pt x="77966" y="20639"/>
                    <a:pt x="77936" y="20669"/>
                    <a:pt x="77936" y="20730"/>
                  </a:cubicBezTo>
                  <a:cubicBezTo>
                    <a:pt x="77936" y="20821"/>
                    <a:pt x="77905" y="20943"/>
                    <a:pt x="77844" y="21034"/>
                  </a:cubicBezTo>
                  <a:lnTo>
                    <a:pt x="77692" y="20882"/>
                  </a:lnTo>
                  <a:lnTo>
                    <a:pt x="77784" y="20608"/>
                  </a:lnTo>
                  <a:cubicBezTo>
                    <a:pt x="77875" y="20669"/>
                    <a:pt x="77936" y="20730"/>
                    <a:pt x="77936" y="20730"/>
                  </a:cubicBezTo>
                  <a:cubicBezTo>
                    <a:pt x="77875" y="20517"/>
                    <a:pt x="77814" y="20396"/>
                    <a:pt x="77784" y="20244"/>
                  </a:cubicBezTo>
                  <a:lnTo>
                    <a:pt x="77814" y="20153"/>
                  </a:lnTo>
                  <a:cubicBezTo>
                    <a:pt x="77814" y="20122"/>
                    <a:pt x="77784" y="20122"/>
                    <a:pt x="77753" y="20092"/>
                  </a:cubicBezTo>
                  <a:lnTo>
                    <a:pt x="77784" y="20061"/>
                  </a:lnTo>
                  <a:lnTo>
                    <a:pt x="77844" y="20153"/>
                  </a:lnTo>
                  <a:lnTo>
                    <a:pt x="77936" y="20001"/>
                  </a:lnTo>
                  <a:cubicBezTo>
                    <a:pt x="77979" y="19986"/>
                    <a:pt x="78022" y="19982"/>
                    <a:pt x="78065" y="19982"/>
                  </a:cubicBezTo>
                  <a:cubicBezTo>
                    <a:pt x="78125" y="19982"/>
                    <a:pt x="78184" y="19990"/>
                    <a:pt x="78244" y="19990"/>
                  </a:cubicBezTo>
                  <a:cubicBezTo>
                    <a:pt x="78323" y="19990"/>
                    <a:pt x="78403" y="19976"/>
                    <a:pt x="78483" y="19909"/>
                  </a:cubicBezTo>
                  <a:cubicBezTo>
                    <a:pt x="78498" y="19894"/>
                    <a:pt x="78513" y="19887"/>
                    <a:pt x="78528" y="19887"/>
                  </a:cubicBezTo>
                  <a:cubicBezTo>
                    <a:pt x="78543" y="19887"/>
                    <a:pt x="78559" y="19894"/>
                    <a:pt x="78574" y="19909"/>
                  </a:cubicBezTo>
                  <a:cubicBezTo>
                    <a:pt x="78635" y="19971"/>
                    <a:pt x="78692" y="19993"/>
                    <a:pt x="78747" y="19993"/>
                  </a:cubicBezTo>
                  <a:cubicBezTo>
                    <a:pt x="78829" y="19993"/>
                    <a:pt x="78909" y="19946"/>
                    <a:pt x="78999" y="19909"/>
                  </a:cubicBezTo>
                  <a:lnTo>
                    <a:pt x="79303" y="20061"/>
                  </a:lnTo>
                  <a:lnTo>
                    <a:pt x="79972" y="19757"/>
                  </a:lnTo>
                  <a:lnTo>
                    <a:pt x="79972" y="19940"/>
                  </a:lnTo>
                  <a:lnTo>
                    <a:pt x="79759" y="20092"/>
                  </a:lnTo>
                  <a:lnTo>
                    <a:pt x="79790" y="20183"/>
                  </a:lnTo>
                  <a:lnTo>
                    <a:pt x="79759" y="20365"/>
                  </a:lnTo>
                  <a:lnTo>
                    <a:pt x="79972" y="20365"/>
                  </a:lnTo>
                  <a:lnTo>
                    <a:pt x="79972" y="20122"/>
                  </a:lnTo>
                  <a:lnTo>
                    <a:pt x="80185" y="20335"/>
                  </a:lnTo>
                  <a:cubicBezTo>
                    <a:pt x="80367" y="20122"/>
                    <a:pt x="80610" y="20183"/>
                    <a:pt x="80793" y="20061"/>
                  </a:cubicBezTo>
                  <a:lnTo>
                    <a:pt x="81218" y="20305"/>
                  </a:lnTo>
                  <a:lnTo>
                    <a:pt x="81218" y="20001"/>
                  </a:lnTo>
                  <a:lnTo>
                    <a:pt x="81583" y="19849"/>
                  </a:lnTo>
                  <a:lnTo>
                    <a:pt x="81644" y="19940"/>
                  </a:lnTo>
                  <a:lnTo>
                    <a:pt x="81583" y="20183"/>
                  </a:lnTo>
                  <a:lnTo>
                    <a:pt x="81857" y="20305"/>
                  </a:lnTo>
                  <a:lnTo>
                    <a:pt x="81887" y="20213"/>
                  </a:lnTo>
                  <a:cubicBezTo>
                    <a:pt x="81765" y="20213"/>
                    <a:pt x="81826" y="20122"/>
                    <a:pt x="81826" y="20092"/>
                  </a:cubicBezTo>
                  <a:lnTo>
                    <a:pt x="81735" y="20031"/>
                  </a:lnTo>
                  <a:lnTo>
                    <a:pt x="81765" y="20001"/>
                  </a:lnTo>
                  <a:lnTo>
                    <a:pt x="81826" y="20061"/>
                  </a:lnTo>
                  <a:cubicBezTo>
                    <a:pt x="81948" y="20061"/>
                    <a:pt x="81887" y="20153"/>
                    <a:pt x="81887" y="20213"/>
                  </a:cubicBezTo>
                  <a:lnTo>
                    <a:pt x="82130" y="20213"/>
                  </a:lnTo>
                  <a:cubicBezTo>
                    <a:pt x="82130" y="20183"/>
                    <a:pt x="82130" y="20183"/>
                    <a:pt x="82161" y="20153"/>
                  </a:cubicBezTo>
                  <a:lnTo>
                    <a:pt x="82191" y="20183"/>
                  </a:lnTo>
                  <a:lnTo>
                    <a:pt x="82130" y="20213"/>
                  </a:lnTo>
                  <a:cubicBezTo>
                    <a:pt x="82100" y="20335"/>
                    <a:pt x="82161" y="20426"/>
                    <a:pt x="82252" y="20457"/>
                  </a:cubicBezTo>
                  <a:cubicBezTo>
                    <a:pt x="82312" y="20335"/>
                    <a:pt x="82252" y="20183"/>
                    <a:pt x="82404" y="20183"/>
                  </a:cubicBezTo>
                  <a:lnTo>
                    <a:pt x="82495" y="20244"/>
                  </a:lnTo>
                  <a:lnTo>
                    <a:pt x="82495" y="20122"/>
                  </a:lnTo>
                  <a:cubicBezTo>
                    <a:pt x="82556" y="20122"/>
                    <a:pt x="82589" y="20095"/>
                    <a:pt x="82632" y="20095"/>
                  </a:cubicBezTo>
                  <a:cubicBezTo>
                    <a:pt x="82654" y="20095"/>
                    <a:pt x="82677" y="20102"/>
                    <a:pt x="82708" y="20122"/>
                  </a:cubicBezTo>
                  <a:cubicBezTo>
                    <a:pt x="82729" y="20144"/>
                    <a:pt x="82755" y="20154"/>
                    <a:pt x="82784" y="20154"/>
                  </a:cubicBezTo>
                  <a:cubicBezTo>
                    <a:pt x="82831" y="20154"/>
                    <a:pt x="82888" y="20128"/>
                    <a:pt x="82954" y="20081"/>
                  </a:cubicBezTo>
                  <a:lnTo>
                    <a:pt x="82954" y="20081"/>
                  </a:lnTo>
                  <a:cubicBezTo>
                    <a:pt x="82956" y="20088"/>
                    <a:pt x="82960" y="20095"/>
                    <a:pt x="82963" y="20103"/>
                  </a:cubicBezTo>
                  <a:lnTo>
                    <a:pt x="82963" y="20103"/>
                  </a:lnTo>
                  <a:lnTo>
                    <a:pt x="82981" y="20061"/>
                  </a:lnTo>
                  <a:lnTo>
                    <a:pt x="82981" y="20061"/>
                  </a:lnTo>
                  <a:cubicBezTo>
                    <a:pt x="82972" y="20068"/>
                    <a:pt x="82963" y="20075"/>
                    <a:pt x="82954" y="20081"/>
                  </a:cubicBezTo>
                  <a:lnTo>
                    <a:pt x="82954" y="20081"/>
                  </a:lnTo>
                  <a:cubicBezTo>
                    <a:pt x="82952" y="20074"/>
                    <a:pt x="82951" y="20068"/>
                    <a:pt x="82951" y="20061"/>
                  </a:cubicBezTo>
                  <a:cubicBezTo>
                    <a:pt x="82951" y="20046"/>
                    <a:pt x="82958" y="20039"/>
                    <a:pt x="82966" y="20039"/>
                  </a:cubicBezTo>
                  <a:cubicBezTo>
                    <a:pt x="82974" y="20039"/>
                    <a:pt x="82981" y="20046"/>
                    <a:pt x="82981" y="20061"/>
                  </a:cubicBezTo>
                  <a:cubicBezTo>
                    <a:pt x="83012" y="20061"/>
                    <a:pt x="82981" y="20122"/>
                    <a:pt x="82981" y="20183"/>
                  </a:cubicBezTo>
                  <a:cubicBezTo>
                    <a:pt x="82981" y="20148"/>
                    <a:pt x="82971" y="20123"/>
                    <a:pt x="82963" y="20103"/>
                  </a:cubicBezTo>
                  <a:lnTo>
                    <a:pt x="82963" y="20103"/>
                  </a:lnTo>
                  <a:lnTo>
                    <a:pt x="82860" y="20335"/>
                  </a:lnTo>
                  <a:lnTo>
                    <a:pt x="83072" y="20608"/>
                  </a:lnTo>
                  <a:cubicBezTo>
                    <a:pt x="83072" y="20548"/>
                    <a:pt x="83072" y="20457"/>
                    <a:pt x="83103" y="20365"/>
                  </a:cubicBezTo>
                  <a:cubicBezTo>
                    <a:pt x="83133" y="20335"/>
                    <a:pt x="83164" y="20274"/>
                    <a:pt x="83194" y="20213"/>
                  </a:cubicBezTo>
                  <a:cubicBezTo>
                    <a:pt x="83224" y="20305"/>
                    <a:pt x="83316" y="20396"/>
                    <a:pt x="83407" y="20426"/>
                  </a:cubicBezTo>
                  <a:lnTo>
                    <a:pt x="83285" y="20031"/>
                  </a:lnTo>
                  <a:lnTo>
                    <a:pt x="83528" y="19879"/>
                  </a:lnTo>
                  <a:cubicBezTo>
                    <a:pt x="83437" y="19849"/>
                    <a:pt x="83346" y="19818"/>
                    <a:pt x="83255" y="19757"/>
                  </a:cubicBezTo>
                  <a:cubicBezTo>
                    <a:pt x="83224" y="19757"/>
                    <a:pt x="83194" y="19697"/>
                    <a:pt x="83133" y="19605"/>
                  </a:cubicBezTo>
                  <a:lnTo>
                    <a:pt x="83620" y="19605"/>
                  </a:lnTo>
                  <a:lnTo>
                    <a:pt x="83620" y="19423"/>
                  </a:lnTo>
                  <a:lnTo>
                    <a:pt x="83923" y="19423"/>
                  </a:lnTo>
                  <a:cubicBezTo>
                    <a:pt x="83923" y="19484"/>
                    <a:pt x="83923" y="19575"/>
                    <a:pt x="83923" y="19636"/>
                  </a:cubicBezTo>
                  <a:cubicBezTo>
                    <a:pt x="83893" y="19697"/>
                    <a:pt x="83893" y="19757"/>
                    <a:pt x="83863" y="19849"/>
                  </a:cubicBezTo>
                  <a:lnTo>
                    <a:pt x="83984" y="19879"/>
                  </a:lnTo>
                  <a:lnTo>
                    <a:pt x="83984" y="20001"/>
                  </a:lnTo>
                  <a:cubicBezTo>
                    <a:pt x="84055" y="19965"/>
                    <a:pt x="84127" y="19950"/>
                    <a:pt x="84198" y="19950"/>
                  </a:cubicBezTo>
                  <a:cubicBezTo>
                    <a:pt x="84248" y="19950"/>
                    <a:pt x="84299" y="19958"/>
                    <a:pt x="84349" y="19970"/>
                  </a:cubicBezTo>
                  <a:cubicBezTo>
                    <a:pt x="84349" y="19940"/>
                    <a:pt x="84349" y="19909"/>
                    <a:pt x="84349" y="19909"/>
                  </a:cubicBezTo>
                  <a:lnTo>
                    <a:pt x="84197" y="19849"/>
                  </a:lnTo>
                  <a:lnTo>
                    <a:pt x="84531" y="19575"/>
                  </a:lnTo>
                  <a:lnTo>
                    <a:pt x="84623" y="19727"/>
                  </a:lnTo>
                  <a:cubicBezTo>
                    <a:pt x="84653" y="19697"/>
                    <a:pt x="84653" y="19666"/>
                    <a:pt x="84683" y="19666"/>
                  </a:cubicBezTo>
                  <a:lnTo>
                    <a:pt x="84896" y="19666"/>
                  </a:lnTo>
                  <a:cubicBezTo>
                    <a:pt x="84805" y="19909"/>
                    <a:pt x="84683" y="20122"/>
                    <a:pt x="84531" y="20335"/>
                  </a:cubicBezTo>
                  <a:lnTo>
                    <a:pt x="84471" y="20031"/>
                  </a:lnTo>
                  <a:lnTo>
                    <a:pt x="84136" y="20183"/>
                  </a:lnTo>
                  <a:lnTo>
                    <a:pt x="84319" y="20305"/>
                  </a:lnTo>
                  <a:lnTo>
                    <a:pt x="84258" y="20548"/>
                  </a:lnTo>
                  <a:lnTo>
                    <a:pt x="84045" y="20700"/>
                  </a:lnTo>
                  <a:lnTo>
                    <a:pt x="84319" y="20791"/>
                  </a:lnTo>
                  <a:lnTo>
                    <a:pt x="84592" y="20608"/>
                  </a:lnTo>
                  <a:lnTo>
                    <a:pt x="84714" y="20669"/>
                  </a:lnTo>
                  <a:lnTo>
                    <a:pt x="84835" y="20578"/>
                  </a:lnTo>
                  <a:lnTo>
                    <a:pt x="84775" y="20365"/>
                  </a:lnTo>
                  <a:cubicBezTo>
                    <a:pt x="84813" y="20358"/>
                    <a:pt x="84851" y="20354"/>
                    <a:pt x="84888" y="20354"/>
                  </a:cubicBezTo>
                  <a:cubicBezTo>
                    <a:pt x="85001" y="20354"/>
                    <a:pt x="85109" y="20388"/>
                    <a:pt x="85200" y="20457"/>
                  </a:cubicBezTo>
                  <a:lnTo>
                    <a:pt x="85261" y="20608"/>
                  </a:lnTo>
                  <a:lnTo>
                    <a:pt x="85352" y="20305"/>
                  </a:lnTo>
                  <a:lnTo>
                    <a:pt x="85261" y="20122"/>
                  </a:lnTo>
                  <a:lnTo>
                    <a:pt x="85078" y="20122"/>
                  </a:lnTo>
                  <a:lnTo>
                    <a:pt x="85261" y="19788"/>
                  </a:lnTo>
                  <a:lnTo>
                    <a:pt x="85078" y="19697"/>
                  </a:lnTo>
                  <a:lnTo>
                    <a:pt x="85200" y="19484"/>
                  </a:lnTo>
                  <a:lnTo>
                    <a:pt x="85382" y="19575"/>
                  </a:lnTo>
                  <a:cubicBezTo>
                    <a:pt x="85504" y="19332"/>
                    <a:pt x="85626" y="19089"/>
                    <a:pt x="85747" y="18815"/>
                  </a:cubicBezTo>
                  <a:cubicBezTo>
                    <a:pt x="85778" y="18785"/>
                    <a:pt x="85808" y="18785"/>
                    <a:pt x="85838" y="18785"/>
                  </a:cubicBezTo>
                  <a:lnTo>
                    <a:pt x="86021" y="19028"/>
                  </a:lnTo>
                  <a:lnTo>
                    <a:pt x="86173" y="19028"/>
                  </a:lnTo>
                  <a:lnTo>
                    <a:pt x="86173" y="19241"/>
                  </a:lnTo>
                  <a:lnTo>
                    <a:pt x="85960" y="19393"/>
                  </a:lnTo>
                  <a:lnTo>
                    <a:pt x="86021" y="19332"/>
                  </a:lnTo>
                  <a:lnTo>
                    <a:pt x="85838" y="19301"/>
                  </a:lnTo>
                  <a:lnTo>
                    <a:pt x="85930" y="19150"/>
                  </a:lnTo>
                  <a:cubicBezTo>
                    <a:pt x="85869" y="19089"/>
                    <a:pt x="85808" y="19058"/>
                    <a:pt x="85747" y="19028"/>
                  </a:cubicBezTo>
                  <a:lnTo>
                    <a:pt x="85717" y="19058"/>
                  </a:lnTo>
                  <a:lnTo>
                    <a:pt x="85717" y="19241"/>
                  </a:lnTo>
                  <a:lnTo>
                    <a:pt x="85565" y="19271"/>
                  </a:lnTo>
                  <a:cubicBezTo>
                    <a:pt x="85565" y="19332"/>
                    <a:pt x="85565" y="19393"/>
                    <a:pt x="85565" y="19423"/>
                  </a:cubicBezTo>
                  <a:cubicBezTo>
                    <a:pt x="85565" y="19484"/>
                    <a:pt x="85595" y="19514"/>
                    <a:pt x="85595" y="19575"/>
                  </a:cubicBezTo>
                  <a:lnTo>
                    <a:pt x="85778" y="19484"/>
                  </a:lnTo>
                  <a:lnTo>
                    <a:pt x="85778" y="19697"/>
                  </a:lnTo>
                  <a:lnTo>
                    <a:pt x="86112" y="19818"/>
                  </a:lnTo>
                  <a:lnTo>
                    <a:pt x="86294" y="19636"/>
                  </a:lnTo>
                  <a:lnTo>
                    <a:pt x="86568" y="19636"/>
                  </a:lnTo>
                  <a:lnTo>
                    <a:pt x="86629" y="19484"/>
                  </a:lnTo>
                  <a:lnTo>
                    <a:pt x="86720" y="19545"/>
                  </a:lnTo>
                  <a:lnTo>
                    <a:pt x="86781" y="19484"/>
                  </a:lnTo>
                  <a:lnTo>
                    <a:pt x="86933" y="19575"/>
                  </a:lnTo>
                  <a:lnTo>
                    <a:pt x="87054" y="19393"/>
                  </a:lnTo>
                  <a:lnTo>
                    <a:pt x="86963" y="19301"/>
                  </a:lnTo>
                  <a:lnTo>
                    <a:pt x="87237" y="19089"/>
                  </a:lnTo>
                  <a:lnTo>
                    <a:pt x="87358" y="18511"/>
                  </a:lnTo>
                  <a:lnTo>
                    <a:pt x="87814" y="18329"/>
                  </a:lnTo>
                  <a:lnTo>
                    <a:pt x="87936" y="18511"/>
                  </a:lnTo>
                  <a:lnTo>
                    <a:pt x="88027" y="18420"/>
                  </a:lnTo>
                  <a:cubicBezTo>
                    <a:pt x="88088" y="18466"/>
                    <a:pt x="88156" y="18488"/>
                    <a:pt x="88224" y="18488"/>
                  </a:cubicBezTo>
                  <a:cubicBezTo>
                    <a:pt x="88293" y="18488"/>
                    <a:pt x="88361" y="18466"/>
                    <a:pt x="88422" y="18420"/>
                  </a:cubicBezTo>
                  <a:lnTo>
                    <a:pt x="88787" y="18572"/>
                  </a:lnTo>
                  <a:cubicBezTo>
                    <a:pt x="88848" y="18542"/>
                    <a:pt x="88878" y="18511"/>
                    <a:pt x="88939" y="18481"/>
                  </a:cubicBezTo>
                  <a:lnTo>
                    <a:pt x="89000" y="18633"/>
                  </a:lnTo>
                  <a:lnTo>
                    <a:pt x="89212" y="18359"/>
                  </a:lnTo>
                  <a:lnTo>
                    <a:pt x="89304" y="18542"/>
                  </a:lnTo>
                  <a:lnTo>
                    <a:pt x="89607" y="18572"/>
                  </a:lnTo>
                  <a:lnTo>
                    <a:pt x="89304" y="18785"/>
                  </a:lnTo>
                  <a:lnTo>
                    <a:pt x="89638" y="18785"/>
                  </a:lnTo>
                  <a:lnTo>
                    <a:pt x="90003" y="18602"/>
                  </a:lnTo>
                  <a:cubicBezTo>
                    <a:pt x="90033" y="18481"/>
                    <a:pt x="89942" y="18329"/>
                    <a:pt x="90094" y="18207"/>
                  </a:cubicBezTo>
                  <a:lnTo>
                    <a:pt x="89881" y="18177"/>
                  </a:lnTo>
                  <a:lnTo>
                    <a:pt x="89516" y="17721"/>
                  </a:lnTo>
                  <a:lnTo>
                    <a:pt x="89486" y="17964"/>
                  </a:lnTo>
                  <a:lnTo>
                    <a:pt x="89273" y="17812"/>
                  </a:lnTo>
                  <a:lnTo>
                    <a:pt x="89273" y="17964"/>
                  </a:lnTo>
                  <a:lnTo>
                    <a:pt x="89121" y="17964"/>
                  </a:lnTo>
                  <a:lnTo>
                    <a:pt x="89243" y="17782"/>
                  </a:lnTo>
                  <a:cubicBezTo>
                    <a:pt x="89248" y="17782"/>
                    <a:pt x="89253" y="17783"/>
                    <a:pt x="89256" y="17784"/>
                  </a:cubicBezTo>
                  <a:lnTo>
                    <a:pt x="89256" y="17784"/>
                  </a:lnTo>
                  <a:lnTo>
                    <a:pt x="89182" y="17660"/>
                  </a:lnTo>
                  <a:lnTo>
                    <a:pt x="89091" y="17751"/>
                  </a:lnTo>
                  <a:lnTo>
                    <a:pt x="88939" y="17478"/>
                  </a:lnTo>
                  <a:lnTo>
                    <a:pt x="88908" y="17660"/>
                  </a:lnTo>
                  <a:lnTo>
                    <a:pt x="88604" y="17569"/>
                  </a:lnTo>
                  <a:lnTo>
                    <a:pt x="88817" y="17447"/>
                  </a:lnTo>
                  <a:cubicBezTo>
                    <a:pt x="88739" y="17436"/>
                    <a:pt x="88670" y="17429"/>
                    <a:pt x="88606" y="17429"/>
                  </a:cubicBezTo>
                  <a:cubicBezTo>
                    <a:pt x="88497" y="17429"/>
                    <a:pt x="88408" y="17450"/>
                    <a:pt x="88331" y="17508"/>
                  </a:cubicBezTo>
                  <a:lnTo>
                    <a:pt x="88088" y="17204"/>
                  </a:lnTo>
                  <a:cubicBezTo>
                    <a:pt x="87990" y="17263"/>
                    <a:pt x="87891" y="17297"/>
                    <a:pt x="87793" y="17297"/>
                  </a:cubicBezTo>
                  <a:cubicBezTo>
                    <a:pt x="87739" y="17297"/>
                    <a:pt x="87686" y="17287"/>
                    <a:pt x="87632" y="17265"/>
                  </a:cubicBezTo>
                  <a:lnTo>
                    <a:pt x="87845" y="17174"/>
                  </a:lnTo>
                  <a:lnTo>
                    <a:pt x="87723" y="16809"/>
                  </a:lnTo>
                  <a:lnTo>
                    <a:pt x="87449" y="16900"/>
                  </a:lnTo>
                  <a:lnTo>
                    <a:pt x="87449" y="16718"/>
                  </a:lnTo>
                  <a:lnTo>
                    <a:pt x="87723" y="16566"/>
                  </a:lnTo>
                  <a:lnTo>
                    <a:pt x="87814" y="16201"/>
                  </a:lnTo>
                  <a:lnTo>
                    <a:pt x="87662" y="16080"/>
                  </a:lnTo>
                  <a:lnTo>
                    <a:pt x="87814" y="16019"/>
                  </a:lnTo>
                  <a:lnTo>
                    <a:pt x="87814" y="15836"/>
                  </a:lnTo>
                  <a:lnTo>
                    <a:pt x="87936" y="15836"/>
                  </a:lnTo>
                  <a:lnTo>
                    <a:pt x="87845" y="16080"/>
                  </a:lnTo>
                  <a:lnTo>
                    <a:pt x="88088" y="15958"/>
                  </a:lnTo>
                  <a:lnTo>
                    <a:pt x="88331" y="16080"/>
                  </a:lnTo>
                  <a:lnTo>
                    <a:pt x="88270" y="16201"/>
                  </a:lnTo>
                  <a:lnTo>
                    <a:pt x="88088" y="16110"/>
                  </a:lnTo>
                  <a:lnTo>
                    <a:pt x="88088" y="16323"/>
                  </a:lnTo>
                  <a:cubicBezTo>
                    <a:pt x="88179" y="16353"/>
                    <a:pt x="88300" y="16353"/>
                    <a:pt x="88392" y="16475"/>
                  </a:cubicBezTo>
                  <a:cubicBezTo>
                    <a:pt x="88422" y="16505"/>
                    <a:pt x="88483" y="16505"/>
                    <a:pt x="88513" y="16505"/>
                  </a:cubicBezTo>
                  <a:cubicBezTo>
                    <a:pt x="88544" y="16475"/>
                    <a:pt x="88544" y="16444"/>
                    <a:pt x="88574" y="16414"/>
                  </a:cubicBezTo>
                  <a:lnTo>
                    <a:pt x="88604" y="16444"/>
                  </a:lnTo>
                  <a:lnTo>
                    <a:pt x="88544" y="16505"/>
                  </a:lnTo>
                  <a:cubicBezTo>
                    <a:pt x="88513" y="16535"/>
                    <a:pt x="88483" y="16596"/>
                    <a:pt x="88452" y="16627"/>
                  </a:cubicBezTo>
                  <a:lnTo>
                    <a:pt x="88939" y="16748"/>
                  </a:lnTo>
                  <a:lnTo>
                    <a:pt x="89091" y="16991"/>
                  </a:lnTo>
                  <a:lnTo>
                    <a:pt x="89152" y="16748"/>
                  </a:lnTo>
                  <a:cubicBezTo>
                    <a:pt x="89165" y="16746"/>
                    <a:pt x="89178" y="16745"/>
                    <a:pt x="89190" y="16745"/>
                  </a:cubicBezTo>
                  <a:cubicBezTo>
                    <a:pt x="89330" y="16745"/>
                    <a:pt x="89308" y="16905"/>
                    <a:pt x="89364" y="16961"/>
                  </a:cubicBezTo>
                  <a:cubicBezTo>
                    <a:pt x="89455" y="17022"/>
                    <a:pt x="89577" y="17052"/>
                    <a:pt x="89668" y="17113"/>
                  </a:cubicBezTo>
                  <a:lnTo>
                    <a:pt x="89942" y="16991"/>
                  </a:lnTo>
                  <a:lnTo>
                    <a:pt x="89790" y="16931"/>
                  </a:lnTo>
                  <a:lnTo>
                    <a:pt x="89881" y="16627"/>
                  </a:lnTo>
                  <a:cubicBezTo>
                    <a:pt x="89729" y="16475"/>
                    <a:pt x="89425" y="16566"/>
                    <a:pt x="89395" y="16323"/>
                  </a:cubicBezTo>
                  <a:lnTo>
                    <a:pt x="88878" y="16019"/>
                  </a:lnTo>
                  <a:lnTo>
                    <a:pt x="89060" y="15928"/>
                  </a:lnTo>
                  <a:lnTo>
                    <a:pt x="88848" y="15593"/>
                  </a:lnTo>
                  <a:lnTo>
                    <a:pt x="89030" y="15563"/>
                  </a:lnTo>
                  <a:lnTo>
                    <a:pt x="88969" y="15380"/>
                  </a:lnTo>
                  <a:lnTo>
                    <a:pt x="89121" y="15380"/>
                  </a:lnTo>
                  <a:lnTo>
                    <a:pt x="89121" y="15836"/>
                  </a:lnTo>
                  <a:lnTo>
                    <a:pt x="89334" y="15624"/>
                  </a:lnTo>
                  <a:lnTo>
                    <a:pt x="89668" y="15715"/>
                  </a:lnTo>
                  <a:lnTo>
                    <a:pt x="89607" y="15624"/>
                  </a:lnTo>
                  <a:lnTo>
                    <a:pt x="89851" y="15472"/>
                  </a:lnTo>
                  <a:lnTo>
                    <a:pt x="89668" y="15441"/>
                  </a:lnTo>
                  <a:lnTo>
                    <a:pt x="89668" y="15259"/>
                  </a:lnTo>
                  <a:lnTo>
                    <a:pt x="89851" y="15168"/>
                  </a:lnTo>
                  <a:lnTo>
                    <a:pt x="89486" y="15137"/>
                  </a:lnTo>
                  <a:lnTo>
                    <a:pt x="89577" y="14985"/>
                  </a:lnTo>
                  <a:lnTo>
                    <a:pt x="89364" y="14985"/>
                  </a:lnTo>
                  <a:cubicBezTo>
                    <a:pt x="89334" y="15016"/>
                    <a:pt x="89334" y="15046"/>
                    <a:pt x="89304" y="15076"/>
                  </a:cubicBezTo>
                  <a:lnTo>
                    <a:pt x="89273" y="15046"/>
                  </a:lnTo>
                  <a:lnTo>
                    <a:pt x="89334" y="14985"/>
                  </a:lnTo>
                  <a:cubicBezTo>
                    <a:pt x="89243" y="14833"/>
                    <a:pt x="89182" y="14681"/>
                    <a:pt x="89091" y="14529"/>
                  </a:cubicBezTo>
                  <a:lnTo>
                    <a:pt x="89000" y="14621"/>
                  </a:lnTo>
                  <a:lnTo>
                    <a:pt x="89060" y="14955"/>
                  </a:lnTo>
                  <a:lnTo>
                    <a:pt x="88817" y="15046"/>
                  </a:lnTo>
                  <a:lnTo>
                    <a:pt x="88726" y="14773"/>
                  </a:lnTo>
                  <a:lnTo>
                    <a:pt x="88574" y="14773"/>
                  </a:lnTo>
                  <a:lnTo>
                    <a:pt x="88513" y="14925"/>
                  </a:lnTo>
                  <a:lnTo>
                    <a:pt x="88392" y="14925"/>
                  </a:lnTo>
                  <a:lnTo>
                    <a:pt x="88392" y="14529"/>
                  </a:lnTo>
                  <a:lnTo>
                    <a:pt x="88118" y="14438"/>
                  </a:lnTo>
                  <a:lnTo>
                    <a:pt x="88057" y="14256"/>
                  </a:lnTo>
                  <a:lnTo>
                    <a:pt x="87449" y="14681"/>
                  </a:lnTo>
                  <a:cubicBezTo>
                    <a:pt x="87449" y="14529"/>
                    <a:pt x="87480" y="14408"/>
                    <a:pt x="87389" y="14286"/>
                  </a:cubicBezTo>
                  <a:lnTo>
                    <a:pt x="87085" y="14286"/>
                  </a:lnTo>
                  <a:lnTo>
                    <a:pt x="87054" y="14165"/>
                  </a:lnTo>
                  <a:lnTo>
                    <a:pt x="86598" y="14073"/>
                  </a:lnTo>
                  <a:lnTo>
                    <a:pt x="86477" y="14195"/>
                  </a:lnTo>
                  <a:lnTo>
                    <a:pt x="86386" y="13982"/>
                  </a:lnTo>
                  <a:lnTo>
                    <a:pt x="86355" y="13982"/>
                  </a:lnTo>
                  <a:lnTo>
                    <a:pt x="86355" y="14195"/>
                  </a:lnTo>
                  <a:lnTo>
                    <a:pt x="86416" y="14256"/>
                  </a:lnTo>
                  <a:lnTo>
                    <a:pt x="86386" y="14256"/>
                  </a:lnTo>
                  <a:lnTo>
                    <a:pt x="86325" y="14195"/>
                  </a:lnTo>
                  <a:cubicBezTo>
                    <a:pt x="86264" y="14165"/>
                    <a:pt x="86173" y="14104"/>
                    <a:pt x="86082" y="14043"/>
                  </a:cubicBezTo>
                  <a:lnTo>
                    <a:pt x="85899" y="14195"/>
                  </a:lnTo>
                  <a:lnTo>
                    <a:pt x="85869" y="14043"/>
                  </a:lnTo>
                  <a:lnTo>
                    <a:pt x="85747" y="14043"/>
                  </a:lnTo>
                  <a:lnTo>
                    <a:pt x="85808" y="14195"/>
                  </a:lnTo>
                  <a:lnTo>
                    <a:pt x="85565" y="14195"/>
                  </a:lnTo>
                  <a:lnTo>
                    <a:pt x="85656" y="14104"/>
                  </a:lnTo>
                  <a:lnTo>
                    <a:pt x="85443" y="13709"/>
                  </a:lnTo>
                  <a:lnTo>
                    <a:pt x="85291" y="13891"/>
                  </a:lnTo>
                  <a:cubicBezTo>
                    <a:pt x="85291" y="14013"/>
                    <a:pt x="85534" y="13952"/>
                    <a:pt x="85413" y="14134"/>
                  </a:cubicBezTo>
                  <a:lnTo>
                    <a:pt x="85109" y="14134"/>
                  </a:lnTo>
                  <a:lnTo>
                    <a:pt x="85018" y="14286"/>
                  </a:lnTo>
                  <a:lnTo>
                    <a:pt x="84562" y="14013"/>
                  </a:lnTo>
                  <a:lnTo>
                    <a:pt x="84683" y="13891"/>
                  </a:lnTo>
                  <a:cubicBezTo>
                    <a:pt x="84579" y="13787"/>
                    <a:pt x="84518" y="13740"/>
                    <a:pt x="84470" y="13740"/>
                  </a:cubicBezTo>
                  <a:cubicBezTo>
                    <a:pt x="84448" y="13740"/>
                    <a:pt x="84429" y="13750"/>
                    <a:pt x="84410" y="13769"/>
                  </a:cubicBezTo>
                  <a:lnTo>
                    <a:pt x="84501" y="13952"/>
                  </a:lnTo>
                  <a:lnTo>
                    <a:pt x="84227" y="14043"/>
                  </a:lnTo>
                  <a:lnTo>
                    <a:pt x="84015" y="13952"/>
                  </a:lnTo>
                  <a:lnTo>
                    <a:pt x="84197" y="13891"/>
                  </a:lnTo>
                  <a:lnTo>
                    <a:pt x="84197" y="13739"/>
                  </a:lnTo>
                  <a:lnTo>
                    <a:pt x="83984" y="13830"/>
                  </a:lnTo>
                  <a:lnTo>
                    <a:pt x="83893" y="13618"/>
                  </a:lnTo>
                  <a:lnTo>
                    <a:pt x="83468" y="13557"/>
                  </a:lnTo>
                  <a:lnTo>
                    <a:pt x="83468" y="13891"/>
                  </a:lnTo>
                  <a:lnTo>
                    <a:pt x="83133" y="13739"/>
                  </a:lnTo>
                  <a:cubicBezTo>
                    <a:pt x="83133" y="13769"/>
                    <a:pt x="83103" y="13800"/>
                    <a:pt x="83103" y="13830"/>
                  </a:cubicBezTo>
                  <a:cubicBezTo>
                    <a:pt x="83133" y="13830"/>
                    <a:pt x="83133" y="13861"/>
                    <a:pt x="83164" y="13861"/>
                  </a:cubicBezTo>
                  <a:lnTo>
                    <a:pt x="83133" y="13891"/>
                  </a:lnTo>
                  <a:lnTo>
                    <a:pt x="83103" y="13830"/>
                  </a:lnTo>
                  <a:lnTo>
                    <a:pt x="82951" y="13830"/>
                  </a:lnTo>
                  <a:lnTo>
                    <a:pt x="82920" y="13618"/>
                  </a:lnTo>
                  <a:lnTo>
                    <a:pt x="82829" y="13618"/>
                  </a:lnTo>
                  <a:lnTo>
                    <a:pt x="82768" y="13709"/>
                  </a:lnTo>
                  <a:lnTo>
                    <a:pt x="82525" y="13678"/>
                  </a:lnTo>
                  <a:lnTo>
                    <a:pt x="82464" y="13861"/>
                  </a:lnTo>
                  <a:lnTo>
                    <a:pt x="82343" y="13800"/>
                  </a:lnTo>
                  <a:lnTo>
                    <a:pt x="82069" y="13830"/>
                  </a:lnTo>
                  <a:lnTo>
                    <a:pt x="82039" y="13678"/>
                  </a:lnTo>
                  <a:cubicBezTo>
                    <a:pt x="82009" y="13671"/>
                    <a:pt x="81978" y="13667"/>
                    <a:pt x="81948" y="13667"/>
                  </a:cubicBezTo>
                  <a:cubicBezTo>
                    <a:pt x="81857" y="13667"/>
                    <a:pt x="81765" y="13701"/>
                    <a:pt x="81674" y="13769"/>
                  </a:cubicBezTo>
                  <a:cubicBezTo>
                    <a:pt x="81661" y="13822"/>
                    <a:pt x="81631" y="13835"/>
                    <a:pt x="81596" y="13835"/>
                  </a:cubicBezTo>
                  <a:cubicBezTo>
                    <a:pt x="81563" y="13835"/>
                    <a:pt x="81526" y="13824"/>
                    <a:pt x="81495" y="13824"/>
                  </a:cubicBezTo>
                  <a:cubicBezTo>
                    <a:pt x="81482" y="13824"/>
                    <a:pt x="81471" y="13825"/>
                    <a:pt x="81461" y="13830"/>
                  </a:cubicBezTo>
                  <a:cubicBezTo>
                    <a:pt x="81461" y="13891"/>
                    <a:pt x="81454" y="13899"/>
                    <a:pt x="81435" y="13899"/>
                  </a:cubicBezTo>
                  <a:cubicBezTo>
                    <a:pt x="81428" y="13899"/>
                    <a:pt x="81421" y="13898"/>
                    <a:pt x="81412" y="13898"/>
                  </a:cubicBezTo>
                  <a:cubicBezTo>
                    <a:pt x="81394" y="13898"/>
                    <a:pt x="81370" y="13901"/>
                    <a:pt x="81340" y="13921"/>
                  </a:cubicBezTo>
                  <a:cubicBezTo>
                    <a:pt x="81321" y="13934"/>
                    <a:pt x="81300" y="13939"/>
                    <a:pt x="81279" y="13939"/>
                  </a:cubicBezTo>
                  <a:cubicBezTo>
                    <a:pt x="81221" y="13939"/>
                    <a:pt x="81160" y="13904"/>
                    <a:pt x="81112" y="13904"/>
                  </a:cubicBezTo>
                  <a:cubicBezTo>
                    <a:pt x="81095" y="13904"/>
                    <a:pt x="81079" y="13909"/>
                    <a:pt x="81066" y="13921"/>
                  </a:cubicBezTo>
                  <a:cubicBezTo>
                    <a:pt x="81036" y="13932"/>
                    <a:pt x="81002" y="13935"/>
                    <a:pt x="80967" y="13935"/>
                  </a:cubicBezTo>
                  <a:cubicBezTo>
                    <a:pt x="80897" y="13935"/>
                    <a:pt x="80823" y="13921"/>
                    <a:pt x="80762" y="13921"/>
                  </a:cubicBezTo>
                  <a:lnTo>
                    <a:pt x="80580" y="14195"/>
                  </a:lnTo>
                  <a:lnTo>
                    <a:pt x="80580" y="13861"/>
                  </a:lnTo>
                  <a:lnTo>
                    <a:pt x="80519" y="13891"/>
                  </a:lnTo>
                  <a:lnTo>
                    <a:pt x="80185" y="13557"/>
                  </a:lnTo>
                  <a:lnTo>
                    <a:pt x="80063" y="13709"/>
                  </a:lnTo>
                  <a:lnTo>
                    <a:pt x="79486" y="13648"/>
                  </a:lnTo>
                  <a:cubicBezTo>
                    <a:pt x="79469" y="13682"/>
                    <a:pt x="79447" y="13692"/>
                    <a:pt x="79424" y="13692"/>
                  </a:cubicBezTo>
                  <a:cubicBezTo>
                    <a:pt x="79386" y="13692"/>
                    <a:pt x="79342" y="13665"/>
                    <a:pt x="79304" y="13665"/>
                  </a:cubicBezTo>
                  <a:cubicBezTo>
                    <a:pt x="79281" y="13665"/>
                    <a:pt x="79259" y="13675"/>
                    <a:pt x="79243" y="13709"/>
                  </a:cubicBezTo>
                  <a:lnTo>
                    <a:pt x="78878" y="13618"/>
                  </a:lnTo>
                  <a:lnTo>
                    <a:pt x="78635" y="13891"/>
                  </a:lnTo>
                  <a:lnTo>
                    <a:pt x="78604" y="13648"/>
                  </a:lnTo>
                  <a:lnTo>
                    <a:pt x="78452" y="13648"/>
                  </a:lnTo>
                  <a:cubicBezTo>
                    <a:pt x="78391" y="13769"/>
                    <a:pt x="78300" y="13891"/>
                    <a:pt x="78148" y="13952"/>
                  </a:cubicBezTo>
                  <a:lnTo>
                    <a:pt x="78057" y="13830"/>
                  </a:lnTo>
                  <a:lnTo>
                    <a:pt x="78209" y="13587"/>
                  </a:lnTo>
                  <a:lnTo>
                    <a:pt x="78209" y="13587"/>
                  </a:lnTo>
                  <a:cubicBezTo>
                    <a:pt x="78108" y="13625"/>
                    <a:pt x="78049" y="13647"/>
                    <a:pt x="78004" y="13647"/>
                  </a:cubicBezTo>
                  <a:cubicBezTo>
                    <a:pt x="77940" y="13647"/>
                    <a:pt x="77903" y="13603"/>
                    <a:pt x="77814" y="13496"/>
                  </a:cubicBezTo>
                  <a:cubicBezTo>
                    <a:pt x="77784" y="13466"/>
                    <a:pt x="77753" y="13466"/>
                    <a:pt x="77753" y="13435"/>
                  </a:cubicBezTo>
                  <a:lnTo>
                    <a:pt x="77753" y="13435"/>
                  </a:lnTo>
                  <a:lnTo>
                    <a:pt x="77814" y="13496"/>
                  </a:lnTo>
                  <a:lnTo>
                    <a:pt x="77966" y="13496"/>
                  </a:lnTo>
                  <a:lnTo>
                    <a:pt x="77844" y="13253"/>
                  </a:lnTo>
                  <a:lnTo>
                    <a:pt x="77692" y="13253"/>
                  </a:lnTo>
                  <a:lnTo>
                    <a:pt x="77601" y="13466"/>
                  </a:lnTo>
                  <a:lnTo>
                    <a:pt x="77388" y="13222"/>
                  </a:lnTo>
                  <a:lnTo>
                    <a:pt x="77267" y="13314"/>
                  </a:lnTo>
                  <a:lnTo>
                    <a:pt x="77145" y="13253"/>
                  </a:lnTo>
                  <a:lnTo>
                    <a:pt x="77054" y="13314"/>
                  </a:lnTo>
                  <a:cubicBezTo>
                    <a:pt x="76963" y="13222"/>
                    <a:pt x="76872" y="13131"/>
                    <a:pt x="76811" y="13040"/>
                  </a:cubicBezTo>
                  <a:cubicBezTo>
                    <a:pt x="76801" y="13030"/>
                    <a:pt x="76787" y="13026"/>
                    <a:pt x="76774" y="13026"/>
                  </a:cubicBezTo>
                  <a:cubicBezTo>
                    <a:pt x="76747" y="13026"/>
                    <a:pt x="76720" y="13040"/>
                    <a:pt x="76720" y="13040"/>
                  </a:cubicBezTo>
                  <a:lnTo>
                    <a:pt x="76811" y="13314"/>
                  </a:lnTo>
                  <a:lnTo>
                    <a:pt x="76689" y="13192"/>
                  </a:lnTo>
                  <a:cubicBezTo>
                    <a:pt x="76628" y="13192"/>
                    <a:pt x="76568" y="13222"/>
                    <a:pt x="76537" y="13253"/>
                  </a:cubicBezTo>
                  <a:cubicBezTo>
                    <a:pt x="76515" y="13270"/>
                    <a:pt x="76493" y="13276"/>
                    <a:pt x="76472" y="13276"/>
                  </a:cubicBezTo>
                  <a:cubicBezTo>
                    <a:pt x="76408" y="13276"/>
                    <a:pt x="76352" y="13214"/>
                    <a:pt x="76298" y="13214"/>
                  </a:cubicBezTo>
                  <a:cubicBezTo>
                    <a:pt x="76276" y="13214"/>
                    <a:pt x="76255" y="13224"/>
                    <a:pt x="76233" y="13253"/>
                  </a:cubicBezTo>
                  <a:cubicBezTo>
                    <a:pt x="76203" y="13222"/>
                    <a:pt x="76233" y="13222"/>
                    <a:pt x="76173" y="13192"/>
                  </a:cubicBezTo>
                  <a:cubicBezTo>
                    <a:pt x="76150" y="13181"/>
                    <a:pt x="76128" y="13174"/>
                    <a:pt x="76109" y="13174"/>
                  </a:cubicBezTo>
                  <a:cubicBezTo>
                    <a:pt x="76075" y="13174"/>
                    <a:pt x="76051" y="13195"/>
                    <a:pt x="76051" y="13253"/>
                  </a:cubicBezTo>
                  <a:lnTo>
                    <a:pt x="76112" y="13314"/>
                  </a:lnTo>
                  <a:lnTo>
                    <a:pt x="76051" y="13344"/>
                  </a:lnTo>
                  <a:lnTo>
                    <a:pt x="75808" y="13526"/>
                  </a:lnTo>
                  <a:lnTo>
                    <a:pt x="75717" y="13314"/>
                  </a:lnTo>
                  <a:lnTo>
                    <a:pt x="75747" y="13162"/>
                  </a:lnTo>
                  <a:lnTo>
                    <a:pt x="75534" y="13253"/>
                  </a:lnTo>
                  <a:lnTo>
                    <a:pt x="75534" y="13131"/>
                  </a:lnTo>
                  <a:cubicBezTo>
                    <a:pt x="75625" y="13101"/>
                    <a:pt x="75717" y="13070"/>
                    <a:pt x="75808" y="13040"/>
                  </a:cubicBezTo>
                  <a:cubicBezTo>
                    <a:pt x="75822" y="13031"/>
                    <a:pt x="75835" y="13027"/>
                    <a:pt x="75849" y="13027"/>
                  </a:cubicBezTo>
                  <a:cubicBezTo>
                    <a:pt x="75903" y="13027"/>
                    <a:pt x="75956" y="13083"/>
                    <a:pt x="76010" y="13083"/>
                  </a:cubicBezTo>
                  <a:cubicBezTo>
                    <a:pt x="76034" y="13083"/>
                    <a:pt x="76058" y="13072"/>
                    <a:pt x="76081" y="13040"/>
                  </a:cubicBezTo>
                  <a:lnTo>
                    <a:pt x="76142" y="13070"/>
                  </a:lnTo>
                  <a:lnTo>
                    <a:pt x="76720" y="12827"/>
                  </a:lnTo>
                  <a:cubicBezTo>
                    <a:pt x="76784" y="12849"/>
                    <a:pt x="76849" y="12870"/>
                    <a:pt x="76892" y="12870"/>
                  </a:cubicBezTo>
                  <a:cubicBezTo>
                    <a:pt x="76909" y="12870"/>
                    <a:pt x="76924" y="12867"/>
                    <a:pt x="76932" y="12858"/>
                  </a:cubicBezTo>
                  <a:cubicBezTo>
                    <a:pt x="76985" y="12816"/>
                    <a:pt x="77037" y="12799"/>
                    <a:pt x="77089" y="12799"/>
                  </a:cubicBezTo>
                  <a:cubicBezTo>
                    <a:pt x="77186" y="12799"/>
                    <a:pt x="77278" y="12859"/>
                    <a:pt x="77358" y="12918"/>
                  </a:cubicBezTo>
                  <a:cubicBezTo>
                    <a:pt x="77419" y="12949"/>
                    <a:pt x="77480" y="12964"/>
                    <a:pt x="77540" y="12964"/>
                  </a:cubicBezTo>
                  <a:cubicBezTo>
                    <a:pt x="77601" y="12964"/>
                    <a:pt x="77662" y="12949"/>
                    <a:pt x="77723" y="12918"/>
                  </a:cubicBezTo>
                  <a:lnTo>
                    <a:pt x="77996" y="13040"/>
                  </a:lnTo>
                  <a:cubicBezTo>
                    <a:pt x="78057" y="12949"/>
                    <a:pt x="78057" y="12797"/>
                    <a:pt x="78209" y="12797"/>
                  </a:cubicBezTo>
                  <a:cubicBezTo>
                    <a:pt x="78270" y="12797"/>
                    <a:pt x="78361" y="12675"/>
                    <a:pt x="78361" y="12645"/>
                  </a:cubicBezTo>
                  <a:lnTo>
                    <a:pt x="78361" y="12584"/>
                  </a:lnTo>
                  <a:lnTo>
                    <a:pt x="78239" y="12554"/>
                  </a:lnTo>
                  <a:lnTo>
                    <a:pt x="78361" y="12189"/>
                  </a:lnTo>
                  <a:lnTo>
                    <a:pt x="78695" y="12189"/>
                  </a:lnTo>
                  <a:cubicBezTo>
                    <a:pt x="78695" y="12037"/>
                    <a:pt x="78756" y="11976"/>
                    <a:pt x="78908" y="11976"/>
                  </a:cubicBezTo>
                  <a:cubicBezTo>
                    <a:pt x="78923" y="11900"/>
                    <a:pt x="78969" y="11893"/>
                    <a:pt x="79015" y="11893"/>
                  </a:cubicBezTo>
                  <a:cubicBezTo>
                    <a:pt x="79026" y="11893"/>
                    <a:pt x="79037" y="11893"/>
                    <a:pt x="79048" y="11893"/>
                  </a:cubicBezTo>
                  <a:cubicBezTo>
                    <a:pt x="79081" y="11893"/>
                    <a:pt x="79110" y="11889"/>
                    <a:pt x="79121" y="11855"/>
                  </a:cubicBezTo>
                  <a:lnTo>
                    <a:pt x="78908" y="11399"/>
                  </a:lnTo>
                  <a:lnTo>
                    <a:pt x="79060" y="11277"/>
                  </a:lnTo>
                  <a:lnTo>
                    <a:pt x="79212" y="11368"/>
                  </a:lnTo>
                  <a:cubicBezTo>
                    <a:pt x="79151" y="11095"/>
                    <a:pt x="79395" y="11186"/>
                    <a:pt x="79516" y="11095"/>
                  </a:cubicBezTo>
                  <a:lnTo>
                    <a:pt x="79455" y="10943"/>
                  </a:lnTo>
                  <a:lnTo>
                    <a:pt x="79790" y="10760"/>
                  </a:lnTo>
                  <a:lnTo>
                    <a:pt x="79972" y="10852"/>
                  </a:lnTo>
                  <a:lnTo>
                    <a:pt x="80033" y="10669"/>
                  </a:lnTo>
                  <a:lnTo>
                    <a:pt x="80489" y="10912"/>
                  </a:lnTo>
                  <a:lnTo>
                    <a:pt x="80428" y="11186"/>
                  </a:lnTo>
                  <a:lnTo>
                    <a:pt x="80610" y="11490"/>
                  </a:lnTo>
                  <a:lnTo>
                    <a:pt x="80489" y="11581"/>
                  </a:lnTo>
                  <a:lnTo>
                    <a:pt x="80306" y="11399"/>
                  </a:lnTo>
                  <a:lnTo>
                    <a:pt x="80154" y="11581"/>
                  </a:lnTo>
                  <a:cubicBezTo>
                    <a:pt x="80246" y="11672"/>
                    <a:pt x="80306" y="11733"/>
                    <a:pt x="80367" y="11824"/>
                  </a:cubicBezTo>
                  <a:cubicBezTo>
                    <a:pt x="80458" y="11824"/>
                    <a:pt x="80519" y="11794"/>
                    <a:pt x="80610" y="11763"/>
                  </a:cubicBezTo>
                  <a:lnTo>
                    <a:pt x="80610" y="11976"/>
                  </a:lnTo>
                  <a:cubicBezTo>
                    <a:pt x="80519" y="11946"/>
                    <a:pt x="80428" y="11885"/>
                    <a:pt x="80367" y="11824"/>
                  </a:cubicBezTo>
                  <a:lnTo>
                    <a:pt x="80185" y="11824"/>
                  </a:lnTo>
                  <a:lnTo>
                    <a:pt x="80246" y="11885"/>
                  </a:lnTo>
                  <a:lnTo>
                    <a:pt x="80063" y="12067"/>
                  </a:lnTo>
                  <a:cubicBezTo>
                    <a:pt x="80096" y="12121"/>
                    <a:pt x="80132" y="12141"/>
                    <a:pt x="80170" y="12141"/>
                  </a:cubicBezTo>
                  <a:cubicBezTo>
                    <a:pt x="80241" y="12141"/>
                    <a:pt x="80319" y="12076"/>
                    <a:pt x="80398" y="12037"/>
                  </a:cubicBezTo>
                  <a:cubicBezTo>
                    <a:pt x="80443" y="12113"/>
                    <a:pt x="80496" y="12128"/>
                    <a:pt x="80550" y="12128"/>
                  </a:cubicBezTo>
                  <a:cubicBezTo>
                    <a:pt x="80585" y="12128"/>
                    <a:pt x="80620" y="12121"/>
                    <a:pt x="80654" y="12121"/>
                  </a:cubicBezTo>
                  <a:cubicBezTo>
                    <a:pt x="80670" y="12121"/>
                    <a:pt x="80686" y="12123"/>
                    <a:pt x="80702" y="12128"/>
                  </a:cubicBezTo>
                  <a:cubicBezTo>
                    <a:pt x="80793" y="12189"/>
                    <a:pt x="80884" y="12219"/>
                    <a:pt x="80945" y="12280"/>
                  </a:cubicBezTo>
                  <a:lnTo>
                    <a:pt x="80975" y="12250"/>
                  </a:lnTo>
                  <a:lnTo>
                    <a:pt x="80823" y="11976"/>
                  </a:lnTo>
                  <a:lnTo>
                    <a:pt x="80823" y="11976"/>
                  </a:lnTo>
                  <a:cubicBezTo>
                    <a:pt x="80834" y="11977"/>
                    <a:pt x="80846" y="11978"/>
                    <a:pt x="80857" y="11978"/>
                  </a:cubicBezTo>
                  <a:cubicBezTo>
                    <a:pt x="81080" y="11978"/>
                    <a:pt x="81256" y="11761"/>
                    <a:pt x="81489" y="11761"/>
                  </a:cubicBezTo>
                  <a:cubicBezTo>
                    <a:pt x="81555" y="11761"/>
                    <a:pt x="81627" y="11779"/>
                    <a:pt x="81705" y="11824"/>
                  </a:cubicBezTo>
                  <a:lnTo>
                    <a:pt x="81796" y="11672"/>
                  </a:lnTo>
                  <a:cubicBezTo>
                    <a:pt x="81940" y="11693"/>
                    <a:pt x="82071" y="11756"/>
                    <a:pt x="82197" y="11756"/>
                  </a:cubicBezTo>
                  <a:cubicBezTo>
                    <a:pt x="82256" y="11756"/>
                    <a:pt x="82315" y="11742"/>
                    <a:pt x="82373" y="11703"/>
                  </a:cubicBezTo>
                  <a:lnTo>
                    <a:pt x="82312" y="11551"/>
                  </a:lnTo>
                  <a:cubicBezTo>
                    <a:pt x="82395" y="11482"/>
                    <a:pt x="82489" y="11451"/>
                    <a:pt x="82582" y="11451"/>
                  </a:cubicBezTo>
                  <a:cubicBezTo>
                    <a:pt x="82695" y="11451"/>
                    <a:pt x="82806" y="11497"/>
                    <a:pt x="82890" y="11581"/>
                  </a:cubicBezTo>
                  <a:lnTo>
                    <a:pt x="82708" y="11733"/>
                  </a:lnTo>
                  <a:cubicBezTo>
                    <a:pt x="82738" y="11743"/>
                    <a:pt x="82763" y="11747"/>
                    <a:pt x="82786" y="11747"/>
                  </a:cubicBezTo>
                  <a:cubicBezTo>
                    <a:pt x="82901" y="11747"/>
                    <a:pt x="82930" y="11637"/>
                    <a:pt x="82981" y="11611"/>
                  </a:cubicBezTo>
                  <a:lnTo>
                    <a:pt x="83194" y="11733"/>
                  </a:lnTo>
                  <a:lnTo>
                    <a:pt x="83376" y="11672"/>
                  </a:lnTo>
                  <a:lnTo>
                    <a:pt x="83285" y="11459"/>
                  </a:lnTo>
                  <a:lnTo>
                    <a:pt x="83042" y="11459"/>
                  </a:lnTo>
                  <a:lnTo>
                    <a:pt x="83103" y="11429"/>
                  </a:lnTo>
                  <a:lnTo>
                    <a:pt x="82920" y="11368"/>
                  </a:lnTo>
                  <a:lnTo>
                    <a:pt x="82981" y="11307"/>
                  </a:lnTo>
                  <a:lnTo>
                    <a:pt x="83255" y="11307"/>
                  </a:lnTo>
                  <a:cubicBezTo>
                    <a:pt x="83376" y="11399"/>
                    <a:pt x="83498" y="11520"/>
                    <a:pt x="83620" y="11520"/>
                  </a:cubicBezTo>
                  <a:cubicBezTo>
                    <a:pt x="83802" y="11551"/>
                    <a:pt x="84015" y="11642"/>
                    <a:pt x="84136" y="11824"/>
                  </a:cubicBezTo>
                  <a:lnTo>
                    <a:pt x="84258" y="11611"/>
                  </a:lnTo>
                  <a:lnTo>
                    <a:pt x="84045" y="11307"/>
                  </a:lnTo>
                  <a:cubicBezTo>
                    <a:pt x="83953" y="11365"/>
                    <a:pt x="83853" y="11392"/>
                    <a:pt x="83753" y="11392"/>
                  </a:cubicBezTo>
                  <a:cubicBezTo>
                    <a:pt x="83590" y="11392"/>
                    <a:pt x="83429" y="11318"/>
                    <a:pt x="83316" y="11186"/>
                  </a:cubicBezTo>
                  <a:lnTo>
                    <a:pt x="83620" y="11003"/>
                  </a:lnTo>
                  <a:lnTo>
                    <a:pt x="83316" y="11003"/>
                  </a:lnTo>
                  <a:cubicBezTo>
                    <a:pt x="83285" y="10973"/>
                    <a:pt x="83255" y="10943"/>
                    <a:pt x="83224" y="10912"/>
                  </a:cubicBezTo>
                  <a:cubicBezTo>
                    <a:pt x="83042" y="10852"/>
                    <a:pt x="82860" y="10852"/>
                    <a:pt x="82768" y="10700"/>
                  </a:cubicBezTo>
                  <a:cubicBezTo>
                    <a:pt x="82732" y="10754"/>
                    <a:pt x="82674" y="10765"/>
                    <a:pt x="82613" y="10765"/>
                  </a:cubicBezTo>
                  <a:cubicBezTo>
                    <a:pt x="82573" y="10765"/>
                    <a:pt x="82531" y="10760"/>
                    <a:pt x="82495" y="10760"/>
                  </a:cubicBezTo>
                  <a:lnTo>
                    <a:pt x="82312" y="11003"/>
                  </a:lnTo>
                  <a:lnTo>
                    <a:pt x="82161" y="10760"/>
                  </a:lnTo>
                  <a:lnTo>
                    <a:pt x="81887" y="10760"/>
                  </a:lnTo>
                  <a:cubicBezTo>
                    <a:pt x="81826" y="10821"/>
                    <a:pt x="81765" y="10852"/>
                    <a:pt x="81705" y="10882"/>
                  </a:cubicBezTo>
                  <a:cubicBezTo>
                    <a:pt x="81644" y="10852"/>
                    <a:pt x="81613" y="10791"/>
                    <a:pt x="81583" y="10730"/>
                  </a:cubicBezTo>
                  <a:lnTo>
                    <a:pt x="81431" y="10821"/>
                  </a:lnTo>
                  <a:lnTo>
                    <a:pt x="81279" y="10669"/>
                  </a:lnTo>
                  <a:cubicBezTo>
                    <a:pt x="81222" y="10650"/>
                    <a:pt x="81165" y="10608"/>
                    <a:pt x="81109" y="10608"/>
                  </a:cubicBezTo>
                  <a:cubicBezTo>
                    <a:pt x="81074" y="10608"/>
                    <a:pt x="81040" y="10623"/>
                    <a:pt x="81005" y="10669"/>
                  </a:cubicBezTo>
                  <a:cubicBezTo>
                    <a:pt x="80823" y="10548"/>
                    <a:pt x="80641" y="10456"/>
                    <a:pt x="80428" y="10396"/>
                  </a:cubicBezTo>
                  <a:cubicBezTo>
                    <a:pt x="80154" y="10396"/>
                    <a:pt x="80033" y="10183"/>
                    <a:pt x="79820" y="10122"/>
                  </a:cubicBezTo>
                  <a:lnTo>
                    <a:pt x="79881" y="10000"/>
                  </a:lnTo>
                  <a:lnTo>
                    <a:pt x="79577" y="9818"/>
                  </a:lnTo>
                  <a:lnTo>
                    <a:pt x="79698" y="9696"/>
                  </a:lnTo>
                  <a:cubicBezTo>
                    <a:pt x="79838" y="9790"/>
                    <a:pt x="79943" y="9919"/>
                    <a:pt x="80093" y="9919"/>
                  </a:cubicBezTo>
                  <a:cubicBezTo>
                    <a:pt x="80139" y="9919"/>
                    <a:pt x="80189" y="9907"/>
                    <a:pt x="80246" y="9879"/>
                  </a:cubicBezTo>
                  <a:cubicBezTo>
                    <a:pt x="80312" y="9932"/>
                    <a:pt x="80396" y="9956"/>
                    <a:pt x="80485" y="9956"/>
                  </a:cubicBezTo>
                  <a:cubicBezTo>
                    <a:pt x="80599" y="9956"/>
                    <a:pt x="80721" y="9917"/>
                    <a:pt x="80823" y="9848"/>
                  </a:cubicBezTo>
                  <a:cubicBezTo>
                    <a:pt x="80884" y="9666"/>
                    <a:pt x="80945" y="9575"/>
                    <a:pt x="81157" y="9575"/>
                  </a:cubicBezTo>
                  <a:lnTo>
                    <a:pt x="81401" y="9848"/>
                  </a:lnTo>
                  <a:lnTo>
                    <a:pt x="81492" y="9757"/>
                  </a:lnTo>
                  <a:lnTo>
                    <a:pt x="81401" y="9636"/>
                  </a:lnTo>
                  <a:lnTo>
                    <a:pt x="81735" y="9241"/>
                  </a:lnTo>
                  <a:lnTo>
                    <a:pt x="81826" y="9332"/>
                  </a:lnTo>
                  <a:lnTo>
                    <a:pt x="81887" y="9180"/>
                  </a:lnTo>
                  <a:lnTo>
                    <a:pt x="81948" y="9180"/>
                  </a:lnTo>
                  <a:lnTo>
                    <a:pt x="81887" y="9545"/>
                  </a:lnTo>
                  <a:lnTo>
                    <a:pt x="81978" y="9696"/>
                  </a:lnTo>
                  <a:lnTo>
                    <a:pt x="82069" y="9696"/>
                  </a:lnTo>
                  <a:cubicBezTo>
                    <a:pt x="82069" y="9605"/>
                    <a:pt x="82069" y="9514"/>
                    <a:pt x="82039" y="9393"/>
                  </a:cubicBezTo>
                  <a:cubicBezTo>
                    <a:pt x="82009" y="9362"/>
                    <a:pt x="82009" y="9301"/>
                    <a:pt x="82009" y="9271"/>
                  </a:cubicBezTo>
                  <a:lnTo>
                    <a:pt x="82069" y="9271"/>
                  </a:lnTo>
                  <a:lnTo>
                    <a:pt x="82100" y="9423"/>
                  </a:lnTo>
                  <a:lnTo>
                    <a:pt x="82434" y="9423"/>
                  </a:lnTo>
                  <a:lnTo>
                    <a:pt x="82586" y="9666"/>
                  </a:lnTo>
                  <a:lnTo>
                    <a:pt x="82951" y="9545"/>
                  </a:lnTo>
                  <a:lnTo>
                    <a:pt x="82860" y="9423"/>
                  </a:lnTo>
                  <a:lnTo>
                    <a:pt x="83194" y="9271"/>
                  </a:lnTo>
                  <a:cubicBezTo>
                    <a:pt x="83278" y="9327"/>
                    <a:pt x="83259" y="9487"/>
                    <a:pt x="83399" y="9487"/>
                  </a:cubicBezTo>
                  <a:cubicBezTo>
                    <a:pt x="83411" y="9487"/>
                    <a:pt x="83423" y="9486"/>
                    <a:pt x="83437" y="9484"/>
                  </a:cubicBezTo>
                  <a:lnTo>
                    <a:pt x="83528" y="9058"/>
                  </a:lnTo>
                  <a:lnTo>
                    <a:pt x="83224" y="8815"/>
                  </a:lnTo>
                  <a:lnTo>
                    <a:pt x="83224" y="8663"/>
                  </a:lnTo>
                  <a:cubicBezTo>
                    <a:pt x="83133" y="8693"/>
                    <a:pt x="83042" y="8693"/>
                    <a:pt x="82951" y="8724"/>
                  </a:cubicBezTo>
                  <a:cubicBezTo>
                    <a:pt x="82951" y="8663"/>
                    <a:pt x="82981" y="8633"/>
                    <a:pt x="83012" y="8572"/>
                  </a:cubicBezTo>
                  <a:lnTo>
                    <a:pt x="82525" y="8572"/>
                  </a:lnTo>
                  <a:lnTo>
                    <a:pt x="82373" y="8389"/>
                  </a:lnTo>
                  <a:lnTo>
                    <a:pt x="82039" y="8511"/>
                  </a:lnTo>
                  <a:cubicBezTo>
                    <a:pt x="81917" y="8329"/>
                    <a:pt x="81644" y="8389"/>
                    <a:pt x="81613" y="8116"/>
                  </a:cubicBezTo>
                  <a:lnTo>
                    <a:pt x="81613" y="8116"/>
                  </a:lnTo>
                  <a:cubicBezTo>
                    <a:pt x="81676" y="8137"/>
                    <a:pt x="81754" y="8172"/>
                    <a:pt x="81806" y="8172"/>
                  </a:cubicBezTo>
                  <a:cubicBezTo>
                    <a:pt x="81829" y="8172"/>
                    <a:pt x="81847" y="8165"/>
                    <a:pt x="81857" y="8146"/>
                  </a:cubicBezTo>
                  <a:cubicBezTo>
                    <a:pt x="81923" y="8097"/>
                    <a:pt x="81985" y="8078"/>
                    <a:pt x="82044" y="8078"/>
                  </a:cubicBezTo>
                  <a:cubicBezTo>
                    <a:pt x="82201" y="8078"/>
                    <a:pt x="82340" y="8207"/>
                    <a:pt x="82495" y="8207"/>
                  </a:cubicBezTo>
                  <a:lnTo>
                    <a:pt x="82829" y="8055"/>
                  </a:lnTo>
                  <a:lnTo>
                    <a:pt x="82647" y="7994"/>
                  </a:lnTo>
                  <a:cubicBezTo>
                    <a:pt x="82708" y="7812"/>
                    <a:pt x="82981" y="7934"/>
                    <a:pt x="83042" y="7721"/>
                  </a:cubicBezTo>
                  <a:cubicBezTo>
                    <a:pt x="82890" y="7508"/>
                    <a:pt x="83012" y="7265"/>
                    <a:pt x="82920" y="7022"/>
                  </a:cubicBezTo>
                  <a:lnTo>
                    <a:pt x="82920" y="7022"/>
                  </a:lnTo>
                  <a:lnTo>
                    <a:pt x="82708" y="7113"/>
                  </a:lnTo>
                  <a:lnTo>
                    <a:pt x="82556" y="6718"/>
                  </a:lnTo>
                  <a:lnTo>
                    <a:pt x="82434" y="6748"/>
                  </a:lnTo>
                  <a:lnTo>
                    <a:pt x="82586" y="7082"/>
                  </a:lnTo>
                  <a:lnTo>
                    <a:pt x="82525" y="7143"/>
                  </a:lnTo>
                  <a:lnTo>
                    <a:pt x="82556" y="7204"/>
                  </a:lnTo>
                  <a:lnTo>
                    <a:pt x="82252" y="7660"/>
                  </a:lnTo>
                  <a:lnTo>
                    <a:pt x="82525" y="7812"/>
                  </a:lnTo>
                  <a:lnTo>
                    <a:pt x="82525" y="8025"/>
                  </a:lnTo>
                  <a:lnTo>
                    <a:pt x="82404" y="8025"/>
                  </a:lnTo>
                  <a:lnTo>
                    <a:pt x="82343" y="7842"/>
                  </a:lnTo>
                  <a:lnTo>
                    <a:pt x="82161" y="7964"/>
                  </a:lnTo>
                  <a:lnTo>
                    <a:pt x="82009" y="7721"/>
                  </a:lnTo>
                  <a:cubicBezTo>
                    <a:pt x="81974" y="7721"/>
                    <a:pt x="81939" y="7723"/>
                    <a:pt x="81906" y="7723"/>
                  </a:cubicBezTo>
                  <a:cubicBezTo>
                    <a:pt x="81825" y="7723"/>
                    <a:pt x="81757" y="7708"/>
                    <a:pt x="81735" y="7599"/>
                  </a:cubicBezTo>
                  <a:cubicBezTo>
                    <a:pt x="81674" y="7508"/>
                    <a:pt x="81735" y="7386"/>
                    <a:pt x="81826" y="7356"/>
                  </a:cubicBezTo>
                  <a:lnTo>
                    <a:pt x="81887" y="7508"/>
                  </a:lnTo>
                  <a:lnTo>
                    <a:pt x="82130" y="7386"/>
                  </a:lnTo>
                  <a:lnTo>
                    <a:pt x="82069" y="7174"/>
                  </a:lnTo>
                  <a:lnTo>
                    <a:pt x="82069" y="7174"/>
                  </a:lnTo>
                  <a:lnTo>
                    <a:pt x="82221" y="7204"/>
                  </a:lnTo>
                  <a:lnTo>
                    <a:pt x="82252" y="7447"/>
                  </a:lnTo>
                  <a:lnTo>
                    <a:pt x="82373" y="7326"/>
                  </a:lnTo>
                  <a:lnTo>
                    <a:pt x="82373" y="7143"/>
                  </a:lnTo>
                  <a:lnTo>
                    <a:pt x="82221" y="7082"/>
                  </a:lnTo>
                  <a:lnTo>
                    <a:pt x="82221" y="6930"/>
                  </a:lnTo>
                  <a:lnTo>
                    <a:pt x="82039" y="6718"/>
                  </a:lnTo>
                  <a:lnTo>
                    <a:pt x="81978" y="7022"/>
                  </a:lnTo>
                  <a:lnTo>
                    <a:pt x="81857" y="6809"/>
                  </a:lnTo>
                  <a:lnTo>
                    <a:pt x="81917" y="6718"/>
                  </a:lnTo>
                  <a:lnTo>
                    <a:pt x="81887" y="6687"/>
                  </a:lnTo>
                  <a:lnTo>
                    <a:pt x="81705" y="6809"/>
                  </a:lnTo>
                  <a:lnTo>
                    <a:pt x="81796" y="6900"/>
                  </a:lnTo>
                  <a:lnTo>
                    <a:pt x="81674" y="6930"/>
                  </a:lnTo>
                  <a:cubicBezTo>
                    <a:pt x="81588" y="6815"/>
                    <a:pt x="81638" y="6645"/>
                    <a:pt x="81461" y="6628"/>
                  </a:cubicBezTo>
                  <a:lnTo>
                    <a:pt x="81461" y="6628"/>
                  </a:lnTo>
                  <a:cubicBezTo>
                    <a:pt x="81461" y="6637"/>
                    <a:pt x="81461" y="6646"/>
                    <a:pt x="81461" y="6657"/>
                  </a:cubicBezTo>
                  <a:cubicBezTo>
                    <a:pt x="81482" y="6657"/>
                    <a:pt x="81461" y="6670"/>
                    <a:pt x="81446" y="6670"/>
                  </a:cubicBezTo>
                  <a:cubicBezTo>
                    <a:pt x="81438" y="6670"/>
                    <a:pt x="81431" y="6667"/>
                    <a:pt x="81431" y="6657"/>
                  </a:cubicBezTo>
                  <a:cubicBezTo>
                    <a:pt x="81436" y="6647"/>
                    <a:pt x="81441" y="6637"/>
                    <a:pt x="81446" y="6627"/>
                  </a:cubicBezTo>
                  <a:lnTo>
                    <a:pt x="81446" y="6627"/>
                  </a:lnTo>
                  <a:cubicBezTo>
                    <a:pt x="81441" y="6627"/>
                    <a:pt x="81436" y="6627"/>
                    <a:pt x="81431" y="6627"/>
                  </a:cubicBezTo>
                  <a:cubicBezTo>
                    <a:pt x="81431" y="6627"/>
                    <a:pt x="81431" y="6596"/>
                    <a:pt x="81431" y="6535"/>
                  </a:cubicBezTo>
                  <a:cubicBezTo>
                    <a:pt x="81449" y="6554"/>
                    <a:pt x="81457" y="6572"/>
                    <a:pt x="81460" y="6597"/>
                  </a:cubicBezTo>
                  <a:lnTo>
                    <a:pt x="81460" y="6597"/>
                  </a:lnTo>
                  <a:cubicBezTo>
                    <a:pt x="81501" y="6504"/>
                    <a:pt x="81522" y="6429"/>
                    <a:pt x="81522" y="6353"/>
                  </a:cubicBezTo>
                  <a:lnTo>
                    <a:pt x="81340" y="6323"/>
                  </a:lnTo>
                  <a:lnTo>
                    <a:pt x="81309" y="6171"/>
                  </a:lnTo>
                  <a:lnTo>
                    <a:pt x="81127" y="6171"/>
                  </a:lnTo>
                  <a:lnTo>
                    <a:pt x="81036" y="5958"/>
                  </a:lnTo>
                  <a:lnTo>
                    <a:pt x="81249" y="5867"/>
                  </a:lnTo>
                  <a:lnTo>
                    <a:pt x="81279" y="6019"/>
                  </a:lnTo>
                  <a:lnTo>
                    <a:pt x="81431" y="5927"/>
                  </a:lnTo>
                  <a:lnTo>
                    <a:pt x="81522" y="6019"/>
                  </a:lnTo>
                  <a:lnTo>
                    <a:pt x="81613" y="5927"/>
                  </a:lnTo>
                  <a:lnTo>
                    <a:pt x="81644" y="6201"/>
                  </a:lnTo>
                  <a:lnTo>
                    <a:pt x="81857" y="6079"/>
                  </a:lnTo>
                  <a:lnTo>
                    <a:pt x="82009" y="6171"/>
                  </a:lnTo>
                  <a:lnTo>
                    <a:pt x="82252" y="5988"/>
                  </a:lnTo>
                  <a:lnTo>
                    <a:pt x="82373" y="6171"/>
                  </a:lnTo>
                  <a:lnTo>
                    <a:pt x="82586" y="6171"/>
                  </a:lnTo>
                  <a:cubicBezTo>
                    <a:pt x="82647" y="6171"/>
                    <a:pt x="82677" y="6140"/>
                    <a:pt x="82738" y="6110"/>
                  </a:cubicBezTo>
                  <a:lnTo>
                    <a:pt x="82860" y="6323"/>
                  </a:lnTo>
                  <a:lnTo>
                    <a:pt x="83042" y="6110"/>
                  </a:lnTo>
                  <a:cubicBezTo>
                    <a:pt x="82981" y="5897"/>
                    <a:pt x="82738" y="5988"/>
                    <a:pt x="82738" y="5745"/>
                  </a:cubicBezTo>
                  <a:lnTo>
                    <a:pt x="82799" y="5684"/>
                  </a:lnTo>
                  <a:lnTo>
                    <a:pt x="82525" y="5593"/>
                  </a:lnTo>
                  <a:cubicBezTo>
                    <a:pt x="82464" y="5684"/>
                    <a:pt x="82252" y="5593"/>
                    <a:pt x="82221" y="5775"/>
                  </a:cubicBezTo>
                  <a:lnTo>
                    <a:pt x="82312" y="5897"/>
                  </a:lnTo>
                  <a:lnTo>
                    <a:pt x="81948" y="5836"/>
                  </a:lnTo>
                  <a:lnTo>
                    <a:pt x="81765" y="5897"/>
                  </a:lnTo>
                  <a:lnTo>
                    <a:pt x="81765" y="5745"/>
                  </a:lnTo>
                  <a:lnTo>
                    <a:pt x="82100" y="5684"/>
                  </a:lnTo>
                  <a:lnTo>
                    <a:pt x="81948" y="5411"/>
                  </a:lnTo>
                  <a:lnTo>
                    <a:pt x="81583" y="5806"/>
                  </a:lnTo>
                  <a:lnTo>
                    <a:pt x="81401" y="5806"/>
                  </a:lnTo>
                  <a:cubicBezTo>
                    <a:pt x="81492" y="5684"/>
                    <a:pt x="81644" y="5593"/>
                    <a:pt x="81553" y="5441"/>
                  </a:cubicBezTo>
                  <a:lnTo>
                    <a:pt x="81309" y="5350"/>
                  </a:lnTo>
                  <a:cubicBezTo>
                    <a:pt x="81309" y="5380"/>
                    <a:pt x="81279" y="5380"/>
                    <a:pt x="81279" y="5411"/>
                  </a:cubicBezTo>
                  <a:cubicBezTo>
                    <a:pt x="81309" y="5441"/>
                    <a:pt x="81309" y="5441"/>
                    <a:pt x="81340" y="5471"/>
                  </a:cubicBezTo>
                  <a:lnTo>
                    <a:pt x="81309" y="5502"/>
                  </a:lnTo>
                  <a:lnTo>
                    <a:pt x="81279" y="5441"/>
                  </a:lnTo>
                  <a:lnTo>
                    <a:pt x="81066" y="5441"/>
                  </a:lnTo>
                  <a:cubicBezTo>
                    <a:pt x="81036" y="5441"/>
                    <a:pt x="81005" y="5380"/>
                    <a:pt x="80975" y="5350"/>
                  </a:cubicBezTo>
                  <a:lnTo>
                    <a:pt x="80550" y="5471"/>
                  </a:lnTo>
                  <a:lnTo>
                    <a:pt x="80671" y="5320"/>
                  </a:lnTo>
                  <a:lnTo>
                    <a:pt x="80580" y="5198"/>
                  </a:lnTo>
                  <a:lnTo>
                    <a:pt x="80489" y="5350"/>
                  </a:lnTo>
                  <a:cubicBezTo>
                    <a:pt x="80386" y="5371"/>
                    <a:pt x="80296" y="5433"/>
                    <a:pt x="80202" y="5433"/>
                  </a:cubicBezTo>
                  <a:cubicBezTo>
                    <a:pt x="80158" y="5433"/>
                    <a:pt x="80112" y="5419"/>
                    <a:pt x="80063" y="5380"/>
                  </a:cubicBezTo>
                  <a:lnTo>
                    <a:pt x="80063" y="5289"/>
                  </a:lnTo>
                  <a:lnTo>
                    <a:pt x="80276" y="5259"/>
                  </a:lnTo>
                  <a:lnTo>
                    <a:pt x="80276" y="5016"/>
                  </a:lnTo>
                  <a:lnTo>
                    <a:pt x="80124" y="4955"/>
                  </a:lnTo>
                  <a:cubicBezTo>
                    <a:pt x="80124" y="4833"/>
                    <a:pt x="80124" y="4772"/>
                    <a:pt x="80124" y="4681"/>
                  </a:cubicBezTo>
                  <a:lnTo>
                    <a:pt x="80094" y="4681"/>
                  </a:lnTo>
                  <a:lnTo>
                    <a:pt x="79881" y="5228"/>
                  </a:lnTo>
                  <a:lnTo>
                    <a:pt x="79759" y="5168"/>
                  </a:lnTo>
                  <a:lnTo>
                    <a:pt x="79820" y="5107"/>
                  </a:lnTo>
                  <a:lnTo>
                    <a:pt x="79638" y="4833"/>
                  </a:lnTo>
                  <a:lnTo>
                    <a:pt x="79546" y="4833"/>
                  </a:lnTo>
                  <a:lnTo>
                    <a:pt x="79546" y="5046"/>
                  </a:lnTo>
                  <a:lnTo>
                    <a:pt x="79486" y="5016"/>
                  </a:lnTo>
                  <a:lnTo>
                    <a:pt x="79425" y="5228"/>
                  </a:lnTo>
                  <a:lnTo>
                    <a:pt x="79364" y="4894"/>
                  </a:lnTo>
                  <a:lnTo>
                    <a:pt x="79121" y="5016"/>
                  </a:lnTo>
                  <a:lnTo>
                    <a:pt x="78969" y="5320"/>
                  </a:lnTo>
                  <a:lnTo>
                    <a:pt x="78817" y="5228"/>
                  </a:lnTo>
                  <a:lnTo>
                    <a:pt x="78756" y="5289"/>
                  </a:lnTo>
                  <a:lnTo>
                    <a:pt x="78513" y="4955"/>
                  </a:lnTo>
                  <a:lnTo>
                    <a:pt x="78331" y="5228"/>
                  </a:lnTo>
                  <a:lnTo>
                    <a:pt x="78209" y="4894"/>
                  </a:lnTo>
                  <a:lnTo>
                    <a:pt x="78057" y="4894"/>
                  </a:lnTo>
                  <a:lnTo>
                    <a:pt x="78148" y="5076"/>
                  </a:lnTo>
                  <a:lnTo>
                    <a:pt x="78148" y="5076"/>
                  </a:lnTo>
                  <a:lnTo>
                    <a:pt x="77844" y="5016"/>
                  </a:lnTo>
                  <a:lnTo>
                    <a:pt x="77814" y="5137"/>
                  </a:lnTo>
                  <a:lnTo>
                    <a:pt x="77723" y="5137"/>
                  </a:lnTo>
                  <a:lnTo>
                    <a:pt x="77480" y="4924"/>
                  </a:lnTo>
                  <a:cubicBezTo>
                    <a:pt x="77519" y="4865"/>
                    <a:pt x="77583" y="4832"/>
                    <a:pt x="77657" y="4832"/>
                  </a:cubicBezTo>
                  <a:cubicBezTo>
                    <a:pt x="77697" y="4832"/>
                    <a:pt x="77740" y="4842"/>
                    <a:pt x="77784" y="4864"/>
                  </a:cubicBezTo>
                  <a:cubicBezTo>
                    <a:pt x="77795" y="4869"/>
                    <a:pt x="77809" y="4872"/>
                    <a:pt x="77825" y="4872"/>
                  </a:cubicBezTo>
                  <a:cubicBezTo>
                    <a:pt x="77891" y="4872"/>
                    <a:pt x="77989" y="4827"/>
                    <a:pt x="78087" y="4803"/>
                  </a:cubicBezTo>
                  <a:lnTo>
                    <a:pt x="78087" y="4529"/>
                  </a:lnTo>
                  <a:lnTo>
                    <a:pt x="78300" y="4499"/>
                  </a:lnTo>
                  <a:lnTo>
                    <a:pt x="78179" y="4377"/>
                  </a:lnTo>
                  <a:lnTo>
                    <a:pt x="77784" y="4408"/>
                  </a:lnTo>
                  <a:lnTo>
                    <a:pt x="77692" y="4316"/>
                  </a:lnTo>
                  <a:lnTo>
                    <a:pt x="77784" y="4256"/>
                  </a:lnTo>
                  <a:lnTo>
                    <a:pt x="77632" y="4134"/>
                  </a:lnTo>
                  <a:lnTo>
                    <a:pt x="77632" y="4286"/>
                  </a:lnTo>
                  <a:lnTo>
                    <a:pt x="77571" y="4286"/>
                  </a:lnTo>
                  <a:lnTo>
                    <a:pt x="77540" y="4134"/>
                  </a:lnTo>
                  <a:cubicBezTo>
                    <a:pt x="77516" y="4134"/>
                    <a:pt x="77487" y="4139"/>
                    <a:pt x="77461" y="4139"/>
                  </a:cubicBezTo>
                  <a:cubicBezTo>
                    <a:pt x="77421" y="4139"/>
                    <a:pt x="77388" y="4128"/>
                    <a:pt x="77388" y="4073"/>
                  </a:cubicBezTo>
                  <a:lnTo>
                    <a:pt x="77297" y="4134"/>
                  </a:lnTo>
                  <a:lnTo>
                    <a:pt x="77480" y="4347"/>
                  </a:lnTo>
                  <a:lnTo>
                    <a:pt x="77480" y="4408"/>
                  </a:lnTo>
                  <a:lnTo>
                    <a:pt x="77145" y="4620"/>
                  </a:lnTo>
                  <a:lnTo>
                    <a:pt x="77024" y="4347"/>
                  </a:lnTo>
                  <a:lnTo>
                    <a:pt x="77084" y="4256"/>
                  </a:lnTo>
                  <a:cubicBezTo>
                    <a:pt x="77054" y="4134"/>
                    <a:pt x="76841" y="4104"/>
                    <a:pt x="76872" y="3921"/>
                  </a:cubicBezTo>
                  <a:lnTo>
                    <a:pt x="76811" y="3861"/>
                  </a:lnTo>
                  <a:lnTo>
                    <a:pt x="76841" y="3830"/>
                  </a:lnTo>
                  <a:lnTo>
                    <a:pt x="76902" y="3891"/>
                  </a:lnTo>
                  <a:lnTo>
                    <a:pt x="77024" y="3952"/>
                  </a:lnTo>
                  <a:lnTo>
                    <a:pt x="77236" y="3830"/>
                  </a:lnTo>
                  <a:lnTo>
                    <a:pt x="77419" y="4043"/>
                  </a:lnTo>
                  <a:cubicBezTo>
                    <a:pt x="77439" y="4053"/>
                    <a:pt x="77463" y="4053"/>
                    <a:pt x="77485" y="4053"/>
                  </a:cubicBezTo>
                  <a:lnTo>
                    <a:pt x="77485" y="4053"/>
                  </a:lnTo>
                  <a:cubicBezTo>
                    <a:pt x="77530" y="4053"/>
                    <a:pt x="77571" y="4053"/>
                    <a:pt x="77571" y="4134"/>
                  </a:cubicBezTo>
                  <a:lnTo>
                    <a:pt x="77632" y="4134"/>
                  </a:lnTo>
                  <a:lnTo>
                    <a:pt x="77632" y="3982"/>
                  </a:lnTo>
                  <a:lnTo>
                    <a:pt x="77844" y="3982"/>
                  </a:lnTo>
                  <a:lnTo>
                    <a:pt x="78057" y="3769"/>
                  </a:lnTo>
                  <a:lnTo>
                    <a:pt x="78057" y="3192"/>
                  </a:lnTo>
                  <a:lnTo>
                    <a:pt x="77875" y="3283"/>
                  </a:lnTo>
                  <a:lnTo>
                    <a:pt x="77784" y="3192"/>
                  </a:lnTo>
                  <a:lnTo>
                    <a:pt x="77662" y="3557"/>
                  </a:lnTo>
                  <a:lnTo>
                    <a:pt x="77540" y="3405"/>
                  </a:lnTo>
                  <a:lnTo>
                    <a:pt x="77236" y="3435"/>
                  </a:lnTo>
                  <a:lnTo>
                    <a:pt x="76993" y="3192"/>
                  </a:lnTo>
                  <a:lnTo>
                    <a:pt x="76841" y="3192"/>
                  </a:lnTo>
                  <a:lnTo>
                    <a:pt x="76811" y="3070"/>
                  </a:lnTo>
                  <a:lnTo>
                    <a:pt x="76689" y="3070"/>
                  </a:lnTo>
                  <a:cubicBezTo>
                    <a:pt x="76674" y="3131"/>
                    <a:pt x="76636" y="3139"/>
                    <a:pt x="76594" y="3139"/>
                  </a:cubicBezTo>
                  <a:cubicBezTo>
                    <a:pt x="76580" y="3139"/>
                    <a:pt x="76566" y="3138"/>
                    <a:pt x="76552" y="3138"/>
                  </a:cubicBezTo>
                  <a:cubicBezTo>
                    <a:pt x="76524" y="3138"/>
                    <a:pt x="76497" y="3141"/>
                    <a:pt x="76477" y="3161"/>
                  </a:cubicBezTo>
                  <a:lnTo>
                    <a:pt x="76446" y="3344"/>
                  </a:lnTo>
                  <a:lnTo>
                    <a:pt x="76294" y="3253"/>
                  </a:lnTo>
                  <a:lnTo>
                    <a:pt x="76203" y="3435"/>
                  </a:lnTo>
                  <a:cubicBezTo>
                    <a:pt x="76189" y="3437"/>
                    <a:pt x="76176" y="3438"/>
                    <a:pt x="76165" y="3438"/>
                  </a:cubicBezTo>
                  <a:cubicBezTo>
                    <a:pt x="76025" y="3438"/>
                    <a:pt x="76046" y="3278"/>
                    <a:pt x="75990" y="3222"/>
                  </a:cubicBezTo>
                  <a:lnTo>
                    <a:pt x="75899" y="3283"/>
                  </a:lnTo>
                  <a:cubicBezTo>
                    <a:pt x="75869" y="3253"/>
                    <a:pt x="75869" y="3222"/>
                    <a:pt x="75869" y="3222"/>
                  </a:cubicBezTo>
                  <a:cubicBezTo>
                    <a:pt x="75899" y="3161"/>
                    <a:pt x="75899" y="3101"/>
                    <a:pt x="75929" y="3070"/>
                  </a:cubicBezTo>
                  <a:lnTo>
                    <a:pt x="75929" y="2614"/>
                  </a:lnTo>
                  <a:lnTo>
                    <a:pt x="76385" y="2493"/>
                  </a:lnTo>
                  <a:lnTo>
                    <a:pt x="76294" y="2857"/>
                  </a:lnTo>
                  <a:lnTo>
                    <a:pt x="76416" y="2979"/>
                  </a:lnTo>
                  <a:lnTo>
                    <a:pt x="76477" y="2918"/>
                  </a:lnTo>
                  <a:lnTo>
                    <a:pt x="76598" y="2979"/>
                  </a:lnTo>
                  <a:cubicBezTo>
                    <a:pt x="76628" y="2918"/>
                    <a:pt x="76659" y="2827"/>
                    <a:pt x="76659" y="2766"/>
                  </a:cubicBezTo>
                  <a:cubicBezTo>
                    <a:pt x="76659" y="2675"/>
                    <a:pt x="76659" y="2614"/>
                    <a:pt x="76628" y="2554"/>
                  </a:cubicBezTo>
                  <a:lnTo>
                    <a:pt x="76477" y="2493"/>
                  </a:lnTo>
                  <a:lnTo>
                    <a:pt x="76477" y="2462"/>
                  </a:lnTo>
                  <a:lnTo>
                    <a:pt x="76963" y="2462"/>
                  </a:lnTo>
                  <a:lnTo>
                    <a:pt x="76963" y="2584"/>
                  </a:lnTo>
                  <a:cubicBezTo>
                    <a:pt x="77000" y="2600"/>
                    <a:pt x="77034" y="2607"/>
                    <a:pt x="77065" y="2607"/>
                  </a:cubicBezTo>
                  <a:cubicBezTo>
                    <a:pt x="77212" y="2607"/>
                    <a:pt x="77304" y="2462"/>
                    <a:pt x="77480" y="2462"/>
                  </a:cubicBezTo>
                  <a:lnTo>
                    <a:pt x="77905" y="2918"/>
                  </a:lnTo>
                  <a:lnTo>
                    <a:pt x="77966" y="2705"/>
                  </a:lnTo>
                  <a:lnTo>
                    <a:pt x="78087" y="2675"/>
                  </a:lnTo>
                  <a:lnTo>
                    <a:pt x="77996" y="2462"/>
                  </a:lnTo>
                  <a:lnTo>
                    <a:pt x="78270" y="2432"/>
                  </a:lnTo>
                  <a:lnTo>
                    <a:pt x="78148" y="2310"/>
                  </a:lnTo>
                  <a:cubicBezTo>
                    <a:pt x="78118" y="2341"/>
                    <a:pt x="78057" y="2371"/>
                    <a:pt x="77996" y="2371"/>
                  </a:cubicBezTo>
                  <a:lnTo>
                    <a:pt x="77875" y="2371"/>
                  </a:lnTo>
                  <a:cubicBezTo>
                    <a:pt x="77966" y="2158"/>
                    <a:pt x="77936" y="1946"/>
                    <a:pt x="77753" y="1794"/>
                  </a:cubicBezTo>
                  <a:lnTo>
                    <a:pt x="77753" y="1794"/>
                  </a:lnTo>
                  <a:lnTo>
                    <a:pt x="77814" y="2098"/>
                  </a:lnTo>
                  <a:cubicBezTo>
                    <a:pt x="77761" y="2082"/>
                    <a:pt x="77712" y="2075"/>
                    <a:pt x="77665" y="2075"/>
                  </a:cubicBezTo>
                  <a:cubicBezTo>
                    <a:pt x="77445" y="2075"/>
                    <a:pt x="77285" y="2224"/>
                    <a:pt x="77084" y="2250"/>
                  </a:cubicBezTo>
                  <a:lnTo>
                    <a:pt x="77024" y="2462"/>
                  </a:lnTo>
                  <a:lnTo>
                    <a:pt x="76872" y="2037"/>
                  </a:lnTo>
                  <a:lnTo>
                    <a:pt x="76689" y="2098"/>
                  </a:lnTo>
                  <a:lnTo>
                    <a:pt x="76689" y="1946"/>
                  </a:lnTo>
                  <a:lnTo>
                    <a:pt x="76628" y="1885"/>
                  </a:lnTo>
                  <a:lnTo>
                    <a:pt x="76689" y="1854"/>
                  </a:lnTo>
                  <a:lnTo>
                    <a:pt x="76628" y="1459"/>
                  </a:lnTo>
                  <a:lnTo>
                    <a:pt x="76628" y="1459"/>
                  </a:lnTo>
                  <a:lnTo>
                    <a:pt x="76841" y="1550"/>
                  </a:lnTo>
                  <a:lnTo>
                    <a:pt x="76872" y="1216"/>
                  </a:lnTo>
                  <a:lnTo>
                    <a:pt x="76963" y="1307"/>
                  </a:lnTo>
                  <a:lnTo>
                    <a:pt x="77024" y="1247"/>
                  </a:lnTo>
                  <a:cubicBezTo>
                    <a:pt x="77076" y="1299"/>
                    <a:pt x="77124" y="1319"/>
                    <a:pt x="77172" y="1319"/>
                  </a:cubicBezTo>
                  <a:cubicBezTo>
                    <a:pt x="77263" y="1319"/>
                    <a:pt x="77349" y="1246"/>
                    <a:pt x="77449" y="1186"/>
                  </a:cubicBezTo>
                  <a:lnTo>
                    <a:pt x="77145" y="1003"/>
                  </a:lnTo>
                  <a:lnTo>
                    <a:pt x="77024" y="1155"/>
                  </a:lnTo>
                  <a:lnTo>
                    <a:pt x="76720" y="943"/>
                  </a:lnTo>
                  <a:lnTo>
                    <a:pt x="76507" y="1125"/>
                  </a:lnTo>
                  <a:lnTo>
                    <a:pt x="76355" y="882"/>
                  </a:lnTo>
                  <a:lnTo>
                    <a:pt x="76021" y="973"/>
                  </a:lnTo>
                  <a:lnTo>
                    <a:pt x="76112" y="1520"/>
                  </a:lnTo>
                  <a:cubicBezTo>
                    <a:pt x="76264" y="1520"/>
                    <a:pt x="76416" y="1520"/>
                    <a:pt x="76568" y="1581"/>
                  </a:cubicBezTo>
                  <a:lnTo>
                    <a:pt x="76325" y="1854"/>
                  </a:lnTo>
                  <a:lnTo>
                    <a:pt x="76112" y="1733"/>
                  </a:lnTo>
                  <a:lnTo>
                    <a:pt x="76173" y="2067"/>
                  </a:lnTo>
                  <a:lnTo>
                    <a:pt x="76021" y="2067"/>
                  </a:lnTo>
                  <a:lnTo>
                    <a:pt x="75990" y="1824"/>
                  </a:lnTo>
                  <a:cubicBezTo>
                    <a:pt x="75929" y="1915"/>
                    <a:pt x="75899" y="1976"/>
                    <a:pt x="75869" y="2037"/>
                  </a:cubicBezTo>
                  <a:cubicBezTo>
                    <a:pt x="75838" y="2098"/>
                    <a:pt x="75777" y="2158"/>
                    <a:pt x="75717" y="2250"/>
                  </a:cubicBezTo>
                  <a:lnTo>
                    <a:pt x="75625" y="2128"/>
                  </a:lnTo>
                  <a:lnTo>
                    <a:pt x="75291" y="2158"/>
                  </a:lnTo>
                  <a:lnTo>
                    <a:pt x="75261" y="2006"/>
                  </a:lnTo>
                  <a:lnTo>
                    <a:pt x="74866" y="2006"/>
                  </a:lnTo>
                  <a:lnTo>
                    <a:pt x="74835" y="1854"/>
                  </a:lnTo>
                  <a:lnTo>
                    <a:pt x="74714" y="1854"/>
                  </a:lnTo>
                  <a:cubicBezTo>
                    <a:pt x="74683" y="1885"/>
                    <a:pt x="74683" y="1885"/>
                    <a:pt x="74653" y="1915"/>
                  </a:cubicBezTo>
                  <a:lnTo>
                    <a:pt x="74622" y="1885"/>
                  </a:lnTo>
                  <a:lnTo>
                    <a:pt x="74683" y="1854"/>
                  </a:lnTo>
                  <a:cubicBezTo>
                    <a:pt x="74714" y="1763"/>
                    <a:pt x="74774" y="1702"/>
                    <a:pt x="74774" y="1642"/>
                  </a:cubicBezTo>
                  <a:lnTo>
                    <a:pt x="75200" y="1398"/>
                  </a:lnTo>
                  <a:lnTo>
                    <a:pt x="75625" y="1550"/>
                  </a:lnTo>
                  <a:lnTo>
                    <a:pt x="75777" y="1307"/>
                  </a:lnTo>
                  <a:cubicBezTo>
                    <a:pt x="75990" y="1368"/>
                    <a:pt x="75838" y="1459"/>
                    <a:pt x="75838" y="1520"/>
                  </a:cubicBezTo>
                  <a:cubicBezTo>
                    <a:pt x="76021" y="1490"/>
                    <a:pt x="76021" y="1490"/>
                    <a:pt x="75990" y="1247"/>
                  </a:cubicBezTo>
                  <a:lnTo>
                    <a:pt x="75686" y="1003"/>
                  </a:lnTo>
                  <a:cubicBezTo>
                    <a:pt x="75634" y="998"/>
                    <a:pt x="75582" y="996"/>
                    <a:pt x="75530" y="996"/>
                  </a:cubicBezTo>
                  <a:cubicBezTo>
                    <a:pt x="75278" y="996"/>
                    <a:pt x="75026" y="1055"/>
                    <a:pt x="74774" y="1155"/>
                  </a:cubicBezTo>
                  <a:lnTo>
                    <a:pt x="74440" y="1034"/>
                  </a:lnTo>
                  <a:lnTo>
                    <a:pt x="74592" y="639"/>
                  </a:lnTo>
                  <a:lnTo>
                    <a:pt x="74136" y="395"/>
                  </a:lnTo>
                  <a:lnTo>
                    <a:pt x="74075" y="517"/>
                  </a:lnTo>
                  <a:cubicBezTo>
                    <a:pt x="73954" y="426"/>
                    <a:pt x="74075" y="335"/>
                    <a:pt x="74075" y="243"/>
                  </a:cubicBezTo>
                  <a:lnTo>
                    <a:pt x="73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281081" y="2794748"/>
              <a:ext cx="17013" cy="30949"/>
            </a:xfrm>
            <a:custGeom>
              <a:avLst/>
              <a:gdLst/>
              <a:ahLst/>
              <a:cxnLst/>
              <a:rect l="l" t="t" r="r" b="b"/>
              <a:pathLst>
                <a:path w="1187" h="2159" extrusionOk="0">
                  <a:moveTo>
                    <a:pt x="168" y="654"/>
                  </a:moveTo>
                  <a:lnTo>
                    <a:pt x="214" y="669"/>
                  </a:lnTo>
                  <a:lnTo>
                    <a:pt x="183" y="669"/>
                  </a:lnTo>
                  <a:lnTo>
                    <a:pt x="168" y="654"/>
                  </a:lnTo>
                  <a:close/>
                  <a:moveTo>
                    <a:pt x="700" y="1033"/>
                  </a:moveTo>
                  <a:lnTo>
                    <a:pt x="700" y="1064"/>
                  </a:lnTo>
                  <a:lnTo>
                    <a:pt x="639" y="1064"/>
                  </a:lnTo>
                  <a:lnTo>
                    <a:pt x="639" y="1033"/>
                  </a:lnTo>
                  <a:close/>
                  <a:moveTo>
                    <a:pt x="791" y="1277"/>
                  </a:moveTo>
                  <a:lnTo>
                    <a:pt x="791" y="1307"/>
                  </a:lnTo>
                  <a:lnTo>
                    <a:pt x="700" y="1307"/>
                  </a:lnTo>
                  <a:lnTo>
                    <a:pt x="700" y="1277"/>
                  </a:lnTo>
                  <a:close/>
                  <a:moveTo>
                    <a:pt x="791" y="1429"/>
                  </a:moveTo>
                  <a:lnTo>
                    <a:pt x="791" y="1459"/>
                  </a:lnTo>
                  <a:lnTo>
                    <a:pt x="700" y="1459"/>
                  </a:lnTo>
                  <a:lnTo>
                    <a:pt x="700" y="1429"/>
                  </a:lnTo>
                  <a:close/>
                  <a:moveTo>
                    <a:pt x="852" y="0"/>
                  </a:moveTo>
                  <a:lnTo>
                    <a:pt x="518" y="30"/>
                  </a:lnTo>
                  <a:lnTo>
                    <a:pt x="366" y="213"/>
                  </a:lnTo>
                  <a:lnTo>
                    <a:pt x="305" y="486"/>
                  </a:lnTo>
                  <a:lnTo>
                    <a:pt x="335" y="486"/>
                  </a:lnTo>
                  <a:lnTo>
                    <a:pt x="335" y="578"/>
                  </a:lnTo>
                  <a:lnTo>
                    <a:pt x="305" y="578"/>
                  </a:lnTo>
                  <a:lnTo>
                    <a:pt x="305" y="486"/>
                  </a:lnTo>
                  <a:lnTo>
                    <a:pt x="122" y="213"/>
                  </a:lnTo>
                  <a:lnTo>
                    <a:pt x="122" y="608"/>
                  </a:lnTo>
                  <a:lnTo>
                    <a:pt x="1" y="730"/>
                  </a:lnTo>
                  <a:lnTo>
                    <a:pt x="396" y="1033"/>
                  </a:lnTo>
                  <a:cubicBezTo>
                    <a:pt x="396" y="1033"/>
                    <a:pt x="426" y="1064"/>
                    <a:pt x="426" y="1094"/>
                  </a:cubicBezTo>
                  <a:lnTo>
                    <a:pt x="366" y="1185"/>
                  </a:lnTo>
                  <a:lnTo>
                    <a:pt x="609" y="1641"/>
                  </a:lnTo>
                  <a:lnTo>
                    <a:pt x="791" y="1641"/>
                  </a:lnTo>
                  <a:lnTo>
                    <a:pt x="700" y="1763"/>
                  </a:lnTo>
                  <a:lnTo>
                    <a:pt x="882" y="2158"/>
                  </a:lnTo>
                  <a:cubicBezTo>
                    <a:pt x="1034" y="2006"/>
                    <a:pt x="791" y="1915"/>
                    <a:pt x="852" y="1763"/>
                  </a:cubicBezTo>
                  <a:cubicBezTo>
                    <a:pt x="913" y="1611"/>
                    <a:pt x="943" y="1489"/>
                    <a:pt x="943" y="1337"/>
                  </a:cubicBezTo>
                  <a:cubicBezTo>
                    <a:pt x="943" y="1185"/>
                    <a:pt x="1065" y="1094"/>
                    <a:pt x="1186" y="1003"/>
                  </a:cubicBezTo>
                  <a:lnTo>
                    <a:pt x="913" y="730"/>
                  </a:lnTo>
                  <a:lnTo>
                    <a:pt x="974" y="638"/>
                  </a:lnTo>
                  <a:cubicBezTo>
                    <a:pt x="974" y="517"/>
                    <a:pt x="943" y="426"/>
                    <a:pt x="974" y="365"/>
                  </a:cubicBezTo>
                  <a:cubicBezTo>
                    <a:pt x="1004" y="274"/>
                    <a:pt x="1004" y="182"/>
                    <a:pt x="1004" y="9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2274545" y="2754653"/>
              <a:ext cx="20065" cy="23552"/>
            </a:xfrm>
            <a:custGeom>
              <a:avLst/>
              <a:gdLst/>
              <a:ahLst/>
              <a:cxnLst/>
              <a:rect l="l" t="t" r="r" b="b"/>
              <a:pathLst>
                <a:path w="1400" h="1643" extrusionOk="0">
                  <a:moveTo>
                    <a:pt x="852" y="1"/>
                  </a:moveTo>
                  <a:lnTo>
                    <a:pt x="943" y="213"/>
                  </a:lnTo>
                  <a:cubicBezTo>
                    <a:pt x="913" y="426"/>
                    <a:pt x="700" y="457"/>
                    <a:pt x="639" y="578"/>
                  </a:cubicBezTo>
                  <a:lnTo>
                    <a:pt x="457" y="517"/>
                  </a:lnTo>
                  <a:lnTo>
                    <a:pt x="518" y="457"/>
                  </a:lnTo>
                  <a:lnTo>
                    <a:pt x="366" y="274"/>
                  </a:lnTo>
                  <a:lnTo>
                    <a:pt x="123" y="274"/>
                  </a:lnTo>
                  <a:lnTo>
                    <a:pt x="123" y="639"/>
                  </a:lnTo>
                  <a:lnTo>
                    <a:pt x="335" y="548"/>
                  </a:lnTo>
                  <a:lnTo>
                    <a:pt x="427" y="791"/>
                  </a:lnTo>
                  <a:lnTo>
                    <a:pt x="305" y="730"/>
                  </a:lnTo>
                  <a:lnTo>
                    <a:pt x="1" y="1034"/>
                  </a:lnTo>
                  <a:lnTo>
                    <a:pt x="335" y="1277"/>
                  </a:lnTo>
                  <a:lnTo>
                    <a:pt x="335" y="1429"/>
                  </a:lnTo>
                  <a:cubicBezTo>
                    <a:pt x="396" y="1460"/>
                    <a:pt x="427" y="1460"/>
                    <a:pt x="487" y="1520"/>
                  </a:cubicBezTo>
                  <a:cubicBezTo>
                    <a:pt x="548" y="1551"/>
                    <a:pt x="578" y="1581"/>
                    <a:pt x="639" y="1642"/>
                  </a:cubicBezTo>
                  <a:lnTo>
                    <a:pt x="1004" y="1338"/>
                  </a:lnTo>
                  <a:lnTo>
                    <a:pt x="1004" y="1186"/>
                  </a:lnTo>
                  <a:lnTo>
                    <a:pt x="1308" y="973"/>
                  </a:lnTo>
                  <a:cubicBezTo>
                    <a:pt x="1186" y="882"/>
                    <a:pt x="1095" y="821"/>
                    <a:pt x="1034" y="730"/>
                  </a:cubicBezTo>
                  <a:cubicBezTo>
                    <a:pt x="1004" y="700"/>
                    <a:pt x="1034" y="609"/>
                    <a:pt x="1034" y="548"/>
                  </a:cubicBezTo>
                  <a:lnTo>
                    <a:pt x="1278" y="457"/>
                  </a:lnTo>
                  <a:lnTo>
                    <a:pt x="1399" y="213"/>
                  </a:lnTo>
                  <a:lnTo>
                    <a:pt x="1126" y="213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2257991" y="2952906"/>
              <a:ext cx="23978" cy="19195"/>
            </a:xfrm>
            <a:custGeom>
              <a:avLst/>
              <a:gdLst/>
              <a:ahLst/>
              <a:cxnLst/>
              <a:rect l="l" t="t" r="r" b="b"/>
              <a:pathLst>
                <a:path w="1673" h="1339" extrusionOk="0">
                  <a:moveTo>
                    <a:pt x="183" y="1"/>
                  </a:moveTo>
                  <a:lnTo>
                    <a:pt x="1" y="92"/>
                  </a:lnTo>
                  <a:lnTo>
                    <a:pt x="153" y="153"/>
                  </a:lnTo>
                  <a:lnTo>
                    <a:pt x="244" y="517"/>
                  </a:lnTo>
                  <a:lnTo>
                    <a:pt x="548" y="396"/>
                  </a:lnTo>
                  <a:lnTo>
                    <a:pt x="548" y="396"/>
                  </a:lnTo>
                  <a:cubicBezTo>
                    <a:pt x="609" y="578"/>
                    <a:pt x="487" y="730"/>
                    <a:pt x="457" y="912"/>
                  </a:cubicBezTo>
                  <a:lnTo>
                    <a:pt x="335" y="943"/>
                  </a:lnTo>
                  <a:lnTo>
                    <a:pt x="335" y="1338"/>
                  </a:lnTo>
                  <a:lnTo>
                    <a:pt x="548" y="1277"/>
                  </a:lnTo>
                  <a:cubicBezTo>
                    <a:pt x="578" y="1186"/>
                    <a:pt x="609" y="1064"/>
                    <a:pt x="609" y="943"/>
                  </a:cubicBezTo>
                  <a:cubicBezTo>
                    <a:pt x="639" y="882"/>
                    <a:pt x="670" y="852"/>
                    <a:pt x="730" y="821"/>
                  </a:cubicBezTo>
                  <a:lnTo>
                    <a:pt x="791" y="821"/>
                  </a:lnTo>
                  <a:lnTo>
                    <a:pt x="1095" y="730"/>
                  </a:lnTo>
                  <a:lnTo>
                    <a:pt x="1156" y="882"/>
                  </a:lnTo>
                  <a:lnTo>
                    <a:pt x="1247" y="882"/>
                  </a:lnTo>
                  <a:lnTo>
                    <a:pt x="1278" y="609"/>
                  </a:lnTo>
                  <a:lnTo>
                    <a:pt x="1308" y="609"/>
                  </a:lnTo>
                  <a:lnTo>
                    <a:pt x="1460" y="821"/>
                  </a:lnTo>
                  <a:cubicBezTo>
                    <a:pt x="1430" y="882"/>
                    <a:pt x="1430" y="943"/>
                    <a:pt x="1430" y="1034"/>
                  </a:cubicBezTo>
                  <a:cubicBezTo>
                    <a:pt x="1460" y="1095"/>
                    <a:pt x="1490" y="1156"/>
                    <a:pt x="1551" y="1247"/>
                  </a:cubicBezTo>
                  <a:cubicBezTo>
                    <a:pt x="1673" y="1156"/>
                    <a:pt x="1642" y="1064"/>
                    <a:pt x="1612" y="973"/>
                  </a:cubicBezTo>
                  <a:cubicBezTo>
                    <a:pt x="1551" y="912"/>
                    <a:pt x="1521" y="852"/>
                    <a:pt x="1642" y="821"/>
                  </a:cubicBezTo>
                  <a:lnTo>
                    <a:pt x="1369" y="457"/>
                  </a:lnTo>
                  <a:lnTo>
                    <a:pt x="1308" y="517"/>
                  </a:lnTo>
                  <a:lnTo>
                    <a:pt x="1186" y="365"/>
                  </a:lnTo>
                  <a:lnTo>
                    <a:pt x="791" y="609"/>
                  </a:lnTo>
                  <a:lnTo>
                    <a:pt x="670" y="24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291974" y="2763369"/>
              <a:ext cx="13960" cy="15654"/>
            </a:xfrm>
            <a:custGeom>
              <a:avLst/>
              <a:gdLst/>
              <a:ahLst/>
              <a:cxnLst/>
              <a:rect l="l" t="t" r="r" b="b"/>
              <a:pathLst>
                <a:path w="974" h="1092" extrusionOk="0">
                  <a:moveTo>
                    <a:pt x="366" y="456"/>
                  </a:moveTo>
                  <a:lnTo>
                    <a:pt x="366" y="548"/>
                  </a:lnTo>
                  <a:lnTo>
                    <a:pt x="335" y="548"/>
                  </a:lnTo>
                  <a:lnTo>
                    <a:pt x="335" y="456"/>
                  </a:lnTo>
                  <a:close/>
                  <a:moveTo>
                    <a:pt x="578" y="305"/>
                  </a:moveTo>
                  <a:cubicBezTo>
                    <a:pt x="639" y="426"/>
                    <a:pt x="761" y="335"/>
                    <a:pt x="852" y="426"/>
                  </a:cubicBezTo>
                  <a:lnTo>
                    <a:pt x="821" y="548"/>
                  </a:lnTo>
                  <a:lnTo>
                    <a:pt x="548" y="426"/>
                  </a:lnTo>
                  <a:lnTo>
                    <a:pt x="548" y="335"/>
                  </a:lnTo>
                  <a:lnTo>
                    <a:pt x="578" y="305"/>
                  </a:lnTo>
                  <a:close/>
                  <a:moveTo>
                    <a:pt x="548" y="1"/>
                  </a:moveTo>
                  <a:cubicBezTo>
                    <a:pt x="457" y="61"/>
                    <a:pt x="366" y="122"/>
                    <a:pt x="274" y="183"/>
                  </a:cubicBezTo>
                  <a:cubicBezTo>
                    <a:pt x="214" y="244"/>
                    <a:pt x="153" y="335"/>
                    <a:pt x="122" y="426"/>
                  </a:cubicBezTo>
                  <a:lnTo>
                    <a:pt x="183" y="578"/>
                  </a:lnTo>
                  <a:lnTo>
                    <a:pt x="31" y="639"/>
                  </a:lnTo>
                  <a:lnTo>
                    <a:pt x="1" y="1064"/>
                  </a:lnTo>
                  <a:lnTo>
                    <a:pt x="183" y="1064"/>
                  </a:lnTo>
                  <a:cubicBezTo>
                    <a:pt x="244" y="943"/>
                    <a:pt x="305" y="821"/>
                    <a:pt x="305" y="700"/>
                  </a:cubicBezTo>
                  <a:cubicBezTo>
                    <a:pt x="305" y="700"/>
                    <a:pt x="274" y="669"/>
                    <a:pt x="244" y="669"/>
                  </a:cubicBezTo>
                  <a:lnTo>
                    <a:pt x="274" y="639"/>
                  </a:lnTo>
                  <a:lnTo>
                    <a:pt x="305" y="700"/>
                  </a:lnTo>
                  <a:lnTo>
                    <a:pt x="670" y="700"/>
                  </a:lnTo>
                  <a:cubicBezTo>
                    <a:pt x="548" y="821"/>
                    <a:pt x="457" y="882"/>
                    <a:pt x="396" y="943"/>
                  </a:cubicBezTo>
                  <a:cubicBezTo>
                    <a:pt x="366" y="973"/>
                    <a:pt x="305" y="1034"/>
                    <a:pt x="274" y="1064"/>
                  </a:cubicBezTo>
                  <a:cubicBezTo>
                    <a:pt x="370" y="1078"/>
                    <a:pt x="453" y="1092"/>
                    <a:pt x="526" y="1092"/>
                  </a:cubicBezTo>
                  <a:cubicBezTo>
                    <a:pt x="617" y="1092"/>
                    <a:pt x="693" y="1071"/>
                    <a:pt x="761" y="1004"/>
                  </a:cubicBezTo>
                  <a:lnTo>
                    <a:pt x="791" y="760"/>
                  </a:lnTo>
                  <a:lnTo>
                    <a:pt x="973" y="852"/>
                  </a:lnTo>
                  <a:lnTo>
                    <a:pt x="973" y="213"/>
                  </a:lnTo>
                  <a:lnTo>
                    <a:pt x="700" y="31"/>
                  </a:lnTo>
                  <a:cubicBezTo>
                    <a:pt x="700" y="61"/>
                    <a:pt x="670" y="61"/>
                    <a:pt x="670" y="92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410905" y="2672743"/>
              <a:ext cx="17887" cy="13088"/>
            </a:xfrm>
            <a:custGeom>
              <a:avLst/>
              <a:gdLst/>
              <a:ahLst/>
              <a:cxnLst/>
              <a:rect l="l" t="t" r="r" b="b"/>
              <a:pathLst>
                <a:path w="1248" h="913" extrusionOk="0">
                  <a:moveTo>
                    <a:pt x="335" y="304"/>
                  </a:moveTo>
                  <a:lnTo>
                    <a:pt x="335" y="365"/>
                  </a:lnTo>
                  <a:lnTo>
                    <a:pt x="305" y="365"/>
                  </a:lnTo>
                  <a:lnTo>
                    <a:pt x="305" y="304"/>
                  </a:lnTo>
                  <a:close/>
                  <a:moveTo>
                    <a:pt x="305" y="0"/>
                  </a:moveTo>
                  <a:lnTo>
                    <a:pt x="1" y="335"/>
                  </a:lnTo>
                  <a:lnTo>
                    <a:pt x="62" y="517"/>
                  </a:lnTo>
                  <a:lnTo>
                    <a:pt x="396" y="608"/>
                  </a:lnTo>
                  <a:lnTo>
                    <a:pt x="274" y="791"/>
                  </a:lnTo>
                  <a:lnTo>
                    <a:pt x="305" y="821"/>
                  </a:lnTo>
                  <a:lnTo>
                    <a:pt x="426" y="760"/>
                  </a:lnTo>
                  <a:lnTo>
                    <a:pt x="639" y="821"/>
                  </a:lnTo>
                  <a:cubicBezTo>
                    <a:pt x="665" y="742"/>
                    <a:pt x="692" y="663"/>
                    <a:pt x="797" y="663"/>
                  </a:cubicBezTo>
                  <a:cubicBezTo>
                    <a:pt x="813" y="663"/>
                    <a:pt x="832" y="665"/>
                    <a:pt x="852" y="669"/>
                  </a:cubicBezTo>
                  <a:lnTo>
                    <a:pt x="882" y="912"/>
                  </a:lnTo>
                  <a:lnTo>
                    <a:pt x="1004" y="821"/>
                  </a:lnTo>
                  <a:lnTo>
                    <a:pt x="1156" y="912"/>
                  </a:lnTo>
                  <a:lnTo>
                    <a:pt x="1247" y="669"/>
                  </a:lnTo>
                  <a:lnTo>
                    <a:pt x="913" y="243"/>
                  </a:lnTo>
                  <a:lnTo>
                    <a:pt x="730" y="304"/>
                  </a:lnTo>
                  <a:lnTo>
                    <a:pt x="700" y="91"/>
                  </a:lnTo>
                  <a:cubicBezTo>
                    <a:pt x="659" y="71"/>
                    <a:pt x="616" y="68"/>
                    <a:pt x="570" y="68"/>
                  </a:cubicBezTo>
                  <a:cubicBezTo>
                    <a:pt x="548" y="68"/>
                    <a:pt x="525" y="69"/>
                    <a:pt x="502" y="69"/>
                  </a:cubicBezTo>
                  <a:cubicBezTo>
                    <a:pt x="434" y="69"/>
                    <a:pt x="366" y="61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380226" y="2786463"/>
              <a:ext cx="24408" cy="20055"/>
            </a:xfrm>
            <a:custGeom>
              <a:avLst/>
              <a:gdLst/>
              <a:ahLst/>
              <a:cxnLst/>
              <a:rect l="l" t="t" r="r" b="b"/>
              <a:pathLst>
                <a:path w="1703" h="1399" extrusionOk="0">
                  <a:moveTo>
                    <a:pt x="791" y="365"/>
                  </a:moveTo>
                  <a:lnTo>
                    <a:pt x="578" y="608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657" y="544"/>
                    <a:pt x="724" y="454"/>
                    <a:pt x="791" y="365"/>
                  </a:cubicBezTo>
                  <a:close/>
                  <a:moveTo>
                    <a:pt x="1338" y="1"/>
                  </a:moveTo>
                  <a:lnTo>
                    <a:pt x="1398" y="122"/>
                  </a:lnTo>
                  <a:lnTo>
                    <a:pt x="1307" y="183"/>
                  </a:lnTo>
                  <a:cubicBezTo>
                    <a:pt x="1280" y="183"/>
                    <a:pt x="1253" y="181"/>
                    <a:pt x="1225" y="181"/>
                  </a:cubicBezTo>
                  <a:cubicBezTo>
                    <a:pt x="1124" y="181"/>
                    <a:pt x="1003" y="200"/>
                    <a:pt x="791" y="365"/>
                  </a:cubicBezTo>
                  <a:cubicBezTo>
                    <a:pt x="791" y="365"/>
                    <a:pt x="791" y="365"/>
                    <a:pt x="791" y="365"/>
                  </a:cubicBezTo>
                  <a:lnTo>
                    <a:pt x="791" y="365"/>
                  </a:lnTo>
                  <a:cubicBezTo>
                    <a:pt x="639" y="639"/>
                    <a:pt x="669" y="639"/>
                    <a:pt x="669" y="639"/>
                  </a:cubicBezTo>
                  <a:lnTo>
                    <a:pt x="639" y="669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566" y="649"/>
                    <a:pt x="541" y="675"/>
                    <a:pt x="517" y="700"/>
                  </a:cubicBezTo>
                  <a:cubicBezTo>
                    <a:pt x="365" y="852"/>
                    <a:pt x="183" y="973"/>
                    <a:pt x="31" y="1095"/>
                  </a:cubicBezTo>
                  <a:lnTo>
                    <a:pt x="91" y="1186"/>
                  </a:lnTo>
                  <a:lnTo>
                    <a:pt x="0" y="1277"/>
                  </a:lnTo>
                  <a:lnTo>
                    <a:pt x="274" y="1399"/>
                  </a:lnTo>
                  <a:lnTo>
                    <a:pt x="183" y="1277"/>
                  </a:lnTo>
                  <a:cubicBezTo>
                    <a:pt x="213" y="943"/>
                    <a:pt x="547" y="1004"/>
                    <a:pt x="730" y="852"/>
                  </a:cubicBezTo>
                  <a:cubicBezTo>
                    <a:pt x="839" y="852"/>
                    <a:pt x="776" y="1073"/>
                    <a:pt x="918" y="1073"/>
                  </a:cubicBezTo>
                  <a:cubicBezTo>
                    <a:pt x="933" y="1073"/>
                    <a:pt x="952" y="1070"/>
                    <a:pt x="973" y="1064"/>
                  </a:cubicBezTo>
                  <a:lnTo>
                    <a:pt x="943" y="669"/>
                  </a:lnTo>
                  <a:lnTo>
                    <a:pt x="1095" y="426"/>
                  </a:lnTo>
                  <a:lnTo>
                    <a:pt x="1338" y="517"/>
                  </a:lnTo>
                  <a:lnTo>
                    <a:pt x="1520" y="304"/>
                  </a:lnTo>
                  <a:lnTo>
                    <a:pt x="1702" y="396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443834" y="2927204"/>
              <a:ext cx="27017" cy="14392"/>
            </a:xfrm>
            <a:custGeom>
              <a:avLst/>
              <a:gdLst/>
              <a:ahLst/>
              <a:cxnLst/>
              <a:rect l="l" t="t" r="r" b="b"/>
              <a:pathLst>
                <a:path w="1885" h="1004" extrusionOk="0">
                  <a:moveTo>
                    <a:pt x="152" y="0"/>
                  </a:moveTo>
                  <a:lnTo>
                    <a:pt x="122" y="152"/>
                  </a:lnTo>
                  <a:lnTo>
                    <a:pt x="0" y="91"/>
                  </a:lnTo>
                  <a:lnTo>
                    <a:pt x="0" y="213"/>
                  </a:lnTo>
                  <a:lnTo>
                    <a:pt x="274" y="304"/>
                  </a:lnTo>
                  <a:cubicBezTo>
                    <a:pt x="310" y="268"/>
                    <a:pt x="357" y="221"/>
                    <a:pt x="402" y="221"/>
                  </a:cubicBezTo>
                  <a:cubicBezTo>
                    <a:pt x="432" y="221"/>
                    <a:pt x="462" y="243"/>
                    <a:pt x="486" y="304"/>
                  </a:cubicBezTo>
                  <a:cubicBezTo>
                    <a:pt x="578" y="426"/>
                    <a:pt x="730" y="395"/>
                    <a:pt x="821" y="456"/>
                  </a:cubicBezTo>
                  <a:cubicBezTo>
                    <a:pt x="942" y="547"/>
                    <a:pt x="1064" y="517"/>
                    <a:pt x="1185" y="578"/>
                  </a:cubicBezTo>
                  <a:cubicBezTo>
                    <a:pt x="1307" y="639"/>
                    <a:pt x="1550" y="578"/>
                    <a:pt x="1550" y="821"/>
                  </a:cubicBezTo>
                  <a:lnTo>
                    <a:pt x="1459" y="882"/>
                  </a:lnTo>
                  <a:lnTo>
                    <a:pt x="1550" y="1003"/>
                  </a:lnTo>
                  <a:lnTo>
                    <a:pt x="1641" y="912"/>
                  </a:lnTo>
                  <a:lnTo>
                    <a:pt x="1672" y="943"/>
                  </a:lnTo>
                  <a:lnTo>
                    <a:pt x="1885" y="882"/>
                  </a:lnTo>
                  <a:lnTo>
                    <a:pt x="1702" y="639"/>
                  </a:lnTo>
                  <a:lnTo>
                    <a:pt x="1824" y="517"/>
                  </a:lnTo>
                  <a:lnTo>
                    <a:pt x="1581" y="608"/>
                  </a:lnTo>
                  <a:lnTo>
                    <a:pt x="1398" y="426"/>
                  </a:lnTo>
                  <a:lnTo>
                    <a:pt x="1398" y="274"/>
                  </a:lnTo>
                  <a:cubicBezTo>
                    <a:pt x="1246" y="243"/>
                    <a:pt x="1246" y="61"/>
                    <a:pt x="1125" y="0"/>
                  </a:cubicBezTo>
                  <a:lnTo>
                    <a:pt x="1094" y="31"/>
                  </a:lnTo>
                  <a:lnTo>
                    <a:pt x="790" y="0"/>
                  </a:lnTo>
                  <a:lnTo>
                    <a:pt x="790" y="0"/>
                  </a:lnTo>
                  <a:cubicBezTo>
                    <a:pt x="821" y="61"/>
                    <a:pt x="851" y="91"/>
                    <a:pt x="882" y="152"/>
                  </a:cubicBezTo>
                  <a:lnTo>
                    <a:pt x="942" y="183"/>
                  </a:lnTo>
                  <a:lnTo>
                    <a:pt x="912" y="213"/>
                  </a:lnTo>
                  <a:lnTo>
                    <a:pt x="882" y="152"/>
                  </a:lnTo>
                  <a:cubicBezTo>
                    <a:pt x="865" y="156"/>
                    <a:pt x="849" y="157"/>
                    <a:pt x="834" y="157"/>
                  </a:cubicBezTo>
                  <a:cubicBezTo>
                    <a:pt x="709" y="157"/>
                    <a:pt x="622" y="55"/>
                    <a:pt x="486" y="0"/>
                  </a:cubicBezTo>
                  <a:lnTo>
                    <a:pt x="365" y="9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389564" y="2674922"/>
              <a:ext cx="19177" cy="12213"/>
            </a:xfrm>
            <a:custGeom>
              <a:avLst/>
              <a:gdLst/>
              <a:ahLst/>
              <a:cxnLst/>
              <a:rect l="l" t="t" r="r" b="b"/>
              <a:pathLst>
                <a:path w="1338" h="852" extrusionOk="0">
                  <a:moveTo>
                    <a:pt x="578" y="395"/>
                  </a:moveTo>
                  <a:lnTo>
                    <a:pt x="578" y="426"/>
                  </a:lnTo>
                  <a:lnTo>
                    <a:pt x="517" y="426"/>
                  </a:lnTo>
                  <a:lnTo>
                    <a:pt x="517" y="395"/>
                  </a:lnTo>
                  <a:close/>
                  <a:moveTo>
                    <a:pt x="852" y="365"/>
                  </a:moveTo>
                  <a:lnTo>
                    <a:pt x="882" y="517"/>
                  </a:lnTo>
                  <a:lnTo>
                    <a:pt x="821" y="517"/>
                  </a:lnTo>
                  <a:lnTo>
                    <a:pt x="821" y="365"/>
                  </a:lnTo>
                  <a:close/>
                  <a:moveTo>
                    <a:pt x="1064" y="0"/>
                  </a:moveTo>
                  <a:lnTo>
                    <a:pt x="730" y="274"/>
                  </a:lnTo>
                  <a:lnTo>
                    <a:pt x="548" y="31"/>
                  </a:lnTo>
                  <a:lnTo>
                    <a:pt x="426" y="122"/>
                  </a:lnTo>
                  <a:lnTo>
                    <a:pt x="213" y="61"/>
                  </a:lnTo>
                  <a:cubicBezTo>
                    <a:pt x="152" y="122"/>
                    <a:pt x="61" y="183"/>
                    <a:pt x="0" y="274"/>
                  </a:cubicBezTo>
                  <a:cubicBezTo>
                    <a:pt x="0" y="274"/>
                    <a:pt x="0" y="304"/>
                    <a:pt x="0" y="365"/>
                  </a:cubicBezTo>
                  <a:lnTo>
                    <a:pt x="183" y="395"/>
                  </a:lnTo>
                  <a:lnTo>
                    <a:pt x="304" y="699"/>
                  </a:lnTo>
                  <a:lnTo>
                    <a:pt x="183" y="851"/>
                  </a:lnTo>
                  <a:cubicBezTo>
                    <a:pt x="426" y="760"/>
                    <a:pt x="639" y="760"/>
                    <a:pt x="791" y="669"/>
                  </a:cubicBezTo>
                  <a:cubicBezTo>
                    <a:pt x="943" y="547"/>
                    <a:pt x="1125" y="456"/>
                    <a:pt x="1125" y="243"/>
                  </a:cubicBezTo>
                  <a:lnTo>
                    <a:pt x="1307" y="304"/>
                  </a:lnTo>
                  <a:lnTo>
                    <a:pt x="1338" y="152"/>
                  </a:lnTo>
                  <a:lnTo>
                    <a:pt x="1125" y="122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457335" y="2718056"/>
              <a:ext cx="15694" cy="1875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639" y="0"/>
                  </a:moveTo>
                  <a:lnTo>
                    <a:pt x="456" y="31"/>
                  </a:lnTo>
                  <a:cubicBezTo>
                    <a:pt x="456" y="183"/>
                    <a:pt x="426" y="304"/>
                    <a:pt x="335" y="426"/>
                  </a:cubicBezTo>
                  <a:lnTo>
                    <a:pt x="213" y="426"/>
                  </a:lnTo>
                  <a:lnTo>
                    <a:pt x="0" y="608"/>
                  </a:lnTo>
                  <a:lnTo>
                    <a:pt x="92" y="730"/>
                  </a:lnTo>
                  <a:cubicBezTo>
                    <a:pt x="213" y="791"/>
                    <a:pt x="304" y="943"/>
                    <a:pt x="487" y="943"/>
                  </a:cubicBezTo>
                  <a:lnTo>
                    <a:pt x="578" y="882"/>
                  </a:lnTo>
                  <a:lnTo>
                    <a:pt x="760" y="1186"/>
                  </a:lnTo>
                  <a:lnTo>
                    <a:pt x="851" y="1125"/>
                  </a:lnTo>
                  <a:lnTo>
                    <a:pt x="1095" y="1307"/>
                  </a:lnTo>
                  <a:cubicBezTo>
                    <a:pt x="1064" y="1155"/>
                    <a:pt x="1064" y="1034"/>
                    <a:pt x="1003" y="973"/>
                  </a:cubicBezTo>
                  <a:cubicBezTo>
                    <a:pt x="851" y="791"/>
                    <a:pt x="730" y="578"/>
                    <a:pt x="699" y="365"/>
                  </a:cubicBezTo>
                  <a:lnTo>
                    <a:pt x="821" y="244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85013" y="2901487"/>
              <a:ext cx="16568" cy="10479"/>
            </a:xfrm>
            <a:custGeom>
              <a:avLst/>
              <a:gdLst/>
              <a:ahLst/>
              <a:cxnLst/>
              <a:rect l="l" t="t" r="r" b="b"/>
              <a:pathLst>
                <a:path w="1156" h="731" extrusionOk="0">
                  <a:moveTo>
                    <a:pt x="730" y="1"/>
                  </a:moveTo>
                  <a:lnTo>
                    <a:pt x="700" y="153"/>
                  </a:lnTo>
                  <a:cubicBezTo>
                    <a:pt x="616" y="132"/>
                    <a:pt x="518" y="97"/>
                    <a:pt x="455" y="97"/>
                  </a:cubicBezTo>
                  <a:cubicBezTo>
                    <a:pt x="426" y="97"/>
                    <a:pt x="405" y="104"/>
                    <a:pt x="396" y="123"/>
                  </a:cubicBezTo>
                  <a:cubicBezTo>
                    <a:pt x="359" y="141"/>
                    <a:pt x="325" y="148"/>
                    <a:pt x="295" y="148"/>
                  </a:cubicBezTo>
                  <a:cubicBezTo>
                    <a:pt x="187" y="148"/>
                    <a:pt x="113" y="58"/>
                    <a:pt x="29" y="58"/>
                  </a:cubicBezTo>
                  <a:cubicBezTo>
                    <a:pt x="20" y="58"/>
                    <a:pt x="10" y="59"/>
                    <a:pt x="1" y="62"/>
                  </a:cubicBezTo>
                  <a:lnTo>
                    <a:pt x="31" y="366"/>
                  </a:lnTo>
                  <a:lnTo>
                    <a:pt x="426" y="730"/>
                  </a:lnTo>
                  <a:lnTo>
                    <a:pt x="457" y="487"/>
                  </a:lnTo>
                  <a:lnTo>
                    <a:pt x="548" y="670"/>
                  </a:lnTo>
                  <a:lnTo>
                    <a:pt x="700" y="670"/>
                  </a:lnTo>
                  <a:lnTo>
                    <a:pt x="1064" y="487"/>
                  </a:lnTo>
                  <a:lnTo>
                    <a:pt x="1156" y="183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50355" y="2940664"/>
              <a:ext cx="21800" cy="12256"/>
            </a:xfrm>
            <a:custGeom>
              <a:avLst/>
              <a:gdLst/>
              <a:ahLst/>
              <a:cxnLst/>
              <a:rect l="l" t="t" r="r" b="b"/>
              <a:pathLst>
                <a:path w="1521" h="855" extrusionOk="0">
                  <a:moveTo>
                    <a:pt x="345" y="0"/>
                  </a:moveTo>
                  <a:cubicBezTo>
                    <a:pt x="258" y="0"/>
                    <a:pt x="183" y="14"/>
                    <a:pt x="123" y="95"/>
                  </a:cubicBezTo>
                  <a:lnTo>
                    <a:pt x="1" y="247"/>
                  </a:lnTo>
                  <a:lnTo>
                    <a:pt x="335" y="247"/>
                  </a:lnTo>
                  <a:lnTo>
                    <a:pt x="366" y="429"/>
                  </a:lnTo>
                  <a:cubicBezTo>
                    <a:pt x="670" y="520"/>
                    <a:pt x="700" y="551"/>
                    <a:pt x="609" y="855"/>
                  </a:cubicBezTo>
                  <a:lnTo>
                    <a:pt x="882" y="763"/>
                  </a:lnTo>
                  <a:lnTo>
                    <a:pt x="1095" y="490"/>
                  </a:lnTo>
                  <a:lnTo>
                    <a:pt x="1369" y="581"/>
                  </a:lnTo>
                  <a:lnTo>
                    <a:pt x="1521" y="520"/>
                  </a:lnTo>
                  <a:lnTo>
                    <a:pt x="1338" y="308"/>
                  </a:lnTo>
                  <a:lnTo>
                    <a:pt x="913" y="308"/>
                  </a:lnTo>
                  <a:lnTo>
                    <a:pt x="761" y="156"/>
                  </a:lnTo>
                  <a:lnTo>
                    <a:pt x="518" y="156"/>
                  </a:lnTo>
                  <a:lnTo>
                    <a:pt x="487" y="4"/>
                  </a:lnTo>
                  <a:cubicBezTo>
                    <a:pt x="437" y="4"/>
                    <a:pt x="38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437298" y="2782979"/>
              <a:ext cx="11767" cy="17001"/>
            </a:xfrm>
            <a:custGeom>
              <a:avLst/>
              <a:gdLst/>
              <a:ahLst/>
              <a:cxnLst/>
              <a:rect l="l" t="t" r="r" b="b"/>
              <a:pathLst>
                <a:path w="821" h="1186" extrusionOk="0">
                  <a:moveTo>
                    <a:pt x="334" y="0"/>
                  </a:moveTo>
                  <a:lnTo>
                    <a:pt x="274" y="152"/>
                  </a:lnTo>
                  <a:lnTo>
                    <a:pt x="0" y="61"/>
                  </a:lnTo>
                  <a:lnTo>
                    <a:pt x="122" y="821"/>
                  </a:lnTo>
                  <a:lnTo>
                    <a:pt x="243" y="547"/>
                  </a:lnTo>
                  <a:lnTo>
                    <a:pt x="304" y="578"/>
                  </a:lnTo>
                  <a:lnTo>
                    <a:pt x="304" y="943"/>
                  </a:lnTo>
                  <a:lnTo>
                    <a:pt x="426" y="973"/>
                  </a:lnTo>
                  <a:lnTo>
                    <a:pt x="456" y="1186"/>
                  </a:lnTo>
                  <a:cubicBezTo>
                    <a:pt x="608" y="1095"/>
                    <a:pt x="638" y="943"/>
                    <a:pt x="578" y="791"/>
                  </a:cubicBezTo>
                  <a:cubicBezTo>
                    <a:pt x="426" y="699"/>
                    <a:pt x="365" y="547"/>
                    <a:pt x="365" y="244"/>
                  </a:cubicBezTo>
                  <a:lnTo>
                    <a:pt x="365" y="244"/>
                  </a:lnTo>
                  <a:lnTo>
                    <a:pt x="486" y="547"/>
                  </a:lnTo>
                  <a:cubicBezTo>
                    <a:pt x="552" y="547"/>
                    <a:pt x="617" y="625"/>
                    <a:pt x="704" y="625"/>
                  </a:cubicBezTo>
                  <a:cubicBezTo>
                    <a:pt x="739" y="625"/>
                    <a:pt x="777" y="613"/>
                    <a:pt x="821" y="578"/>
                  </a:cubicBezTo>
                  <a:lnTo>
                    <a:pt x="790" y="456"/>
                  </a:lnTo>
                  <a:lnTo>
                    <a:pt x="699" y="547"/>
                  </a:lnTo>
                  <a:cubicBezTo>
                    <a:pt x="608" y="396"/>
                    <a:pt x="730" y="274"/>
                    <a:pt x="760" y="122"/>
                  </a:cubicBezTo>
                  <a:cubicBezTo>
                    <a:pt x="669" y="92"/>
                    <a:pt x="608" y="92"/>
                    <a:pt x="547" y="61"/>
                  </a:cubicBezTo>
                  <a:cubicBezTo>
                    <a:pt x="486" y="61"/>
                    <a:pt x="395" y="31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2534193" y="2671439"/>
              <a:ext cx="13960" cy="14392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882" y="0"/>
                  </a:moveTo>
                  <a:cubicBezTo>
                    <a:pt x="700" y="68"/>
                    <a:pt x="518" y="103"/>
                    <a:pt x="335" y="103"/>
                  </a:cubicBezTo>
                  <a:cubicBezTo>
                    <a:pt x="274" y="103"/>
                    <a:pt x="214" y="99"/>
                    <a:pt x="153" y="91"/>
                  </a:cubicBezTo>
                  <a:lnTo>
                    <a:pt x="153" y="669"/>
                  </a:lnTo>
                  <a:cubicBezTo>
                    <a:pt x="92" y="821"/>
                    <a:pt x="62" y="882"/>
                    <a:pt x="1" y="973"/>
                  </a:cubicBezTo>
                  <a:lnTo>
                    <a:pt x="31" y="1003"/>
                  </a:lnTo>
                  <a:lnTo>
                    <a:pt x="153" y="1003"/>
                  </a:lnTo>
                  <a:cubicBezTo>
                    <a:pt x="183" y="942"/>
                    <a:pt x="214" y="912"/>
                    <a:pt x="214" y="882"/>
                  </a:cubicBezTo>
                  <a:cubicBezTo>
                    <a:pt x="214" y="699"/>
                    <a:pt x="274" y="608"/>
                    <a:pt x="457" y="608"/>
                  </a:cubicBezTo>
                  <a:cubicBezTo>
                    <a:pt x="487" y="608"/>
                    <a:pt x="548" y="547"/>
                    <a:pt x="578" y="517"/>
                  </a:cubicBezTo>
                  <a:lnTo>
                    <a:pt x="578" y="243"/>
                  </a:lnTo>
                  <a:cubicBezTo>
                    <a:pt x="730" y="213"/>
                    <a:pt x="852" y="243"/>
                    <a:pt x="973" y="152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81960" y="2647471"/>
              <a:ext cx="12656" cy="14822"/>
            </a:xfrm>
            <a:custGeom>
              <a:avLst/>
              <a:gdLst/>
              <a:ahLst/>
              <a:cxnLst/>
              <a:rect l="l" t="t" r="r" b="b"/>
              <a:pathLst>
                <a:path w="883" h="1034" extrusionOk="0">
                  <a:moveTo>
                    <a:pt x="122" y="0"/>
                  </a:moveTo>
                  <a:lnTo>
                    <a:pt x="1" y="274"/>
                  </a:lnTo>
                  <a:lnTo>
                    <a:pt x="274" y="304"/>
                  </a:lnTo>
                  <a:lnTo>
                    <a:pt x="274" y="426"/>
                  </a:lnTo>
                  <a:lnTo>
                    <a:pt x="457" y="639"/>
                  </a:lnTo>
                  <a:lnTo>
                    <a:pt x="609" y="639"/>
                  </a:lnTo>
                  <a:lnTo>
                    <a:pt x="822" y="1034"/>
                  </a:lnTo>
                  <a:lnTo>
                    <a:pt x="882" y="578"/>
                  </a:lnTo>
                  <a:lnTo>
                    <a:pt x="761" y="456"/>
                  </a:lnTo>
                  <a:lnTo>
                    <a:pt x="487" y="426"/>
                  </a:lnTo>
                  <a:lnTo>
                    <a:pt x="639" y="183"/>
                  </a:lnTo>
                  <a:cubicBezTo>
                    <a:pt x="585" y="155"/>
                    <a:pt x="536" y="140"/>
                    <a:pt x="494" y="140"/>
                  </a:cubicBezTo>
                  <a:cubicBezTo>
                    <a:pt x="442" y="140"/>
                    <a:pt x="399" y="163"/>
                    <a:pt x="366" y="213"/>
                  </a:cubicBezTo>
                  <a:cubicBezTo>
                    <a:pt x="366" y="223"/>
                    <a:pt x="359" y="227"/>
                    <a:pt x="349" y="227"/>
                  </a:cubicBezTo>
                  <a:cubicBezTo>
                    <a:pt x="328" y="227"/>
                    <a:pt x="295" y="213"/>
                    <a:pt x="274" y="213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284134" y="2923276"/>
              <a:ext cx="11337" cy="7856"/>
            </a:xfrm>
            <a:custGeom>
              <a:avLst/>
              <a:gdLst/>
              <a:ahLst/>
              <a:cxnLst/>
              <a:rect l="l" t="t" r="r" b="b"/>
              <a:pathLst>
                <a:path w="791" h="548" extrusionOk="0">
                  <a:moveTo>
                    <a:pt x="92" y="1"/>
                  </a:moveTo>
                  <a:lnTo>
                    <a:pt x="1" y="335"/>
                  </a:lnTo>
                  <a:cubicBezTo>
                    <a:pt x="35" y="370"/>
                    <a:pt x="68" y="382"/>
                    <a:pt x="97" y="382"/>
                  </a:cubicBezTo>
                  <a:cubicBezTo>
                    <a:pt x="172" y="382"/>
                    <a:pt x="231" y="305"/>
                    <a:pt x="274" y="305"/>
                  </a:cubicBezTo>
                  <a:lnTo>
                    <a:pt x="669" y="548"/>
                  </a:lnTo>
                  <a:lnTo>
                    <a:pt x="791" y="426"/>
                  </a:lnTo>
                  <a:lnTo>
                    <a:pt x="761" y="31"/>
                  </a:lnTo>
                  <a:lnTo>
                    <a:pt x="609" y="15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2748106" y="2654007"/>
              <a:ext cx="9588" cy="12643"/>
            </a:xfrm>
            <a:custGeom>
              <a:avLst/>
              <a:gdLst/>
              <a:ahLst/>
              <a:cxnLst/>
              <a:rect l="l" t="t" r="r" b="b"/>
              <a:pathLst>
                <a:path w="669" h="882" extrusionOk="0">
                  <a:moveTo>
                    <a:pt x="304" y="213"/>
                  </a:moveTo>
                  <a:lnTo>
                    <a:pt x="304" y="304"/>
                  </a:lnTo>
                  <a:lnTo>
                    <a:pt x="274" y="304"/>
                  </a:lnTo>
                  <a:lnTo>
                    <a:pt x="274" y="213"/>
                  </a:lnTo>
                  <a:close/>
                  <a:moveTo>
                    <a:pt x="213" y="0"/>
                  </a:moveTo>
                  <a:lnTo>
                    <a:pt x="61" y="274"/>
                  </a:lnTo>
                  <a:cubicBezTo>
                    <a:pt x="243" y="395"/>
                    <a:pt x="0" y="547"/>
                    <a:pt x="61" y="730"/>
                  </a:cubicBezTo>
                  <a:cubicBezTo>
                    <a:pt x="91" y="730"/>
                    <a:pt x="122" y="821"/>
                    <a:pt x="182" y="821"/>
                  </a:cubicBezTo>
                  <a:cubicBezTo>
                    <a:pt x="274" y="821"/>
                    <a:pt x="334" y="791"/>
                    <a:pt x="395" y="760"/>
                  </a:cubicBezTo>
                  <a:cubicBezTo>
                    <a:pt x="426" y="730"/>
                    <a:pt x="426" y="699"/>
                    <a:pt x="456" y="669"/>
                  </a:cubicBezTo>
                  <a:lnTo>
                    <a:pt x="486" y="699"/>
                  </a:lnTo>
                  <a:lnTo>
                    <a:pt x="426" y="760"/>
                  </a:lnTo>
                  <a:cubicBezTo>
                    <a:pt x="456" y="791"/>
                    <a:pt x="456" y="821"/>
                    <a:pt x="486" y="882"/>
                  </a:cubicBezTo>
                  <a:lnTo>
                    <a:pt x="669" y="669"/>
                  </a:lnTo>
                  <a:lnTo>
                    <a:pt x="517" y="608"/>
                  </a:lnTo>
                  <a:cubicBezTo>
                    <a:pt x="456" y="517"/>
                    <a:pt x="547" y="395"/>
                    <a:pt x="426" y="395"/>
                  </a:cubicBezTo>
                  <a:cubicBezTo>
                    <a:pt x="395" y="395"/>
                    <a:pt x="395" y="426"/>
                    <a:pt x="365" y="456"/>
                  </a:cubicBezTo>
                  <a:lnTo>
                    <a:pt x="365" y="426"/>
                  </a:lnTo>
                  <a:lnTo>
                    <a:pt x="395" y="365"/>
                  </a:lnTo>
                  <a:lnTo>
                    <a:pt x="395" y="9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396336" y="2775568"/>
              <a:ext cx="12656" cy="6723"/>
            </a:xfrm>
            <a:custGeom>
              <a:avLst/>
              <a:gdLst/>
              <a:ahLst/>
              <a:cxnLst/>
              <a:rect l="l" t="t" r="r" b="b"/>
              <a:pathLst>
                <a:path w="883" h="469" extrusionOk="0">
                  <a:moveTo>
                    <a:pt x="1" y="1"/>
                  </a:moveTo>
                  <a:lnTo>
                    <a:pt x="1" y="335"/>
                  </a:lnTo>
                  <a:lnTo>
                    <a:pt x="183" y="426"/>
                  </a:lnTo>
                  <a:lnTo>
                    <a:pt x="305" y="365"/>
                  </a:lnTo>
                  <a:cubicBezTo>
                    <a:pt x="360" y="449"/>
                    <a:pt x="428" y="468"/>
                    <a:pt x="503" y="468"/>
                  </a:cubicBezTo>
                  <a:cubicBezTo>
                    <a:pt x="573" y="468"/>
                    <a:pt x="648" y="451"/>
                    <a:pt x="724" y="451"/>
                  </a:cubicBezTo>
                  <a:cubicBezTo>
                    <a:pt x="747" y="451"/>
                    <a:pt x="769" y="453"/>
                    <a:pt x="791" y="457"/>
                  </a:cubicBezTo>
                  <a:lnTo>
                    <a:pt x="882" y="274"/>
                  </a:lnTo>
                  <a:lnTo>
                    <a:pt x="639" y="31"/>
                  </a:lnTo>
                  <a:cubicBezTo>
                    <a:pt x="518" y="92"/>
                    <a:pt x="426" y="153"/>
                    <a:pt x="305" y="213"/>
                  </a:cubicBezTo>
                  <a:lnTo>
                    <a:pt x="214" y="21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2299384" y="2713268"/>
              <a:ext cx="10033" cy="13518"/>
            </a:xfrm>
            <a:custGeom>
              <a:avLst/>
              <a:gdLst/>
              <a:ahLst/>
              <a:cxnLst/>
              <a:rect l="l" t="t" r="r" b="b"/>
              <a:pathLst>
                <a:path w="700" h="943" extrusionOk="0">
                  <a:moveTo>
                    <a:pt x="335" y="0"/>
                  </a:moveTo>
                  <a:lnTo>
                    <a:pt x="274" y="274"/>
                  </a:lnTo>
                  <a:lnTo>
                    <a:pt x="335" y="456"/>
                  </a:lnTo>
                  <a:lnTo>
                    <a:pt x="122" y="456"/>
                  </a:lnTo>
                  <a:cubicBezTo>
                    <a:pt x="1" y="669"/>
                    <a:pt x="304" y="730"/>
                    <a:pt x="244" y="942"/>
                  </a:cubicBezTo>
                  <a:cubicBezTo>
                    <a:pt x="320" y="836"/>
                    <a:pt x="396" y="821"/>
                    <a:pt x="472" y="821"/>
                  </a:cubicBezTo>
                  <a:cubicBezTo>
                    <a:pt x="502" y="821"/>
                    <a:pt x="532" y="823"/>
                    <a:pt x="563" y="823"/>
                  </a:cubicBezTo>
                  <a:cubicBezTo>
                    <a:pt x="608" y="823"/>
                    <a:pt x="654" y="818"/>
                    <a:pt x="700" y="790"/>
                  </a:cubicBezTo>
                  <a:cubicBezTo>
                    <a:pt x="548" y="608"/>
                    <a:pt x="700" y="274"/>
                    <a:pt x="396" y="18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3249098" y="2609999"/>
              <a:ext cx="10907" cy="11769"/>
            </a:xfrm>
            <a:custGeom>
              <a:avLst/>
              <a:gdLst/>
              <a:ahLst/>
              <a:cxnLst/>
              <a:rect l="l" t="t" r="r" b="b"/>
              <a:pathLst>
                <a:path w="761" h="821" extrusionOk="0">
                  <a:moveTo>
                    <a:pt x="183" y="0"/>
                  </a:moveTo>
                  <a:cubicBezTo>
                    <a:pt x="61" y="31"/>
                    <a:pt x="0" y="92"/>
                    <a:pt x="31" y="243"/>
                  </a:cubicBezTo>
                  <a:cubicBezTo>
                    <a:pt x="61" y="395"/>
                    <a:pt x="183" y="395"/>
                    <a:pt x="243" y="395"/>
                  </a:cubicBezTo>
                  <a:lnTo>
                    <a:pt x="487" y="699"/>
                  </a:lnTo>
                  <a:lnTo>
                    <a:pt x="699" y="608"/>
                  </a:lnTo>
                  <a:lnTo>
                    <a:pt x="608" y="821"/>
                  </a:lnTo>
                  <a:cubicBezTo>
                    <a:pt x="669" y="821"/>
                    <a:pt x="730" y="760"/>
                    <a:pt x="760" y="699"/>
                  </a:cubicBezTo>
                  <a:cubicBezTo>
                    <a:pt x="760" y="669"/>
                    <a:pt x="760" y="608"/>
                    <a:pt x="760" y="578"/>
                  </a:cubicBezTo>
                  <a:cubicBezTo>
                    <a:pt x="578" y="517"/>
                    <a:pt x="487" y="456"/>
                    <a:pt x="547" y="243"/>
                  </a:cubicBezTo>
                  <a:lnTo>
                    <a:pt x="730" y="183"/>
                  </a:lnTo>
                  <a:lnTo>
                    <a:pt x="456" y="122"/>
                  </a:lnTo>
                  <a:lnTo>
                    <a:pt x="547" y="31"/>
                  </a:lnTo>
                  <a:cubicBezTo>
                    <a:pt x="522" y="21"/>
                    <a:pt x="501" y="16"/>
                    <a:pt x="482" y="16"/>
                  </a:cubicBezTo>
                  <a:cubicBezTo>
                    <a:pt x="384" y="16"/>
                    <a:pt x="350" y="127"/>
                    <a:pt x="274" y="15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671857" y="2663440"/>
              <a:ext cx="11781" cy="9318"/>
            </a:xfrm>
            <a:custGeom>
              <a:avLst/>
              <a:gdLst/>
              <a:ahLst/>
              <a:cxnLst/>
              <a:rect l="l" t="t" r="r" b="b"/>
              <a:pathLst>
                <a:path w="822" h="650" extrusionOk="0">
                  <a:moveTo>
                    <a:pt x="200" y="0"/>
                  </a:moveTo>
                  <a:cubicBezTo>
                    <a:pt x="163" y="0"/>
                    <a:pt x="128" y="12"/>
                    <a:pt x="92" y="41"/>
                  </a:cubicBezTo>
                  <a:lnTo>
                    <a:pt x="1" y="133"/>
                  </a:lnTo>
                  <a:lnTo>
                    <a:pt x="183" y="406"/>
                  </a:lnTo>
                  <a:lnTo>
                    <a:pt x="335" y="345"/>
                  </a:lnTo>
                  <a:lnTo>
                    <a:pt x="396" y="406"/>
                  </a:lnTo>
                  <a:lnTo>
                    <a:pt x="487" y="315"/>
                  </a:lnTo>
                  <a:lnTo>
                    <a:pt x="518" y="649"/>
                  </a:lnTo>
                  <a:cubicBezTo>
                    <a:pt x="548" y="467"/>
                    <a:pt x="730" y="406"/>
                    <a:pt x="822" y="254"/>
                  </a:cubicBezTo>
                  <a:lnTo>
                    <a:pt x="700" y="41"/>
                  </a:lnTo>
                  <a:cubicBezTo>
                    <a:pt x="645" y="83"/>
                    <a:pt x="593" y="97"/>
                    <a:pt x="544" y="97"/>
                  </a:cubicBezTo>
                  <a:cubicBezTo>
                    <a:pt x="417" y="97"/>
                    <a:pt x="306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451423" y="2674478"/>
              <a:ext cx="10907" cy="12213"/>
            </a:xfrm>
            <a:custGeom>
              <a:avLst/>
              <a:gdLst/>
              <a:ahLst/>
              <a:cxnLst/>
              <a:rect l="l" t="t" r="r" b="b"/>
              <a:pathLst>
                <a:path w="761" h="852" extrusionOk="0">
                  <a:moveTo>
                    <a:pt x="548" y="1"/>
                  </a:moveTo>
                  <a:lnTo>
                    <a:pt x="426" y="153"/>
                  </a:lnTo>
                  <a:cubicBezTo>
                    <a:pt x="396" y="214"/>
                    <a:pt x="365" y="274"/>
                    <a:pt x="335" y="366"/>
                  </a:cubicBezTo>
                  <a:lnTo>
                    <a:pt x="213" y="183"/>
                  </a:lnTo>
                  <a:lnTo>
                    <a:pt x="1" y="183"/>
                  </a:lnTo>
                  <a:lnTo>
                    <a:pt x="122" y="457"/>
                  </a:lnTo>
                  <a:lnTo>
                    <a:pt x="426" y="518"/>
                  </a:lnTo>
                  <a:lnTo>
                    <a:pt x="335" y="852"/>
                  </a:lnTo>
                  <a:lnTo>
                    <a:pt x="457" y="852"/>
                  </a:lnTo>
                  <a:lnTo>
                    <a:pt x="578" y="396"/>
                  </a:lnTo>
                  <a:lnTo>
                    <a:pt x="761" y="214"/>
                  </a:lnTo>
                  <a:lnTo>
                    <a:pt x="761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810839" y="2648345"/>
              <a:ext cx="7854" cy="10035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486"/>
                  </a:moveTo>
                  <a:lnTo>
                    <a:pt x="304" y="517"/>
                  </a:lnTo>
                  <a:lnTo>
                    <a:pt x="243" y="517"/>
                  </a:lnTo>
                  <a:lnTo>
                    <a:pt x="243" y="486"/>
                  </a:lnTo>
                  <a:close/>
                  <a:moveTo>
                    <a:pt x="274" y="0"/>
                  </a:moveTo>
                  <a:lnTo>
                    <a:pt x="0" y="304"/>
                  </a:lnTo>
                  <a:lnTo>
                    <a:pt x="91" y="608"/>
                  </a:lnTo>
                  <a:lnTo>
                    <a:pt x="304" y="699"/>
                  </a:lnTo>
                  <a:cubicBezTo>
                    <a:pt x="456" y="638"/>
                    <a:pt x="456" y="486"/>
                    <a:pt x="547" y="39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2232723" y="2930157"/>
              <a:ext cx="7424" cy="14923"/>
            </a:xfrm>
            <a:custGeom>
              <a:avLst/>
              <a:gdLst/>
              <a:ahLst/>
              <a:cxnLst/>
              <a:rect l="l" t="t" r="r" b="b"/>
              <a:pathLst>
                <a:path w="518" h="1041" extrusionOk="0">
                  <a:moveTo>
                    <a:pt x="47" y="1"/>
                  </a:moveTo>
                  <a:cubicBezTo>
                    <a:pt x="33" y="1"/>
                    <a:pt x="18" y="3"/>
                    <a:pt x="1" y="7"/>
                  </a:cubicBezTo>
                  <a:cubicBezTo>
                    <a:pt x="62" y="220"/>
                    <a:pt x="92" y="433"/>
                    <a:pt x="92" y="615"/>
                  </a:cubicBezTo>
                  <a:cubicBezTo>
                    <a:pt x="92" y="767"/>
                    <a:pt x="123" y="889"/>
                    <a:pt x="183" y="1010"/>
                  </a:cubicBezTo>
                  <a:cubicBezTo>
                    <a:pt x="183" y="1041"/>
                    <a:pt x="214" y="1041"/>
                    <a:pt x="244" y="1041"/>
                  </a:cubicBezTo>
                  <a:lnTo>
                    <a:pt x="396" y="767"/>
                  </a:lnTo>
                  <a:cubicBezTo>
                    <a:pt x="183" y="615"/>
                    <a:pt x="518" y="433"/>
                    <a:pt x="366" y="281"/>
                  </a:cubicBezTo>
                  <a:lnTo>
                    <a:pt x="366" y="281"/>
                  </a:lnTo>
                  <a:lnTo>
                    <a:pt x="275" y="341"/>
                  </a:lnTo>
                  <a:cubicBezTo>
                    <a:pt x="244" y="311"/>
                    <a:pt x="214" y="281"/>
                    <a:pt x="153" y="220"/>
                  </a:cubicBezTo>
                  <a:cubicBezTo>
                    <a:pt x="153" y="189"/>
                    <a:pt x="183" y="129"/>
                    <a:pt x="153" y="98"/>
                  </a:cubicBezTo>
                  <a:cubicBezTo>
                    <a:pt x="153" y="72"/>
                    <a:pt x="130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2651820" y="2672299"/>
              <a:ext cx="10477" cy="10479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153" y="1"/>
                  </a:moveTo>
                  <a:cubicBezTo>
                    <a:pt x="122" y="122"/>
                    <a:pt x="92" y="244"/>
                    <a:pt x="61" y="366"/>
                  </a:cubicBezTo>
                  <a:cubicBezTo>
                    <a:pt x="1" y="487"/>
                    <a:pt x="1" y="609"/>
                    <a:pt x="92" y="730"/>
                  </a:cubicBezTo>
                  <a:cubicBezTo>
                    <a:pt x="153" y="457"/>
                    <a:pt x="153" y="457"/>
                    <a:pt x="305" y="426"/>
                  </a:cubicBezTo>
                  <a:lnTo>
                    <a:pt x="396" y="670"/>
                  </a:lnTo>
                  <a:lnTo>
                    <a:pt x="426" y="396"/>
                  </a:lnTo>
                  <a:lnTo>
                    <a:pt x="548" y="396"/>
                  </a:lnTo>
                  <a:lnTo>
                    <a:pt x="609" y="548"/>
                  </a:lnTo>
                  <a:lnTo>
                    <a:pt x="730" y="305"/>
                  </a:lnTo>
                  <a:lnTo>
                    <a:pt x="305" y="31"/>
                  </a:lnTo>
                  <a:lnTo>
                    <a:pt x="244" y="9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809520" y="2661849"/>
              <a:ext cx="15708" cy="5304"/>
            </a:xfrm>
            <a:custGeom>
              <a:avLst/>
              <a:gdLst/>
              <a:ahLst/>
              <a:cxnLst/>
              <a:rect l="l" t="t" r="r" b="b"/>
              <a:pathLst>
                <a:path w="1096" h="370" extrusionOk="0">
                  <a:moveTo>
                    <a:pt x="122" y="0"/>
                  </a:moveTo>
                  <a:lnTo>
                    <a:pt x="1" y="244"/>
                  </a:lnTo>
                  <a:lnTo>
                    <a:pt x="305" y="122"/>
                  </a:lnTo>
                  <a:lnTo>
                    <a:pt x="335" y="304"/>
                  </a:lnTo>
                  <a:cubicBezTo>
                    <a:pt x="380" y="289"/>
                    <a:pt x="424" y="283"/>
                    <a:pt x="466" y="283"/>
                  </a:cubicBezTo>
                  <a:cubicBezTo>
                    <a:pt x="627" y="283"/>
                    <a:pt x="772" y="370"/>
                    <a:pt x="931" y="370"/>
                  </a:cubicBezTo>
                  <a:cubicBezTo>
                    <a:pt x="984" y="370"/>
                    <a:pt x="1038" y="360"/>
                    <a:pt x="1095" y="335"/>
                  </a:cubicBezTo>
                  <a:lnTo>
                    <a:pt x="700" y="61"/>
                  </a:lnTo>
                  <a:lnTo>
                    <a:pt x="457" y="15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684054" y="2660100"/>
              <a:ext cx="7424" cy="8300"/>
            </a:xfrm>
            <a:custGeom>
              <a:avLst/>
              <a:gdLst/>
              <a:ahLst/>
              <a:cxnLst/>
              <a:rect l="l" t="t" r="r" b="b"/>
              <a:pathLst>
                <a:path w="518" h="579" extrusionOk="0">
                  <a:moveTo>
                    <a:pt x="275" y="62"/>
                  </a:moveTo>
                  <a:lnTo>
                    <a:pt x="286" y="76"/>
                  </a:lnTo>
                  <a:lnTo>
                    <a:pt x="286" y="76"/>
                  </a:lnTo>
                  <a:cubicBezTo>
                    <a:pt x="290" y="68"/>
                    <a:pt x="289" y="62"/>
                    <a:pt x="275" y="62"/>
                  </a:cubicBezTo>
                  <a:close/>
                  <a:moveTo>
                    <a:pt x="92" y="1"/>
                  </a:moveTo>
                  <a:lnTo>
                    <a:pt x="1" y="396"/>
                  </a:lnTo>
                  <a:lnTo>
                    <a:pt x="275" y="578"/>
                  </a:lnTo>
                  <a:lnTo>
                    <a:pt x="518" y="457"/>
                  </a:lnTo>
                  <a:lnTo>
                    <a:pt x="518" y="214"/>
                  </a:lnTo>
                  <a:lnTo>
                    <a:pt x="457" y="274"/>
                  </a:lnTo>
                  <a:lnTo>
                    <a:pt x="286" y="76"/>
                  </a:lnTo>
                  <a:lnTo>
                    <a:pt x="286" y="76"/>
                  </a:lnTo>
                  <a:cubicBezTo>
                    <a:pt x="283" y="84"/>
                    <a:pt x="275" y="92"/>
                    <a:pt x="275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01992" y="2730685"/>
              <a:ext cx="10907" cy="7870"/>
            </a:xfrm>
            <a:custGeom>
              <a:avLst/>
              <a:gdLst/>
              <a:ahLst/>
              <a:cxnLst/>
              <a:rect l="l" t="t" r="r" b="b"/>
              <a:pathLst>
                <a:path w="761" h="549" extrusionOk="0">
                  <a:moveTo>
                    <a:pt x="1" y="1"/>
                  </a:moveTo>
                  <a:lnTo>
                    <a:pt x="244" y="457"/>
                  </a:lnTo>
                  <a:lnTo>
                    <a:pt x="700" y="548"/>
                  </a:lnTo>
                  <a:lnTo>
                    <a:pt x="609" y="335"/>
                  </a:lnTo>
                  <a:lnTo>
                    <a:pt x="761" y="122"/>
                  </a:lnTo>
                  <a:lnTo>
                    <a:pt x="457" y="244"/>
                  </a:lnTo>
                  <a:lnTo>
                    <a:pt x="396" y="1"/>
                  </a:lnTo>
                  <a:lnTo>
                    <a:pt x="274" y="31"/>
                  </a:lnTo>
                  <a:lnTo>
                    <a:pt x="366" y="153"/>
                  </a:lnTo>
                  <a:lnTo>
                    <a:pt x="244" y="15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241882" y="2947244"/>
              <a:ext cx="13516" cy="6981"/>
            </a:xfrm>
            <a:custGeom>
              <a:avLst/>
              <a:gdLst/>
              <a:ahLst/>
              <a:cxnLst/>
              <a:rect l="l" t="t" r="r" b="b"/>
              <a:pathLst>
                <a:path w="943" h="487" extrusionOk="0">
                  <a:moveTo>
                    <a:pt x="395" y="0"/>
                  </a:moveTo>
                  <a:lnTo>
                    <a:pt x="335" y="183"/>
                  </a:lnTo>
                  <a:lnTo>
                    <a:pt x="183" y="92"/>
                  </a:lnTo>
                  <a:lnTo>
                    <a:pt x="0" y="183"/>
                  </a:lnTo>
                  <a:lnTo>
                    <a:pt x="183" y="487"/>
                  </a:lnTo>
                  <a:cubicBezTo>
                    <a:pt x="273" y="307"/>
                    <a:pt x="296" y="260"/>
                    <a:pt x="388" y="260"/>
                  </a:cubicBezTo>
                  <a:cubicBezTo>
                    <a:pt x="420" y="260"/>
                    <a:pt x="461" y="266"/>
                    <a:pt x="517" y="274"/>
                  </a:cubicBezTo>
                  <a:lnTo>
                    <a:pt x="547" y="365"/>
                  </a:lnTo>
                  <a:lnTo>
                    <a:pt x="851" y="365"/>
                  </a:lnTo>
                  <a:cubicBezTo>
                    <a:pt x="943" y="183"/>
                    <a:pt x="669" y="274"/>
                    <a:pt x="730" y="122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245794" y="2970510"/>
              <a:ext cx="7854" cy="6379"/>
            </a:xfrm>
            <a:custGeom>
              <a:avLst/>
              <a:gdLst/>
              <a:ahLst/>
              <a:cxnLst/>
              <a:rect l="l" t="t" r="r" b="b"/>
              <a:pathLst>
                <a:path w="548" h="445" extrusionOk="0">
                  <a:moveTo>
                    <a:pt x="353" y="1"/>
                  </a:moveTo>
                  <a:cubicBezTo>
                    <a:pt x="307" y="1"/>
                    <a:pt x="258" y="8"/>
                    <a:pt x="214" y="19"/>
                  </a:cubicBezTo>
                  <a:cubicBezTo>
                    <a:pt x="274" y="232"/>
                    <a:pt x="274" y="232"/>
                    <a:pt x="305" y="232"/>
                  </a:cubicBezTo>
                  <a:lnTo>
                    <a:pt x="274" y="262"/>
                  </a:lnTo>
                  <a:lnTo>
                    <a:pt x="214" y="201"/>
                  </a:lnTo>
                  <a:lnTo>
                    <a:pt x="214" y="262"/>
                  </a:lnTo>
                  <a:lnTo>
                    <a:pt x="122" y="49"/>
                  </a:lnTo>
                  <a:lnTo>
                    <a:pt x="1" y="171"/>
                  </a:lnTo>
                  <a:lnTo>
                    <a:pt x="62" y="384"/>
                  </a:lnTo>
                  <a:lnTo>
                    <a:pt x="366" y="384"/>
                  </a:lnTo>
                  <a:cubicBezTo>
                    <a:pt x="396" y="414"/>
                    <a:pt x="457" y="414"/>
                    <a:pt x="487" y="444"/>
                  </a:cubicBezTo>
                  <a:lnTo>
                    <a:pt x="548" y="80"/>
                  </a:lnTo>
                  <a:cubicBezTo>
                    <a:pt x="509" y="22"/>
                    <a:pt x="43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524175" y="2673618"/>
              <a:ext cx="8728" cy="7856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396" y="0"/>
                  </a:moveTo>
                  <a:cubicBezTo>
                    <a:pt x="365" y="30"/>
                    <a:pt x="305" y="61"/>
                    <a:pt x="305" y="61"/>
                  </a:cubicBezTo>
                  <a:cubicBezTo>
                    <a:pt x="219" y="32"/>
                    <a:pt x="157" y="16"/>
                    <a:pt x="113" y="16"/>
                  </a:cubicBezTo>
                  <a:cubicBezTo>
                    <a:pt x="15" y="16"/>
                    <a:pt x="1" y="95"/>
                    <a:pt x="1" y="304"/>
                  </a:cubicBezTo>
                  <a:lnTo>
                    <a:pt x="213" y="334"/>
                  </a:lnTo>
                  <a:lnTo>
                    <a:pt x="122" y="426"/>
                  </a:lnTo>
                  <a:lnTo>
                    <a:pt x="213" y="547"/>
                  </a:lnTo>
                  <a:lnTo>
                    <a:pt x="396" y="243"/>
                  </a:lnTo>
                  <a:lnTo>
                    <a:pt x="578" y="304"/>
                  </a:lnTo>
                  <a:lnTo>
                    <a:pt x="609" y="24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666640" y="2671869"/>
              <a:ext cx="10463" cy="6981"/>
            </a:xfrm>
            <a:custGeom>
              <a:avLst/>
              <a:gdLst/>
              <a:ahLst/>
              <a:cxnLst/>
              <a:rect l="l" t="t" r="r" b="b"/>
              <a:pathLst>
                <a:path w="730" h="487" extrusionOk="0">
                  <a:moveTo>
                    <a:pt x="152" y="0"/>
                  </a:moveTo>
                  <a:cubicBezTo>
                    <a:pt x="61" y="92"/>
                    <a:pt x="0" y="152"/>
                    <a:pt x="0" y="183"/>
                  </a:cubicBezTo>
                  <a:lnTo>
                    <a:pt x="0" y="274"/>
                  </a:lnTo>
                  <a:cubicBezTo>
                    <a:pt x="152" y="274"/>
                    <a:pt x="334" y="304"/>
                    <a:pt x="395" y="487"/>
                  </a:cubicBezTo>
                  <a:lnTo>
                    <a:pt x="730" y="487"/>
                  </a:lnTo>
                  <a:lnTo>
                    <a:pt x="578" y="213"/>
                  </a:lnTo>
                  <a:lnTo>
                    <a:pt x="274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069612" y="2638755"/>
              <a:ext cx="8284" cy="7856"/>
            </a:xfrm>
            <a:custGeom>
              <a:avLst/>
              <a:gdLst/>
              <a:ahLst/>
              <a:cxnLst/>
              <a:rect l="l" t="t" r="r" b="b"/>
              <a:pathLst>
                <a:path w="578" h="548" extrusionOk="0">
                  <a:moveTo>
                    <a:pt x="334" y="0"/>
                  </a:moveTo>
                  <a:lnTo>
                    <a:pt x="91" y="183"/>
                  </a:lnTo>
                  <a:cubicBezTo>
                    <a:pt x="0" y="487"/>
                    <a:pt x="334" y="396"/>
                    <a:pt x="456" y="548"/>
                  </a:cubicBezTo>
                  <a:lnTo>
                    <a:pt x="578" y="18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380656" y="2659670"/>
              <a:ext cx="6120" cy="9604"/>
            </a:xfrm>
            <a:custGeom>
              <a:avLst/>
              <a:gdLst/>
              <a:ahLst/>
              <a:cxnLst/>
              <a:rect l="l" t="t" r="r" b="b"/>
              <a:pathLst>
                <a:path w="427" h="670" extrusionOk="0">
                  <a:moveTo>
                    <a:pt x="1" y="0"/>
                  </a:moveTo>
                  <a:lnTo>
                    <a:pt x="1" y="304"/>
                  </a:lnTo>
                  <a:lnTo>
                    <a:pt x="183" y="669"/>
                  </a:lnTo>
                  <a:lnTo>
                    <a:pt x="426" y="639"/>
                  </a:lnTo>
                  <a:cubicBezTo>
                    <a:pt x="396" y="487"/>
                    <a:pt x="335" y="396"/>
                    <a:pt x="274" y="274"/>
                  </a:cubicBezTo>
                  <a:cubicBezTo>
                    <a:pt x="213" y="152"/>
                    <a:pt x="61" y="1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43437" y="2626111"/>
              <a:ext cx="8284" cy="6995"/>
            </a:xfrm>
            <a:custGeom>
              <a:avLst/>
              <a:gdLst/>
              <a:ahLst/>
              <a:cxnLst/>
              <a:rect l="l" t="t" r="r" b="b"/>
              <a:pathLst>
                <a:path w="578" h="488" extrusionOk="0">
                  <a:moveTo>
                    <a:pt x="365" y="1"/>
                  </a:moveTo>
                  <a:lnTo>
                    <a:pt x="0" y="92"/>
                  </a:lnTo>
                  <a:cubicBezTo>
                    <a:pt x="122" y="244"/>
                    <a:pt x="274" y="396"/>
                    <a:pt x="486" y="487"/>
                  </a:cubicBezTo>
                  <a:lnTo>
                    <a:pt x="578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44259" y="2676227"/>
              <a:ext cx="10033" cy="8286"/>
            </a:xfrm>
            <a:custGeom>
              <a:avLst/>
              <a:gdLst/>
              <a:ahLst/>
              <a:cxnLst/>
              <a:rect l="l" t="t" r="r" b="b"/>
              <a:pathLst>
                <a:path w="700" h="578" extrusionOk="0">
                  <a:moveTo>
                    <a:pt x="699" y="0"/>
                  </a:moveTo>
                  <a:lnTo>
                    <a:pt x="517" y="274"/>
                  </a:lnTo>
                  <a:cubicBezTo>
                    <a:pt x="421" y="216"/>
                    <a:pt x="312" y="195"/>
                    <a:pt x="199" y="195"/>
                  </a:cubicBezTo>
                  <a:cubicBezTo>
                    <a:pt x="134" y="195"/>
                    <a:pt x="67" y="202"/>
                    <a:pt x="0" y="213"/>
                  </a:cubicBezTo>
                  <a:lnTo>
                    <a:pt x="304" y="426"/>
                  </a:lnTo>
                  <a:lnTo>
                    <a:pt x="395" y="365"/>
                  </a:lnTo>
                  <a:lnTo>
                    <a:pt x="608" y="578"/>
                  </a:lnTo>
                  <a:lnTo>
                    <a:pt x="699" y="365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450799" y="2716307"/>
              <a:ext cx="10033" cy="6551"/>
            </a:xfrm>
            <a:custGeom>
              <a:avLst/>
              <a:gdLst/>
              <a:ahLst/>
              <a:cxnLst/>
              <a:rect l="l" t="t" r="r" b="b"/>
              <a:pathLst>
                <a:path w="700" h="457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335"/>
                    <a:pt x="213" y="274"/>
                    <a:pt x="304" y="335"/>
                  </a:cubicBezTo>
                  <a:lnTo>
                    <a:pt x="335" y="457"/>
                  </a:lnTo>
                  <a:lnTo>
                    <a:pt x="487" y="244"/>
                  </a:lnTo>
                  <a:lnTo>
                    <a:pt x="639" y="335"/>
                  </a:lnTo>
                  <a:lnTo>
                    <a:pt x="699" y="21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721089" y="2656616"/>
              <a:ext cx="6550" cy="10909"/>
            </a:xfrm>
            <a:custGeom>
              <a:avLst/>
              <a:gdLst/>
              <a:ahLst/>
              <a:cxnLst/>
              <a:rect l="l" t="t" r="r" b="b"/>
              <a:pathLst>
                <a:path w="457" h="761" extrusionOk="0">
                  <a:moveTo>
                    <a:pt x="365" y="1"/>
                  </a:moveTo>
                  <a:lnTo>
                    <a:pt x="153" y="274"/>
                  </a:lnTo>
                  <a:lnTo>
                    <a:pt x="244" y="426"/>
                  </a:lnTo>
                  <a:lnTo>
                    <a:pt x="1" y="426"/>
                  </a:lnTo>
                  <a:lnTo>
                    <a:pt x="1" y="578"/>
                  </a:lnTo>
                  <a:lnTo>
                    <a:pt x="153" y="517"/>
                  </a:lnTo>
                  <a:lnTo>
                    <a:pt x="183" y="761"/>
                  </a:lnTo>
                  <a:cubicBezTo>
                    <a:pt x="335" y="639"/>
                    <a:pt x="426" y="457"/>
                    <a:pt x="457" y="274"/>
                  </a:cubicBezTo>
                  <a:lnTo>
                    <a:pt x="396" y="274"/>
                  </a:lnTo>
                  <a:cubicBezTo>
                    <a:pt x="365" y="305"/>
                    <a:pt x="365" y="335"/>
                    <a:pt x="335" y="365"/>
                  </a:cubicBezTo>
                  <a:lnTo>
                    <a:pt x="305" y="335"/>
                  </a:lnTo>
                  <a:lnTo>
                    <a:pt x="365" y="27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727624" y="2656186"/>
              <a:ext cx="6980" cy="9160"/>
            </a:xfrm>
            <a:custGeom>
              <a:avLst/>
              <a:gdLst/>
              <a:ahLst/>
              <a:cxnLst/>
              <a:rect l="l" t="t" r="r" b="b"/>
              <a:pathLst>
                <a:path w="487" h="639" extrusionOk="0">
                  <a:moveTo>
                    <a:pt x="244" y="0"/>
                  </a:moveTo>
                  <a:cubicBezTo>
                    <a:pt x="213" y="0"/>
                    <a:pt x="183" y="0"/>
                    <a:pt x="152" y="31"/>
                  </a:cubicBezTo>
                  <a:cubicBezTo>
                    <a:pt x="122" y="61"/>
                    <a:pt x="92" y="61"/>
                    <a:pt x="61" y="122"/>
                  </a:cubicBezTo>
                  <a:lnTo>
                    <a:pt x="152" y="213"/>
                  </a:lnTo>
                  <a:lnTo>
                    <a:pt x="1" y="243"/>
                  </a:lnTo>
                  <a:lnTo>
                    <a:pt x="92" y="547"/>
                  </a:lnTo>
                  <a:cubicBezTo>
                    <a:pt x="122" y="532"/>
                    <a:pt x="152" y="525"/>
                    <a:pt x="179" y="525"/>
                  </a:cubicBezTo>
                  <a:cubicBezTo>
                    <a:pt x="206" y="525"/>
                    <a:pt x="228" y="532"/>
                    <a:pt x="244" y="547"/>
                  </a:cubicBezTo>
                  <a:cubicBezTo>
                    <a:pt x="335" y="578"/>
                    <a:pt x="426" y="608"/>
                    <a:pt x="487" y="639"/>
                  </a:cubicBezTo>
                  <a:cubicBezTo>
                    <a:pt x="335" y="456"/>
                    <a:pt x="244" y="213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20725" y="2692784"/>
              <a:ext cx="8728" cy="6121"/>
            </a:xfrm>
            <a:custGeom>
              <a:avLst/>
              <a:gdLst/>
              <a:ahLst/>
              <a:cxnLst/>
              <a:rect l="l" t="t" r="r" b="b"/>
              <a:pathLst>
                <a:path w="609" h="427" extrusionOk="0">
                  <a:moveTo>
                    <a:pt x="1" y="0"/>
                  </a:moveTo>
                  <a:lnTo>
                    <a:pt x="1" y="335"/>
                  </a:lnTo>
                  <a:lnTo>
                    <a:pt x="62" y="274"/>
                  </a:lnTo>
                  <a:lnTo>
                    <a:pt x="123" y="426"/>
                  </a:lnTo>
                  <a:lnTo>
                    <a:pt x="609" y="244"/>
                  </a:lnTo>
                  <a:lnTo>
                    <a:pt x="274" y="31"/>
                  </a:lnTo>
                  <a:lnTo>
                    <a:pt x="123" y="2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227936" y="2955960"/>
              <a:ext cx="6980" cy="10465"/>
            </a:xfrm>
            <a:custGeom>
              <a:avLst/>
              <a:gdLst/>
              <a:ahLst/>
              <a:cxnLst/>
              <a:rect l="l" t="t" r="r" b="b"/>
              <a:pathLst>
                <a:path w="487" h="730" extrusionOk="0">
                  <a:moveTo>
                    <a:pt x="31" y="0"/>
                  </a:moveTo>
                  <a:cubicBezTo>
                    <a:pt x="1" y="335"/>
                    <a:pt x="244" y="487"/>
                    <a:pt x="365" y="730"/>
                  </a:cubicBezTo>
                  <a:lnTo>
                    <a:pt x="487" y="244"/>
                  </a:lnTo>
                  <a:lnTo>
                    <a:pt x="274" y="335"/>
                  </a:lnTo>
                  <a:cubicBezTo>
                    <a:pt x="244" y="274"/>
                    <a:pt x="213" y="213"/>
                    <a:pt x="153" y="152"/>
                  </a:cubicBezTo>
                  <a:cubicBezTo>
                    <a:pt x="122" y="92"/>
                    <a:pt x="9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386762" y="2676227"/>
              <a:ext cx="7410" cy="6107"/>
            </a:xfrm>
            <a:custGeom>
              <a:avLst/>
              <a:gdLst/>
              <a:ahLst/>
              <a:cxnLst/>
              <a:rect l="l" t="t" r="r" b="b"/>
              <a:pathLst>
                <a:path w="517" h="426" extrusionOk="0">
                  <a:moveTo>
                    <a:pt x="213" y="0"/>
                  </a:moveTo>
                  <a:lnTo>
                    <a:pt x="0" y="152"/>
                  </a:lnTo>
                  <a:cubicBezTo>
                    <a:pt x="61" y="183"/>
                    <a:pt x="91" y="244"/>
                    <a:pt x="152" y="304"/>
                  </a:cubicBezTo>
                  <a:cubicBezTo>
                    <a:pt x="183" y="335"/>
                    <a:pt x="243" y="365"/>
                    <a:pt x="304" y="396"/>
                  </a:cubicBezTo>
                  <a:cubicBezTo>
                    <a:pt x="365" y="426"/>
                    <a:pt x="456" y="426"/>
                    <a:pt x="517" y="426"/>
                  </a:cubicBezTo>
                  <a:lnTo>
                    <a:pt x="365" y="274"/>
                  </a:lnTo>
                  <a:lnTo>
                    <a:pt x="456" y="61"/>
                  </a:lnTo>
                  <a:cubicBezTo>
                    <a:pt x="426" y="61"/>
                    <a:pt x="365" y="61"/>
                    <a:pt x="304" y="31"/>
                  </a:cubicBezTo>
                  <a:cubicBezTo>
                    <a:pt x="274" y="31"/>
                    <a:pt x="24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873128" y="2649650"/>
              <a:ext cx="6550" cy="655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" y="0"/>
                  </a:moveTo>
                  <a:lnTo>
                    <a:pt x="92" y="365"/>
                  </a:lnTo>
                  <a:lnTo>
                    <a:pt x="153" y="456"/>
                  </a:lnTo>
                  <a:lnTo>
                    <a:pt x="396" y="456"/>
                  </a:lnTo>
                  <a:cubicBezTo>
                    <a:pt x="396" y="395"/>
                    <a:pt x="335" y="304"/>
                    <a:pt x="457" y="304"/>
                  </a:cubicBezTo>
                  <a:cubicBezTo>
                    <a:pt x="457" y="242"/>
                    <a:pt x="426" y="231"/>
                    <a:pt x="388" y="231"/>
                  </a:cubicBezTo>
                  <a:cubicBezTo>
                    <a:pt x="366" y="231"/>
                    <a:pt x="342" y="235"/>
                    <a:pt x="319" y="235"/>
                  </a:cubicBezTo>
                  <a:cubicBezTo>
                    <a:pt x="285" y="235"/>
                    <a:pt x="255" y="226"/>
                    <a:pt x="244" y="183"/>
                  </a:cubicBezTo>
                  <a:lnTo>
                    <a:pt x="396" y="122"/>
                  </a:lnTo>
                  <a:lnTo>
                    <a:pt x="274" y="0"/>
                  </a:lnTo>
                  <a:lnTo>
                    <a:pt x="213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19426" y="2920667"/>
              <a:ext cx="7869" cy="5677"/>
            </a:xfrm>
            <a:custGeom>
              <a:avLst/>
              <a:gdLst/>
              <a:ahLst/>
              <a:cxnLst/>
              <a:rect l="l" t="t" r="r" b="b"/>
              <a:pathLst>
                <a:path w="549" h="396" extrusionOk="0">
                  <a:moveTo>
                    <a:pt x="305" y="0"/>
                  </a:moveTo>
                  <a:lnTo>
                    <a:pt x="1" y="183"/>
                  </a:lnTo>
                  <a:lnTo>
                    <a:pt x="92" y="396"/>
                  </a:lnTo>
                  <a:lnTo>
                    <a:pt x="426" y="396"/>
                  </a:lnTo>
                  <a:lnTo>
                    <a:pt x="548" y="183"/>
                  </a:lnTo>
                  <a:lnTo>
                    <a:pt x="305" y="15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838286" y="2657061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91" y="0"/>
                  </a:moveTo>
                  <a:cubicBezTo>
                    <a:pt x="61" y="30"/>
                    <a:pt x="0" y="61"/>
                    <a:pt x="0" y="91"/>
                  </a:cubicBezTo>
                  <a:cubicBezTo>
                    <a:pt x="0" y="182"/>
                    <a:pt x="0" y="243"/>
                    <a:pt x="0" y="304"/>
                  </a:cubicBezTo>
                  <a:lnTo>
                    <a:pt x="182" y="547"/>
                  </a:lnTo>
                  <a:lnTo>
                    <a:pt x="395" y="547"/>
                  </a:lnTo>
                  <a:lnTo>
                    <a:pt x="243" y="274"/>
                  </a:lnTo>
                  <a:lnTo>
                    <a:pt x="304" y="21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749840" y="2666637"/>
              <a:ext cx="6120" cy="9361"/>
            </a:xfrm>
            <a:custGeom>
              <a:avLst/>
              <a:gdLst/>
              <a:ahLst/>
              <a:cxnLst/>
              <a:rect l="l" t="t" r="r" b="b"/>
              <a:pathLst>
                <a:path w="427" h="653" extrusionOk="0">
                  <a:moveTo>
                    <a:pt x="153" y="1"/>
                  </a:moveTo>
                  <a:lnTo>
                    <a:pt x="1" y="122"/>
                  </a:lnTo>
                  <a:cubicBezTo>
                    <a:pt x="153" y="214"/>
                    <a:pt x="31" y="396"/>
                    <a:pt x="92" y="457"/>
                  </a:cubicBezTo>
                  <a:cubicBezTo>
                    <a:pt x="153" y="517"/>
                    <a:pt x="244" y="578"/>
                    <a:pt x="274" y="639"/>
                  </a:cubicBezTo>
                  <a:cubicBezTo>
                    <a:pt x="274" y="649"/>
                    <a:pt x="281" y="653"/>
                    <a:pt x="293" y="653"/>
                  </a:cubicBezTo>
                  <a:cubicBezTo>
                    <a:pt x="318" y="653"/>
                    <a:pt x="365" y="639"/>
                    <a:pt x="426" y="639"/>
                  </a:cubicBezTo>
                  <a:lnTo>
                    <a:pt x="183" y="487"/>
                  </a:lnTo>
                  <a:cubicBezTo>
                    <a:pt x="396" y="274"/>
                    <a:pt x="213" y="153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287423" y="2603892"/>
              <a:ext cx="9603" cy="4817"/>
            </a:xfrm>
            <a:custGeom>
              <a:avLst/>
              <a:gdLst/>
              <a:ahLst/>
              <a:cxnLst/>
              <a:rect l="l" t="t" r="r" b="b"/>
              <a:pathLst>
                <a:path w="670" h="336" extrusionOk="0">
                  <a:moveTo>
                    <a:pt x="1" y="1"/>
                  </a:moveTo>
                  <a:cubicBezTo>
                    <a:pt x="1" y="31"/>
                    <a:pt x="1" y="62"/>
                    <a:pt x="1" y="92"/>
                  </a:cubicBezTo>
                  <a:cubicBezTo>
                    <a:pt x="31" y="122"/>
                    <a:pt x="31" y="153"/>
                    <a:pt x="62" y="153"/>
                  </a:cubicBezTo>
                  <a:cubicBezTo>
                    <a:pt x="275" y="153"/>
                    <a:pt x="457" y="305"/>
                    <a:pt x="670" y="335"/>
                  </a:cubicBezTo>
                  <a:cubicBezTo>
                    <a:pt x="670" y="183"/>
                    <a:pt x="579" y="153"/>
                    <a:pt x="487" y="122"/>
                  </a:cubicBezTo>
                  <a:cubicBezTo>
                    <a:pt x="396" y="92"/>
                    <a:pt x="305" y="6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217724" y="2615661"/>
              <a:ext cx="5246" cy="10035"/>
            </a:xfrm>
            <a:custGeom>
              <a:avLst/>
              <a:gdLst/>
              <a:ahLst/>
              <a:cxnLst/>
              <a:rect l="l" t="t" r="r" b="b"/>
              <a:pathLst>
                <a:path w="366" h="700" extrusionOk="0">
                  <a:moveTo>
                    <a:pt x="365" y="0"/>
                  </a:moveTo>
                  <a:cubicBezTo>
                    <a:pt x="122" y="31"/>
                    <a:pt x="153" y="213"/>
                    <a:pt x="61" y="335"/>
                  </a:cubicBezTo>
                  <a:cubicBezTo>
                    <a:pt x="183" y="426"/>
                    <a:pt x="1" y="548"/>
                    <a:pt x="122" y="700"/>
                  </a:cubicBezTo>
                  <a:cubicBezTo>
                    <a:pt x="335" y="517"/>
                    <a:pt x="244" y="213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758554" y="2652703"/>
              <a:ext cx="6120" cy="6551"/>
            </a:xfrm>
            <a:custGeom>
              <a:avLst/>
              <a:gdLst/>
              <a:ahLst/>
              <a:cxnLst/>
              <a:rect l="l" t="t" r="r" b="b"/>
              <a:pathLst>
                <a:path w="427" h="457" extrusionOk="0">
                  <a:moveTo>
                    <a:pt x="305" y="0"/>
                  </a:moveTo>
                  <a:cubicBezTo>
                    <a:pt x="244" y="152"/>
                    <a:pt x="31" y="30"/>
                    <a:pt x="1" y="213"/>
                  </a:cubicBezTo>
                  <a:lnTo>
                    <a:pt x="274" y="334"/>
                  </a:lnTo>
                  <a:lnTo>
                    <a:pt x="183" y="456"/>
                  </a:lnTo>
                  <a:lnTo>
                    <a:pt x="426" y="45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358190" y="2677975"/>
              <a:ext cx="6550" cy="6107"/>
            </a:xfrm>
            <a:custGeom>
              <a:avLst/>
              <a:gdLst/>
              <a:ahLst/>
              <a:cxnLst/>
              <a:rect l="l" t="t" r="r" b="b"/>
              <a:pathLst>
                <a:path w="457" h="426" extrusionOk="0">
                  <a:moveTo>
                    <a:pt x="183" y="0"/>
                  </a:moveTo>
                  <a:lnTo>
                    <a:pt x="1" y="91"/>
                  </a:lnTo>
                  <a:lnTo>
                    <a:pt x="305" y="426"/>
                  </a:lnTo>
                  <a:lnTo>
                    <a:pt x="457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756820" y="2662723"/>
              <a:ext cx="3927" cy="8730"/>
            </a:xfrm>
            <a:custGeom>
              <a:avLst/>
              <a:gdLst/>
              <a:ahLst/>
              <a:cxnLst/>
              <a:rect l="l" t="t" r="r" b="b"/>
              <a:pathLst>
                <a:path w="274" h="609" extrusionOk="0">
                  <a:moveTo>
                    <a:pt x="122" y="0"/>
                  </a:moveTo>
                  <a:lnTo>
                    <a:pt x="0" y="608"/>
                  </a:lnTo>
                  <a:lnTo>
                    <a:pt x="274" y="608"/>
                  </a:lnTo>
                  <a:cubicBezTo>
                    <a:pt x="213" y="517"/>
                    <a:pt x="182" y="426"/>
                    <a:pt x="182" y="335"/>
                  </a:cubicBezTo>
                  <a:cubicBezTo>
                    <a:pt x="182" y="213"/>
                    <a:pt x="213" y="122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740696" y="2656616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213" y="1"/>
                  </a:moveTo>
                  <a:lnTo>
                    <a:pt x="0" y="183"/>
                  </a:lnTo>
                  <a:lnTo>
                    <a:pt x="365" y="365"/>
                  </a:lnTo>
                  <a:cubicBezTo>
                    <a:pt x="396" y="274"/>
                    <a:pt x="426" y="213"/>
                    <a:pt x="456" y="122"/>
                  </a:cubicBezTo>
                  <a:lnTo>
                    <a:pt x="456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405924" y="2789946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92" y="1"/>
                  </a:moveTo>
                  <a:lnTo>
                    <a:pt x="1" y="183"/>
                  </a:lnTo>
                  <a:lnTo>
                    <a:pt x="183" y="457"/>
                  </a:lnTo>
                  <a:lnTo>
                    <a:pt x="365" y="365"/>
                  </a:lnTo>
                  <a:lnTo>
                    <a:pt x="274" y="244"/>
                  </a:lnTo>
                  <a:lnTo>
                    <a:pt x="335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305919" y="2696267"/>
              <a:ext cx="4801" cy="7426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1"/>
                  </a:moveTo>
                  <a:cubicBezTo>
                    <a:pt x="122" y="61"/>
                    <a:pt x="31" y="153"/>
                    <a:pt x="0" y="274"/>
                  </a:cubicBezTo>
                  <a:lnTo>
                    <a:pt x="152" y="365"/>
                  </a:lnTo>
                  <a:lnTo>
                    <a:pt x="152" y="517"/>
                  </a:lnTo>
                  <a:lnTo>
                    <a:pt x="335" y="426"/>
                  </a:lnTo>
                  <a:lnTo>
                    <a:pt x="244" y="305"/>
                  </a:lnTo>
                  <a:cubicBezTo>
                    <a:pt x="335" y="213"/>
                    <a:pt x="335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692768" y="2662580"/>
              <a:ext cx="5246" cy="6694"/>
            </a:xfrm>
            <a:custGeom>
              <a:avLst/>
              <a:gdLst/>
              <a:ahLst/>
              <a:cxnLst/>
              <a:rect l="l" t="t" r="r" b="b"/>
              <a:pathLst>
                <a:path w="366" h="467" extrusionOk="0">
                  <a:moveTo>
                    <a:pt x="108" y="1"/>
                  </a:moveTo>
                  <a:cubicBezTo>
                    <a:pt x="62" y="1"/>
                    <a:pt x="26" y="15"/>
                    <a:pt x="1" y="41"/>
                  </a:cubicBezTo>
                  <a:lnTo>
                    <a:pt x="1" y="193"/>
                  </a:lnTo>
                  <a:lnTo>
                    <a:pt x="153" y="284"/>
                  </a:lnTo>
                  <a:lnTo>
                    <a:pt x="153" y="466"/>
                  </a:lnTo>
                  <a:lnTo>
                    <a:pt x="366" y="101"/>
                  </a:lnTo>
                  <a:cubicBezTo>
                    <a:pt x="259" y="30"/>
                    <a:pt x="173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262599" y="2622198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213" y="0"/>
                  </a:moveTo>
                  <a:lnTo>
                    <a:pt x="0" y="122"/>
                  </a:lnTo>
                  <a:lnTo>
                    <a:pt x="0" y="213"/>
                  </a:lnTo>
                  <a:cubicBezTo>
                    <a:pt x="183" y="244"/>
                    <a:pt x="244" y="365"/>
                    <a:pt x="244" y="548"/>
                  </a:cubicBezTo>
                  <a:lnTo>
                    <a:pt x="396" y="51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584729" y="2671439"/>
              <a:ext cx="6120" cy="5677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335" y="0"/>
                  </a:moveTo>
                  <a:lnTo>
                    <a:pt x="274" y="152"/>
                  </a:lnTo>
                  <a:lnTo>
                    <a:pt x="1" y="61"/>
                  </a:lnTo>
                  <a:lnTo>
                    <a:pt x="31" y="365"/>
                  </a:lnTo>
                  <a:lnTo>
                    <a:pt x="62" y="365"/>
                  </a:lnTo>
                  <a:lnTo>
                    <a:pt x="122" y="213"/>
                  </a:lnTo>
                  <a:lnTo>
                    <a:pt x="213" y="395"/>
                  </a:lnTo>
                  <a:cubicBezTo>
                    <a:pt x="426" y="334"/>
                    <a:pt x="396" y="182"/>
                    <a:pt x="396" y="61"/>
                  </a:cubicBezTo>
                  <a:cubicBezTo>
                    <a:pt x="396" y="30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2265401" y="2983411"/>
              <a:ext cx="5676" cy="6551"/>
            </a:xfrm>
            <a:custGeom>
              <a:avLst/>
              <a:gdLst/>
              <a:ahLst/>
              <a:cxnLst/>
              <a:rect l="l" t="t" r="r" b="b"/>
              <a:pathLst>
                <a:path w="396" h="457" extrusionOk="0">
                  <a:moveTo>
                    <a:pt x="122" y="0"/>
                  </a:moveTo>
                  <a:lnTo>
                    <a:pt x="92" y="213"/>
                  </a:lnTo>
                  <a:lnTo>
                    <a:pt x="1" y="243"/>
                  </a:lnTo>
                  <a:lnTo>
                    <a:pt x="183" y="426"/>
                  </a:lnTo>
                  <a:lnTo>
                    <a:pt x="213" y="395"/>
                  </a:lnTo>
                  <a:lnTo>
                    <a:pt x="305" y="456"/>
                  </a:lnTo>
                  <a:lnTo>
                    <a:pt x="396" y="3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422048" y="2786893"/>
              <a:ext cx="9588" cy="3942"/>
            </a:xfrm>
            <a:custGeom>
              <a:avLst/>
              <a:gdLst/>
              <a:ahLst/>
              <a:cxnLst/>
              <a:rect l="l" t="t" r="r" b="b"/>
              <a:pathLst>
                <a:path w="669" h="275" extrusionOk="0">
                  <a:moveTo>
                    <a:pt x="669" y="1"/>
                  </a:moveTo>
                  <a:lnTo>
                    <a:pt x="426" y="123"/>
                  </a:lnTo>
                  <a:lnTo>
                    <a:pt x="183" y="31"/>
                  </a:lnTo>
                  <a:lnTo>
                    <a:pt x="0" y="153"/>
                  </a:lnTo>
                  <a:lnTo>
                    <a:pt x="547" y="274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51674" y="2696267"/>
              <a:ext cx="6106" cy="5677"/>
            </a:xfrm>
            <a:custGeom>
              <a:avLst/>
              <a:gdLst/>
              <a:ahLst/>
              <a:cxnLst/>
              <a:rect l="l" t="t" r="r" b="b"/>
              <a:pathLst>
                <a:path w="426" h="396" extrusionOk="0">
                  <a:moveTo>
                    <a:pt x="274" y="1"/>
                  </a:moveTo>
                  <a:lnTo>
                    <a:pt x="152" y="61"/>
                  </a:lnTo>
                  <a:lnTo>
                    <a:pt x="243" y="244"/>
                  </a:lnTo>
                  <a:lnTo>
                    <a:pt x="0" y="274"/>
                  </a:lnTo>
                  <a:lnTo>
                    <a:pt x="31" y="396"/>
                  </a:lnTo>
                  <a:lnTo>
                    <a:pt x="426" y="39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715857" y="2658365"/>
              <a:ext cx="6120" cy="5304"/>
            </a:xfrm>
            <a:custGeom>
              <a:avLst/>
              <a:gdLst/>
              <a:ahLst/>
              <a:cxnLst/>
              <a:rect l="l" t="t" r="r" b="b"/>
              <a:pathLst>
                <a:path w="427" h="370" extrusionOk="0">
                  <a:moveTo>
                    <a:pt x="183" y="0"/>
                  </a:moveTo>
                  <a:cubicBezTo>
                    <a:pt x="183" y="0"/>
                    <a:pt x="153" y="31"/>
                    <a:pt x="153" y="31"/>
                  </a:cubicBezTo>
                  <a:lnTo>
                    <a:pt x="183" y="183"/>
                  </a:lnTo>
                  <a:lnTo>
                    <a:pt x="1" y="365"/>
                  </a:lnTo>
                  <a:cubicBezTo>
                    <a:pt x="49" y="365"/>
                    <a:pt x="103" y="370"/>
                    <a:pt x="155" y="370"/>
                  </a:cubicBezTo>
                  <a:cubicBezTo>
                    <a:pt x="234" y="370"/>
                    <a:pt x="311" y="359"/>
                    <a:pt x="366" y="304"/>
                  </a:cubicBezTo>
                  <a:lnTo>
                    <a:pt x="426" y="9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54481" y="2840878"/>
              <a:ext cx="5676" cy="6164"/>
            </a:xfrm>
            <a:custGeom>
              <a:avLst/>
              <a:gdLst/>
              <a:ahLst/>
              <a:cxnLst/>
              <a:rect l="l" t="t" r="r" b="b"/>
              <a:pathLst>
                <a:path w="396" h="430" extrusionOk="0">
                  <a:moveTo>
                    <a:pt x="129" y="0"/>
                  </a:moveTo>
                  <a:cubicBezTo>
                    <a:pt x="118" y="0"/>
                    <a:pt x="105" y="1"/>
                    <a:pt x="92" y="4"/>
                  </a:cubicBezTo>
                  <a:lnTo>
                    <a:pt x="1" y="95"/>
                  </a:lnTo>
                  <a:lnTo>
                    <a:pt x="153" y="430"/>
                  </a:lnTo>
                  <a:lnTo>
                    <a:pt x="396" y="217"/>
                  </a:lnTo>
                  <a:cubicBezTo>
                    <a:pt x="285" y="134"/>
                    <a:pt x="2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2441834" y="2684498"/>
              <a:ext cx="7424" cy="4817"/>
            </a:xfrm>
            <a:custGeom>
              <a:avLst/>
              <a:gdLst/>
              <a:ahLst/>
              <a:cxnLst/>
              <a:rect l="l" t="t" r="r" b="b"/>
              <a:pathLst>
                <a:path w="518" h="336" extrusionOk="0">
                  <a:moveTo>
                    <a:pt x="244" y="1"/>
                  </a:moveTo>
                  <a:lnTo>
                    <a:pt x="92" y="92"/>
                  </a:lnTo>
                  <a:lnTo>
                    <a:pt x="1" y="305"/>
                  </a:lnTo>
                  <a:lnTo>
                    <a:pt x="153" y="305"/>
                  </a:lnTo>
                  <a:lnTo>
                    <a:pt x="214" y="153"/>
                  </a:lnTo>
                  <a:lnTo>
                    <a:pt x="274" y="335"/>
                  </a:lnTo>
                  <a:cubicBezTo>
                    <a:pt x="305" y="275"/>
                    <a:pt x="335" y="183"/>
                    <a:pt x="366" y="183"/>
                  </a:cubicBezTo>
                  <a:cubicBezTo>
                    <a:pt x="457" y="153"/>
                    <a:pt x="518" y="123"/>
                    <a:pt x="457" y="1"/>
                  </a:cubicBezTo>
                  <a:lnTo>
                    <a:pt x="335" y="1"/>
                  </a:lnTo>
                  <a:lnTo>
                    <a:pt x="274" y="6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64348" y="2611733"/>
              <a:ext cx="3927" cy="6995"/>
            </a:xfrm>
            <a:custGeom>
              <a:avLst/>
              <a:gdLst/>
              <a:ahLst/>
              <a:cxnLst/>
              <a:rect l="l" t="t" r="r" b="b"/>
              <a:pathLst>
                <a:path w="274" h="488" extrusionOk="0">
                  <a:moveTo>
                    <a:pt x="274" y="1"/>
                  </a:moveTo>
                  <a:lnTo>
                    <a:pt x="61" y="122"/>
                  </a:lnTo>
                  <a:cubicBezTo>
                    <a:pt x="61" y="244"/>
                    <a:pt x="91" y="366"/>
                    <a:pt x="0" y="457"/>
                  </a:cubicBezTo>
                  <a:lnTo>
                    <a:pt x="30" y="487"/>
                  </a:lnTo>
                  <a:lnTo>
                    <a:pt x="274" y="487"/>
                  </a:lnTo>
                  <a:lnTo>
                    <a:pt x="274" y="366"/>
                  </a:lnTo>
                  <a:lnTo>
                    <a:pt x="213" y="366"/>
                  </a:lnTo>
                  <a:cubicBezTo>
                    <a:pt x="213" y="366"/>
                    <a:pt x="182" y="396"/>
                    <a:pt x="182" y="426"/>
                  </a:cubicBezTo>
                  <a:lnTo>
                    <a:pt x="152" y="396"/>
                  </a:lnTo>
                  <a:lnTo>
                    <a:pt x="213" y="335"/>
                  </a:lnTo>
                  <a:cubicBezTo>
                    <a:pt x="213" y="244"/>
                    <a:pt x="274" y="15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2275420" y="2953695"/>
              <a:ext cx="6994" cy="3584"/>
            </a:xfrm>
            <a:custGeom>
              <a:avLst/>
              <a:gdLst/>
              <a:ahLst/>
              <a:cxnLst/>
              <a:rect l="l" t="t" r="r" b="b"/>
              <a:pathLst>
                <a:path w="488" h="250" extrusionOk="0">
                  <a:moveTo>
                    <a:pt x="222" y="0"/>
                  </a:moveTo>
                  <a:cubicBezTo>
                    <a:pt x="113" y="0"/>
                    <a:pt x="1" y="71"/>
                    <a:pt x="1" y="98"/>
                  </a:cubicBezTo>
                  <a:lnTo>
                    <a:pt x="1" y="250"/>
                  </a:lnTo>
                  <a:lnTo>
                    <a:pt x="274" y="189"/>
                  </a:lnTo>
                  <a:cubicBezTo>
                    <a:pt x="320" y="219"/>
                    <a:pt x="358" y="242"/>
                    <a:pt x="392" y="242"/>
                  </a:cubicBezTo>
                  <a:cubicBezTo>
                    <a:pt x="426" y="242"/>
                    <a:pt x="457" y="219"/>
                    <a:pt x="487" y="158"/>
                  </a:cubicBezTo>
                  <a:cubicBezTo>
                    <a:pt x="396" y="98"/>
                    <a:pt x="335" y="67"/>
                    <a:pt x="274" y="6"/>
                  </a:cubicBezTo>
                  <a:cubicBezTo>
                    <a:pt x="257" y="2"/>
                    <a:pt x="24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468851" y="2677101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183" y="0"/>
                  </a:moveTo>
                  <a:lnTo>
                    <a:pt x="0" y="183"/>
                  </a:lnTo>
                  <a:lnTo>
                    <a:pt x="92" y="365"/>
                  </a:lnTo>
                  <a:lnTo>
                    <a:pt x="365" y="456"/>
                  </a:lnTo>
                  <a:lnTo>
                    <a:pt x="365" y="45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007739" y="2644417"/>
              <a:ext cx="5690" cy="6121"/>
            </a:xfrm>
            <a:custGeom>
              <a:avLst/>
              <a:gdLst/>
              <a:ahLst/>
              <a:cxnLst/>
              <a:rect l="l" t="t" r="r" b="b"/>
              <a:pathLst>
                <a:path w="397" h="427" extrusionOk="0">
                  <a:moveTo>
                    <a:pt x="396" y="1"/>
                  </a:moveTo>
                  <a:cubicBezTo>
                    <a:pt x="305" y="183"/>
                    <a:pt x="183" y="335"/>
                    <a:pt x="1" y="426"/>
                  </a:cubicBezTo>
                  <a:lnTo>
                    <a:pt x="396" y="426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333366" y="2677975"/>
              <a:ext cx="6550" cy="6981"/>
            </a:xfrm>
            <a:custGeom>
              <a:avLst/>
              <a:gdLst/>
              <a:ahLst/>
              <a:cxnLst/>
              <a:rect l="l" t="t" r="r" b="b"/>
              <a:pathLst>
                <a:path w="457" h="487" extrusionOk="0">
                  <a:moveTo>
                    <a:pt x="365" y="0"/>
                  </a:moveTo>
                  <a:cubicBezTo>
                    <a:pt x="152" y="0"/>
                    <a:pt x="183" y="213"/>
                    <a:pt x="152" y="304"/>
                  </a:cubicBezTo>
                  <a:lnTo>
                    <a:pt x="0" y="365"/>
                  </a:lnTo>
                  <a:lnTo>
                    <a:pt x="456" y="486"/>
                  </a:lnTo>
                  <a:cubicBezTo>
                    <a:pt x="244" y="304"/>
                    <a:pt x="335" y="152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490192" y="2674478"/>
              <a:ext cx="6550" cy="4372"/>
            </a:xfrm>
            <a:custGeom>
              <a:avLst/>
              <a:gdLst/>
              <a:ahLst/>
              <a:cxnLst/>
              <a:rect l="l" t="t" r="r" b="b"/>
              <a:pathLst>
                <a:path w="457" h="305" extrusionOk="0">
                  <a:moveTo>
                    <a:pt x="214" y="1"/>
                  </a:moveTo>
                  <a:lnTo>
                    <a:pt x="1" y="305"/>
                  </a:lnTo>
                  <a:lnTo>
                    <a:pt x="335" y="305"/>
                  </a:lnTo>
                  <a:cubicBezTo>
                    <a:pt x="335" y="244"/>
                    <a:pt x="305" y="214"/>
                    <a:pt x="274" y="214"/>
                  </a:cubicBezTo>
                  <a:lnTo>
                    <a:pt x="305" y="183"/>
                  </a:lnTo>
                  <a:lnTo>
                    <a:pt x="366" y="214"/>
                  </a:lnTo>
                  <a:cubicBezTo>
                    <a:pt x="335" y="214"/>
                    <a:pt x="335" y="244"/>
                    <a:pt x="335" y="274"/>
                  </a:cubicBezTo>
                  <a:cubicBezTo>
                    <a:pt x="366" y="244"/>
                    <a:pt x="396" y="183"/>
                    <a:pt x="457" y="153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566871" y="2684498"/>
              <a:ext cx="4371" cy="6551"/>
            </a:xfrm>
            <a:custGeom>
              <a:avLst/>
              <a:gdLst/>
              <a:ahLst/>
              <a:cxnLst/>
              <a:rect l="l" t="t" r="r" b="b"/>
              <a:pathLst>
                <a:path w="305" h="457" extrusionOk="0">
                  <a:moveTo>
                    <a:pt x="122" y="1"/>
                  </a:moveTo>
                  <a:lnTo>
                    <a:pt x="0" y="335"/>
                  </a:lnTo>
                  <a:lnTo>
                    <a:pt x="213" y="457"/>
                  </a:lnTo>
                  <a:lnTo>
                    <a:pt x="304" y="36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198562" y="2623502"/>
              <a:ext cx="3927" cy="6121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0" y="1"/>
                  </a:moveTo>
                  <a:cubicBezTo>
                    <a:pt x="0" y="92"/>
                    <a:pt x="0" y="183"/>
                    <a:pt x="0" y="305"/>
                  </a:cubicBezTo>
                  <a:cubicBezTo>
                    <a:pt x="0" y="335"/>
                    <a:pt x="61" y="365"/>
                    <a:pt x="152" y="426"/>
                  </a:cubicBezTo>
                  <a:cubicBezTo>
                    <a:pt x="122" y="274"/>
                    <a:pt x="152" y="122"/>
                    <a:pt x="274" y="31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202474" y="2624377"/>
              <a:ext cx="5246" cy="4802"/>
            </a:xfrm>
            <a:custGeom>
              <a:avLst/>
              <a:gdLst/>
              <a:ahLst/>
              <a:cxnLst/>
              <a:rect l="l" t="t" r="r" b="b"/>
              <a:pathLst>
                <a:path w="366" h="335" extrusionOk="0">
                  <a:moveTo>
                    <a:pt x="183" y="0"/>
                  </a:moveTo>
                  <a:cubicBezTo>
                    <a:pt x="31" y="31"/>
                    <a:pt x="1" y="183"/>
                    <a:pt x="62" y="304"/>
                  </a:cubicBezTo>
                  <a:lnTo>
                    <a:pt x="153" y="244"/>
                  </a:lnTo>
                  <a:lnTo>
                    <a:pt x="274" y="335"/>
                  </a:lnTo>
                  <a:lnTo>
                    <a:pt x="366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2296331" y="2935475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305" y="1"/>
                  </a:moveTo>
                  <a:lnTo>
                    <a:pt x="31" y="183"/>
                  </a:lnTo>
                  <a:cubicBezTo>
                    <a:pt x="1" y="335"/>
                    <a:pt x="62" y="426"/>
                    <a:pt x="274" y="457"/>
                  </a:cubicBezTo>
                  <a:lnTo>
                    <a:pt x="183" y="244"/>
                  </a:lnTo>
                  <a:cubicBezTo>
                    <a:pt x="214" y="183"/>
                    <a:pt x="366" y="122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2263223" y="2976875"/>
              <a:ext cx="3941" cy="5677"/>
            </a:xfrm>
            <a:custGeom>
              <a:avLst/>
              <a:gdLst/>
              <a:ahLst/>
              <a:cxnLst/>
              <a:rect l="l" t="t" r="r" b="b"/>
              <a:pathLst>
                <a:path w="275" h="396" extrusionOk="0">
                  <a:moveTo>
                    <a:pt x="1" y="0"/>
                  </a:moveTo>
                  <a:lnTo>
                    <a:pt x="153" y="396"/>
                  </a:lnTo>
                  <a:lnTo>
                    <a:pt x="274" y="365"/>
                  </a:lnTo>
                  <a:lnTo>
                    <a:pt x="213" y="9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662283" y="2675352"/>
              <a:ext cx="4371" cy="6981"/>
            </a:xfrm>
            <a:custGeom>
              <a:avLst/>
              <a:gdLst/>
              <a:ahLst/>
              <a:cxnLst/>
              <a:rect l="l" t="t" r="r" b="b"/>
              <a:pathLst>
                <a:path w="305" h="487" extrusionOk="0">
                  <a:moveTo>
                    <a:pt x="31" y="1"/>
                  </a:moveTo>
                  <a:lnTo>
                    <a:pt x="31" y="1"/>
                  </a:lnTo>
                  <a:cubicBezTo>
                    <a:pt x="61" y="122"/>
                    <a:pt x="0" y="244"/>
                    <a:pt x="122" y="335"/>
                  </a:cubicBezTo>
                  <a:cubicBezTo>
                    <a:pt x="122" y="305"/>
                    <a:pt x="152" y="274"/>
                    <a:pt x="152" y="274"/>
                  </a:cubicBezTo>
                  <a:lnTo>
                    <a:pt x="183" y="274"/>
                  </a:lnTo>
                  <a:lnTo>
                    <a:pt x="122" y="335"/>
                  </a:lnTo>
                  <a:lnTo>
                    <a:pt x="274" y="487"/>
                  </a:lnTo>
                  <a:cubicBezTo>
                    <a:pt x="274" y="305"/>
                    <a:pt x="304" y="122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2247113" y="2936780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5"/>
                  </a:lnTo>
                  <a:cubicBezTo>
                    <a:pt x="91" y="183"/>
                    <a:pt x="274" y="18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2383028" y="2674478"/>
              <a:ext cx="5676" cy="567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22" y="1"/>
                  </a:moveTo>
                  <a:lnTo>
                    <a:pt x="1" y="92"/>
                  </a:lnTo>
                  <a:lnTo>
                    <a:pt x="304" y="396"/>
                  </a:lnTo>
                  <a:lnTo>
                    <a:pt x="396" y="214"/>
                  </a:lnTo>
                  <a:lnTo>
                    <a:pt x="183" y="15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2299814" y="2926329"/>
              <a:ext cx="3067" cy="5433"/>
            </a:xfrm>
            <a:custGeom>
              <a:avLst/>
              <a:gdLst/>
              <a:ahLst/>
              <a:cxnLst/>
              <a:rect l="l" t="t" r="r" b="b"/>
              <a:pathLst>
                <a:path w="214" h="379" extrusionOk="0">
                  <a:moveTo>
                    <a:pt x="92" y="1"/>
                  </a:moveTo>
                  <a:cubicBezTo>
                    <a:pt x="31" y="61"/>
                    <a:pt x="31" y="122"/>
                    <a:pt x="1" y="183"/>
                  </a:cubicBezTo>
                  <a:cubicBezTo>
                    <a:pt x="1" y="244"/>
                    <a:pt x="92" y="335"/>
                    <a:pt x="123" y="365"/>
                  </a:cubicBezTo>
                  <a:cubicBezTo>
                    <a:pt x="123" y="375"/>
                    <a:pt x="129" y="379"/>
                    <a:pt x="139" y="379"/>
                  </a:cubicBezTo>
                  <a:cubicBezTo>
                    <a:pt x="160" y="379"/>
                    <a:pt x="193" y="365"/>
                    <a:pt x="214" y="365"/>
                  </a:cubicBezTo>
                  <a:lnTo>
                    <a:pt x="214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331424" y="2610429"/>
              <a:ext cx="3941" cy="5247"/>
            </a:xfrm>
            <a:custGeom>
              <a:avLst/>
              <a:gdLst/>
              <a:ahLst/>
              <a:cxnLst/>
              <a:rect l="l" t="t" r="r" b="b"/>
              <a:pathLst>
                <a:path w="275" h="366" extrusionOk="0">
                  <a:moveTo>
                    <a:pt x="92" y="1"/>
                  </a:moveTo>
                  <a:lnTo>
                    <a:pt x="1" y="365"/>
                  </a:lnTo>
                  <a:lnTo>
                    <a:pt x="275" y="24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2431816" y="2680154"/>
              <a:ext cx="5676" cy="4358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44" y="0"/>
                  </a:moveTo>
                  <a:lnTo>
                    <a:pt x="183" y="152"/>
                  </a:lnTo>
                  <a:lnTo>
                    <a:pt x="1" y="182"/>
                  </a:lnTo>
                  <a:lnTo>
                    <a:pt x="1" y="274"/>
                  </a:lnTo>
                  <a:lnTo>
                    <a:pt x="244" y="304"/>
                  </a:lnTo>
                  <a:lnTo>
                    <a:pt x="396" y="12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3227313" y="2631989"/>
              <a:ext cx="6106" cy="5906"/>
            </a:xfrm>
            <a:custGeom>
              <a:avLst/>
              <a:gdLst/>
              <a:ahLst/>
              <a:cxnLst/>
              <a:rect l="l" t="t" r="r" b="b"/>
              <a:pathLst>
                <a:path w="426" h="412" extrusionOk="0">
                  <a:moveTo>
                    <a:pt x="116" y="0"/>
                  </a:moveTo>
                  <a:cubicBezTo>
                    <a:pt x="80" y="0"/>
                    <a:pt x="43" y="13"/>
                    <a:pt x="0" y="47"/>
                  </a:cubicBezTo>
                  <a:lnTo>
                    <a:pt x="0" y="138"/>
                  </a:lnTo>
                  <a:lnTo>
                    <a:pt x="152" y="168"/>
                  </a:lnTo>
                  <a:lnTo>
                    <a:pt x="152" y="381"/>
                  </a:lnTo>
                  <a:lnTo>
                    <a:pt x="183" y="412"/>
                  </a:lnTo>
                  <a:lnTo>
                    <a:pt x="244" y="168"/>
                  </a:lnTo>
                  <a:lnTo>
                    <a:pt x="426" y="108"/>
                  </a:lnTo>
                  <a:cubicBezTo>
                    <a:pt x="294" y="86"/>
                    <a:pt x="210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233167" y="2970338"/>
              <a:ext cx="3927" cy="6981"/>
            </a:xfrm>
            <a:custGeom>
              <a:avLst/>
              <a:gdLst/>
              <a:ahLst/>
              <a:cxnLst/>
              <a:rect l="l" t="t" r="r" b="b"/>
              <a:pathLst>
                <a:path w="274" h="487" extrusionOk="0">
                  <a:moveTo>
                    <a:pt x="152" y="0"/>
                  </a:moveTo>
                  <a:cubicBezTo>
                    <a:pt x="61" y="122"/>
                    <a:pt x="0" y="244"/>
                    <a:pt x="0" y="396"/>
                  </a:cubicBezTo>
                  <a:cubicBezTo>
                    <a:pt x="0" y="426"/>
                    <a:pt x="31" y="456"/>
                    <a:pt x="92" y="487"/>
                  </a:cubicBezTo>
                  <a:cubicBezTo>
                    <a:pt x="152" y="335"/>
                    <a:pt x="274" y="244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3033007" y="2642668"/>
              <a:ext cx="7424" cy="5247"/>
            </a:xfrm>
            <a:custGeom>
              <a:avLst/>
              <a:gdLst/>
              <a:ahLst/>
              <a:cxnLst/>
              <a:rect l="l" t="t" r="r" b="b"/>
              <a:pathLst>
                <a:path w="518" h="366" extrusionOk="0">
                  <a:moveTo>
                    <a:pt x="487" y="1"/>
                  </a:moveTo>
                  <a:lnTo>
                    <a:pt x="305" y="92"/>
                  </a:lnTo>
                  <a:lnTo>
                    <a:pt x="244" y="31"/>
                  </a:lnTo>
                  <a:cubicBezTo>
                    <a:pt x="214" y="123"/>
                    <a:pt x="1" y="123"/>
                    <a:pt x="92" y="366"/>
                  </a:cubicBezTo>
                  <a:lnTo>
                    <a:pt x="183" y="183"/>
                  </a:lnTo>
                  <a:lnTo>
                    <a:pt x="518" y="153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473015" y="2924150"/>
              <a:ext cx="6550" cy="3412"/>
            </a:xfrm>
            <a:custGeom>
              <a:avLst/>
              <a:gdLst/>
              <a:ahLst/>
              <a:cxnLst/>
              <a:rect l="l" t="t" r="r" b="b"/>
              <a:pathLst>
                <a:path w="457" h="238" extrusionOk="0">
                  <a:moveTo>
                    <a:pt x="396" y="1"/>
                  </a:moveTo>
                  <a:lnTo>
                    <a:pt x="1" y="122"/>
                  </a:lnTo>
                  <a:cubicBezTo>
                    <a:pt x="66" y="188"/>
                    <a:pt x="132" y="238"/>
                    <a:pt x="209" y="238"/>
                  </a:cubicBezTo>
                  <a:cubicBezTo>
                    <a:pt x="239" y="238"/>
                    <a:pt x="271" y="230"/>
                    <a:pt x="305" y="213"/>
                  </a:cubicBezTo>
                  <a:cubicBezTo>
                    <a:pt x="365" y="183"/>
                    <a:pt x="396" y="183"/>
                    <a:pt x="456" y="153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457765" y="2714128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305" y="1"/>
                  </a:moveTo>
                  <a:lnTo>
                    <a:pt x="1" y="31"/>
                  </a:lnTo>
                  <a:lnTo>
                    <a:pt x="457" y="36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3080061" y="2637450"/>
              <a:ext cx="3497" cy="6107"/>
            </a:xfrm>
            <a:custGeom>
              <a:avLst/>
              <a:gdLst/>
              <a:ahLst/>
              <a:cxnLst/>
              <a:rect l="l" t="t" r="r" b="b"/>
              <a:pathLst>
                <a:path w="244" h="426" extrusionOk="0">
                  <a:moveTo>
                    <a:pt x="153" y="0"/>
                  </a:moveTo>
                  <a:lnTo>
                    <a:pt x="31" y="122"/>
                  </a:lnTo>
                  <a:lnTo>
                    <a:pt x="61" y="183"/>
                  </a:lnTo>
                  <a:lnTo>
                    <a:pt x="1" y="426"/>
                  </a:lnTo>
                  <a:lnTo>
                    <a:pt x="122" y="304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183" y="91"/>
                  </a:lnTo>
                  <a:lnTo>
                    <a:pt x="183" y="12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270009" y="2624205"/>
              <a:ext cx="4801" cy="4974"/>
            </a:xfrm>
            <a:custGeom>
              <a:avLst/>
              <a:gdLst/>
              <a:ahLst/>
              <a:cxnLst/>
              <a:rect l="l" t="t" r="r" b="b"/>
              <a:pathLst>
                <a:path w="335" h="347" extrusionOk="0">
                  <a:moveTo>
                    <a:pt x="245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286"/>
                    <a:pt x="122" y="347"/>
                  </a:cubicBezTo>
                  <a:lnTo>
                    <a:pt x="335" y="12"/>
                  </a:lnTo>
                  <a:cubicBezTo>
                    <a:pt x="304" y="5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867037" y="2646438"/>
              <a:ext cx="4371" cy="4100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207" y="1"/>
                  </a:moveTo>
                  <a:cubicBezTo>
                    <a:pt x="102" y="1"/>
                    <a:pt x="24" y="46"/>
                    <a:pt x="0" y="164"/>
                  </a:cubicBezTo>
                  <a:cubicBezTo>
                    <a:pt x="0" y="194"/>
                    <a:pt x="0" y="255"/>
                    <a:pt x="0" y="285"/>
                  </a:cubicBezTo>
                  <a:lnTo>
                    <a:pt x="122" y="285"/>
                  </a:lnTo>
                  <a:lnTo>
                    <a:pt x="304" y="12"/>
                  </a:lnTo>
                  <a:cubicBezTo>
                    <a:pt x="270" y="5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2497172" y="2690605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122" y="0"/>
                  </a:moveTo>
                  <a:lnTo>
                    <a:pt x="0" y="92"/>
                  </a:lnTo>
                  <a:cubicBezTo>
                    <a:pt x="31" y="122"/>
                    <a:pt x="61" y="152"/>
                    <a:pt x="91" y="213"/>
                  </a:cubicBezTo>
                  <a:cubicBezTo>
                    <a:pt x="91" y="244"/>
                    <a:pt x="91" y="304"/>
                    <a:pt x="91" y="365"/>
                  </a:cubicBezTo>
                  <a:lnTo>
                    <a:pt x="213" y="365"/>
                  </a:lnTo>
                  <a:cubicBezTo>
                    <a:pt x="243" y="213"/>
                    <a:pt x="274" y="9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467783" y="2923276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" y="1"/>
                  </a:moveTo>
                  <a:cubicBezTo>
                    <a:pt x="31" y="214"/>
                    <a:pt x="183" y="153"/>
                    <a:pt x="305" y="274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3059149" y="2644417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" y="1"/>
                  </a:moveTo>
                  <a:lnTo>
                    <a:pt x="1" y="183"/>
                  </a:lnTo>
                  <a:lnTo>
                    <a:pt x="213" y="18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3549694" y="2829167"/>
              <a:ext cx="4801" cy="4372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22" y="0"/>
                  </a:moveTo>
                  <a:cubicBezTo>
                    <a:pt x="91" y="91"/>
                    <a:pt x="0" y="183"/>
                    <a:pt x="91" y="304"/>
                  </a:cubicBezTo>
                  <a:lnTo>
                    <a:pt x="335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2305489" y="2704108"/>
              <a:ext cx="3927" cy="4573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182" y="1"/>
                  </a:moveTo>
                  <a:lnTo>
                    <a:pt x="61" y="31"/>
                  </a:lnTo>
                  <a:cubicBezTo>
                    <a:pt x="0" y="122"/>
                    <a:pt x="61" y="274"/>
                    <a:pt x="182" y="305"/>
                  </a:cubicBezTo>
                  <a:cubicBezTo>
                    <a:pt x="182" y="315"/>
                    <a:pt x="189" y="318"/>
                    <a:pt x="199" y="318"/>
                  </a:cubicBezTo>
                  <a:cubicBezTo>
                    <a:pt x="220" y="318"/>
                    <a:pt x="253" y="305"/>
                    <a:pt x="274" y="3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2325082" y="2681015"/>
              <a:ext cx="5690" cy="3498"/>
            </a:xfrm>
            <a:custGeom>
              <a:avLst/>
              <a:gdLst/>
              <a:ahLst/>
              <a:cxnLst/>
              <a:rect l="l" t="t" r="r" b="b"/>
              <a:pathLst>
                <a:path w="397" h="244" extrusionOk="0">
                  <a:moveTo>
                    <a:pt x="396" y="1"/>
                  </a:moveTo>
                  <a:lnTo>
                    <a:pt x="1" y="153"/>
                  </a:lnTo>
                  <a:lnTo>
                    <a:pt x="1" y="244"/>
                  </a:lnTo>
                  <a:lnTo>
                    <a:pt x="183" y="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2984649" y="2649650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335" y="0"/>
                  </a:moveTo>
                  <a:lnTo>
                    <a:pt x="1" y="31"/>
                  </a:lnTo>
                  <a:lnTo>
                    <a:pt x="244" y="30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2253634" y="2996915"/>
              <a:ext cx="6550" cy="3068"/>
            </a:xfrm>
            <a:custGeom>
              <a:avLst/>
              <a:gdLst/>
              <a:ahLst/>
              <a:cxnLst/>
              <a:rect l="l" t="t" r="r" b="b"/>
              <a:pathLst>
                <a:path w="457" h="214" extrusionOk="0">
                  <a:moveTo>
                    <a:pt x="335" y="1"/>
                  </a:moveTo>
                  <a:lnTo>
                    <a:pt x="1" y="92"/>
                  </a:lnTo>
                  <a:cubicBezTo>
                    <a:pt x="153" y="153"/>
                    <a:pt x="244" y="183"/>
                    <a:pt x="335" y="213"/>
                  </a:cubicBezTo>
                  <a:cubicBezTo>
                    <a:pt x="366" y="213"/>
                    <a:pt x="396" y="183"/>
                    <a:pt x="457" y="153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2858752" y="2648245"/>
              <a:ext cx="6980" cy="3154"/>
            </a:xfrm>
            <a:custGeom>
              <a:avLst/>
              <a:gdLst/>
              <a:ahLst/>
              <a:cxnLst/>
              <a:rect l="l" t="t" r="r" b="b"/>
              <a:pathLst>
                <a:path w="487" h="220" extrusionOk="0">
                  <a:moveTo>
                    <a:pt x="125" y="0"/>
                  </a:moveTo>
                  <a:cubicBezTo>
                    <a:pt x="84" y="0"/>
                    <a:pt x="44" y="12"/>
                    <a:pt x="1" y="38"/>
                  </a:cubicBezTo>
                  <a:lnTo>
                    <a:pt x="183" y="220"/>
                  </a:lnTo>
                  <a:cubicBezTo>
                    <a:pt x="213" y="189"/>
                    <a:pt x="244" y="159"/>
                    <a:pt x="274" y="159"/>
                  </a:cubicBezTo>
                  <a:lnTo>
                    <a:pt x="487" y="159"/>
                  </a:lnTo>
                  <a:cubicBezTo>
                    <a:pt x="334" y="72"/>
                    <a:pt x="229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3274366" y="2608250"/>
              <a:ext cx="3497" cy="6551"/>
            </a:xfrm>
            <a:custGeom>
              <a:avLst/>
              <a:gdLst/>
              <a:ahLst/>
              <a:cxnLst/>
              <a:rect l="l" t="t" r="r" b="b"/>
              <a:pathLst>
                <a:path w="244" h="457" extrusionOk="0">
                  <a:moveTo>
                    <a:pt x="152" y="1"/>
                  </a:moveTo>
                  <a:cubicBezTo>
                    <a:pt x="61" y="122"/>
                    <a:pt x="0" y="274"/>
                    <a:pt x="61" y="457"/>
                  </a:cubicBezTo>
                  <a:cubicBezTo>
                    <a:pt x="243" y="335"/>
                    <a:pt x="152" y="15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422048" y="2916309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0" y="0"/>
                  </a:moveTo>
                  <a:lnTo>
                    <a:pt x="122" y="365"/>
                  </a:lnTo>
                  <a:lnTo>
                    <a:pt x="27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249292" y="2980358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4"/>
                  </a:lnTo>
                  <a:lnTo>
                    <a:pt x="274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042165" y="2642238"/>
              <a:ext cx="3053" cy="4372"/>
            </a:xfrm>
            <a:custGeom>
              <a:avLst/>
              <a:gdLst/>
              <a:ahLst/>
              <a:cxnLst/>
              <a:rect l="l" t="t" r="r" b="b"/>
              <a:pathLst>
                <a:path w="213" h="305" extrusionOk="0">
                  <a:moveTo>
                    <a:pt x="122" y="1"/>
                  </a:moveTo>
                  <a:lnTo>
                    <a:pt x="122" y="1"/>
                  </a:lnTo>
                  <a:cubicBezTo>
                    <a:pt x="61" y="31"/>
                    <a:pt x="31" y="61"/>
                    <a:pt x="0" y="122"/>
                  </a:cubicBezTo>
                  <a:lnTo>
                    <a:pt x="31" y="305"/>
                  </a:lnTo>
                  <a:cubicBezTo>
                    <a:pt x="122" y="183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806482" y="2655312"/>
              <a:ext cx="3927" cy="4372"/>
            </a:xfrm>
            <a:custGeom>
              <a:avLst/>
              <a:gdLst/>
              <a:ahLst/>
              <a:cxnLst/>
              <a:rect l="l" t="t" r="r" b="b"/>
              <a:pathLst>
                <a:path w="274" h="305" extrusionOk="0">
                  <a:moveTo>
                    <a:pt x="31" y="0"/>
                  </a:moveTo>
                  <a:lnTo>
                    <a:pt x="91" y="152"/>
                  </a:lnTo>
                  <a:lnTo>
                    <a:pt x="0" y="304"/>
                  </a:lnTo>
                  <a:cubicBezTo>
                    <a:pt x="213" y="244"/>
                    <a:pt x="183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432690" y="2673503"/>
              <a:ext cx="5676" cy="2308"/>
            </a:xfrm>
            <a:custGeom>
              <a:avLst/>
              <a:gdLst/>
              <a:ahLst/>
              <a:cxnLst/>
              <a:rect l="l" t="t" r="r" b="b"/>
              <a:pathLst>
                <a:path w="396" h="161" extrusionOk="0">
                  <a:moveTo>
                    <a:pt x="187" y="0"/>
                  </a:moveTo>
                  <a:cubicBezTo>
                    <a:pt x="137" y="0"/>
                    <a:pt x="92" y="54"/>
                    <a:pt x="1" y="160"/>
                  </a:cubicBezTo>
                  <a:lnTo>
                    <a:pt x="396" y="160"/>
                  </a:lnTo>
                  <a:cubicBezTo>
                    <a:pt x="289" y="54"/>
                    <a:pt x="236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3478676" y="2925025"/>
              <a:ext cx="5246" cy="3498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365" y="0"/>
                  </a:moveTo>
                  <a:lnTo>
                    <a:pt x="1" y="122"/>
                  </a:lnTo>
                  <a:lnTo>
                    <a:pt x="183" y="18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3138437" y="2633967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92" y="0"/>
                  </a:moveTo>
                  <a:lnTo>
                    <a:pt x="1" y="304"/>
                  </a:lnTo>
                  <a:lnTo>
                    <a:pt x="122" y="334"/>
                  </a:lnTo>
                  <a:lnTo>
                    <a:pt x="244" y="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2515030" y="2682319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2" y="1"/>
                  </a:moveTo>
                  <a:lnTo>
                    <a:pt x="0" y="123"/>
                  </a:lnTo>
                  <a:lnTo>
                    <a:pt x="183" y="275"/>
                  </a:lnTo>
                  <a:lnTo>
                    <a:pt x="304" y="12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2356886" y="3009988"/>
              <a:ext cx="3941" cy="3942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62" y="0"/>
                  </a:moveTo>
                  <a:lnTo>
                    <a:pt x="1" y="92"/>
                  </a:lnTo>
                  <a:lnTo>
                    <a:pt x="122" y="274"/>
                  </a:lnTo>
                  <a:lnTo>
                    <a:pt x="274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2257561" y="2960318"/>
              <a:ext cx="4801" cy="2566"/>
            </a:xfrm>
            <a:custGeom>
              <a:avLst/>
              <a:gdLst/>
              <a:ahLst/>
              <a:cxnLst/>
              <a:rect l="l" t="t" r="r" b="b"/>
              <a:pathLst>
                <a:path w="335" h="179" extrusionOk="0">
                  <a:moveTo>
                    <a:pt x="335" y="0"/>
                  </a:moveTo>
                  <a:lnTo>
                    <a:pt x="1" y="31"/>
                  </a:lnTo>
                  <a:lnTo>
                    <a:pt x="1" y="122"/>
                  </a:lnTo>
                  <a:cubicBezTo>
                    <a:pt x="40" y="161"/>
                    <a:pt x="76" y="178"/>
                    <a:pt x="111" y="178"/>
                  </a:cubicBezTo>
                  <a:cubicBezTo>
                    <a:pt x="184" y="178"/>
                    <a:pt x="253" y="103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449051" y="2692784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" y="0"/>
                  </a:moveTo>
                  <a:lnTo>
                    <a:pt x="1" y="335"/>
                  </a:lnTo>
                  <a:lnTo>
                    <a:pt x="24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236027" y="2615661"/>
              <a:ext cx="3927" cy="3498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243" y="0"/>
                  </a:moveTo>
                  <a:lnTo>
                    <a:pt x="0" y="31"/>
                  </a:lnTo>
                  <a:lnTo>
                    <a:pt x="152" y="244"/>
                  </a:lnTo>
                  <a:lnTo>
                    <a:pt x="274" y="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063077" y="2641808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52" y="0"/>
                  </a:moveTo>
                  <a:cubicBezTo>
                    <a:pt x="31" y="91"/>
                    <a:pt x="0" y="183"/>
                    <a:pt x="61" y="304"/>
                  </a:cubicBezTo>
                  <a:lnTo>
                    <a:pt x="152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2640053" y="2675797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0"/>
                  </a:moveTo>
                  <a:lnTo>
                    <a:pt x="1" y="243"/>
                  </a:lnTo>
                  <a:lnTo>
                    <a:pt x="183" y="243"/>
                  </a:lnTo>
                  <a:cubicBezTo>
                    <a:pt x="123" y="61"/>
                    <a:pt x="123" y="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2258436" y="2974696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22" y="0"/>
                  </a:moveTo>
                  <a:lnTo>
                    <a:pt x="0" y="304"/>
                  </a:lnTo>
                  <a:lnTo>
                    <a:pt x="213" y="30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453408" y="2727231"/>
              <a:ext cx="5246" cy="2222"/>
            </a:xfrm>
            <a:custGeom>
              <a:avLst/>
              <a:gdLst/>
              <a:ahLst/>
              <a:cxnLst/>
              <a:rect l="l" t="t" r="r" b="b"/>
              <a:pathLst>
                <a:path w="366" h="155" extrusionOk="0">
                  <a:moveTo>
                    <a:pt x="95" y="0"/>
                  </a:moveTo>
                  <a:cubicBezTo>
                    <a:pt x="66" y="0"/>
                    <a:pt x="35" y="9"/>
                    <a:pt x="1" y="29"/>
                  </a:cubicBezTo>
                  <a:cubicBezTo>
                    <a:pt x="50" y="127"/>
                    <a:pt x="108" y="155"/>
                    <a:pt x="174" y="155"/>
                  </a:cubicBezTo>
                  <a:cubicBezTo>
                    <a:pt x="231" y="155"/>
                    <a:pt x="295" y="134"/>
                    <a:pt x="366" y="120"/>
                  </a:cubicBezTo>
                  <a:cubicBezTo>
                    <a:pt x="271" y="97"/>
                    <a:pt x="195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2253634" y="2966410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" y="1"/>
                  </a:moveTo>
                  <a:lnTo>
                    <a:pt x="1" y="305"/>
                  </a:lnTo>
                  <a:lnTo>
                    <a:pt x="214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410475" y="2683638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0" y="0"/>
                  </a:moveTo>
                  <a:cubicBezTo>
                    <a:pt x="92" y="152"/>
                    <a:pt x="183" y="213"/>
                    <a:pt x="213" y="2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460388" y="2899308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0" y="1"/>
                  </a:moveTo>
                  <a:lnTo>
                    <a:pt x="61" y="123"/>
                  </a:lnTo>
                  <a:lnTo>
                    <a:pt x="122" y="92"/>
                  </a:lnTo>
                  <a:lnTo>
                    <a:pt x="243" y="153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344940" y="2616536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152" y="0"/>
                  </a:moveTo>
                  <a:cubicBezTo>
                    <a:pt x="61" y="0"/>
                    <a:pt x="0" y="31"/>
                    <a:pt x="0" y="91"/>
                  </a:cubicBezTo>
                  <a:cubicBezTo>
                    <a:pt x="0" y="152"/>
                    <a:pt x="61" y="183"/>
                    <a:pt x="152" y="183"/>
                  </a:cubicBezTo>
                  <a:cubicBezTo>
                    <a:pt x="213" y="183"/>
                    <a:pt x="304" y="152"/>
                    <a:pt x="304" y="91"/>
                  </a:cubicBezTo>
                  <a:cubicBezTo>
                    <a:pt x="304" y="31"/>
                    <a:pt x="213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2241437" y="2975570"/>
              <a:ext cx="3067" cy="4802"/>
            </a:xfrm>
            <a:custGeom>
              <a:avLst/>
              <a:gdLst/>
              <a:ahLst/>
              <a:cxnLst/>
              <a:rect l="l" t="t" r="r" b="b"/>
              <a:pathLst>
                <a:path w="214" h="335" extrusionOk="0">
                  <a:moveTo>
                    <a:pt x="31" y="0"/>
                  </a:moveTo>
                  <a:cubicBezTo>
                    <a:pt x="31" y="61"/>
                    <a:pt x="62" y="91"/>
                    <a:pt x="62" y="152"/>
                  </a:cubicBezTo>
                  <a:cubicBezTo>
                    <a:pt x="62" y="213"/>
                    <a:pt x="31" y="274"/>
                    <a:pt x="1" y="335"/>
                  </a:cubicBezTo>
                  <a:cubicBezTo>
                    <a:pt x="153" y="243"/>
                    <a:pt x="214" y="15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965917" y="2651384"/>
              <a:ext cx="5690" cy="2365"/>
            </a:xfrm>
            <a:custGeom>
              <a:avLst/>
              <a:gdLst/>
              <a:ahLst/>
              <a:cxnLst/>
              <a:rect l="l" t="t" r="r" b="b"/>
              <a:pathLst>
                <a:path w="397" h="165" extrusionOk="0">
                  <a:moveTo>
                    <a:pt x="396" y="1"/>
                  </a:moveTo>
                  <a:lnTo>
                    <a:pt x="1" y="122"/>
                  </a:lnTo>
                  <a:cubicBezTo>
                    <a:pt x="73" y="137"/>
                    <a:pt x="144" y="165"/>
                    <a:pt x="209" y="165"/>
                  </a:cubicBezTo>
                  <a:cubicBezTo>
                    <a:pt x="283" y="165"/>
                    <a:pt x="348" y="130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461248" y="2746812"/>
              <a:ext cx="3511" cy="3498"/>
            </a:xfrm>
            <a:custGeom>
              <a:avLst/>
              <a:gdLst/>
              <a:ahLst/>
              <a:cxnLst/>
              <a:rect l="l" t="t" r="r" b="b"/>
              <a:pathLst>
                <a:path w="245" h="244" extrusionOk="0">
                  <a:moveTo>
                    <a:pt x="1" y="1"/>
                  </a:moveTo>
                  <a:cubicBezTo>
                    <a:pt x="62" y="153"/>
                    <a:pt x="92" y="244"/>
                    <a:pt x="244" y="244"/>
                  </a:cubicBezTo>
                  <a:lnTo>
                    <a:pt x="24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449051" y="2798232"/>
              <a:ext cx="5246" cy="2193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1" y="0"/>
                  </a:moveTo>
                  <a:lnTo>
                    <a:pt x="1" y="152"/>
                  </a:lnTo>
                  <a:lnTo>
                    <a:pt x="366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2291974" y="2753349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0"/>
                  </a:moveTo>
                  <a:lnTo>
                    <a:pt x="1" y="304"/>
                  </a:lnTo>
                  <a:lnTo>
                    <a:pt x="335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2280651" y="2753779"/>
              <a:ext cx="4371" cy="3512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274" y="1"/>
                  </a:moveTo>
                  <a:cubicBezTo>
                    <a:pt x="244" y="31"/>
                    <a:pt x="213" y="62"/>
                    <a:pt x="152" y="92"/>
                  </a:cubicBezTo>
                  <a:lnTo>
                    <a:pt x="1" y="92"/>
                  </a:lnTo>
                  <a:lnTo>
                    <a:pt x="1" y="244"/>
                  </a:lnTo>
                  <a:cubicBezTo>
                    <a:pt x="31" y="214"/>
                    <a:pt x="92" y="183"/>
                    <a:pt x="122" y="153"/>
                  </a:cubicBezTo>
                  <a:lnTo>
                    <a:pt x="304" y="15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3448621" y="2726772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244" y="0"/>
                  </a:moveTo>
                  <a:cubicBezTo>
                    <a:pt x="61" y="92"/>
                    <a:pt x="0" y="122"/>
                    <a:pt x="61" y="183"/>
                  </a:cubicBezTo>
                  <a:lnTo>
                    <a:pt x="244" y="18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3456461" y="2915435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92" y="1"/>
                  </a:moveTo>
                  <a:cubicBezTo>
                    <a:pt x="1" y="122"/>
                    <a:pt x="153" y="183"/>
                    <a:pt x="153" y="183"/>
                  </a:cubicBezTo>
                  <a:lnTo>
                    <a:pt x="304" y="122"/>
                  </a:lnTo>
                  <a:cubicBezTo>
                    <a:pt x="244" y="92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3399389" y="2799536"/>
              <a:ext cx="4371" cy="3068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" y="0"/>
                  </a:moveTo>
                  <a:cubicBezTo>
                    <a:pt x="61" y="213"/>
                    <a:pt x="61" y="213"/>
                    <a:pt x="305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2585174" y="2681459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3418121" y="2678836"/>
              <a:ext cx="3497" cy="3942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213" y="1"/>
                  </a:moveTo>
                  <a:cubicBezTo>
                    <a:pt x="92" y="31"/>
                    <a:pt x="1" y="92"/>
                    <a:pt x="31" y="274"/>
                  </a:cubicBezTo>
                  <a:cubicBezTo>
                    <a:pt x="61" y="244"/>
                    <a:pt x="92" y="214"/>
                    <a:pt x="122" y="183"/>
                  </a:cubicBezTo>
                  <a:cubicBezTo>
                    <a:pt x="183" y="153"/>
                    <a:pt x="213" y="153"/>
                    <a:pt x="244" y="153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3552732" y="2840018"/>
              <a:ext cx="3067" cy="2236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152" y="1"/>
                  </a:moveTo>
                  <a:cubicBezTo>
                    <a:pt x="110" y="1"/>
                    <a:pt x="56" y="34"/>
                    <a:pt x="1" y="34"/>
                  </a:cubicBezTo>
                  <a:lnTo>
                    <a:pt x="1" y="155"/>
                  </a:lnTo>
                  <a:lnTo>
                    <a:pt x="123" y="155"/>
                  </a:lnTo>
                  <a:lnTo>
                    <a:pt x="214" y="64"/>
                  </a:lnTo>
                  <a:cubicBezTo>
                    <a:pt x="202" y="15"/>
                    <a:pt x="180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2868341" y="2649205"/>
              <a:ext cx="3067" cy="3512"/>
            </a:xfrm>
            <a:custGeom>
              <a:avLst/>
              <a:gdLst/>
              <a:ahLst/>
              <a:cxnLst/>
              <a:rect l="l" t="t" r="r" b="b"/>
              <a:pathLst>
                <a:path w="214" h="245" extrusionOk="0">
                  <a:moveTo>
                    <a:pt x="213" y="1"/>
                  </a:moveTo>
                  <a:cubicBezTo>
                    <a:pt x="152" y="31"/>
                    <a:pt x="92" y="62"/>
                    <a:pt x="61" y="92"/>
                  </a:cubicBezTo>
                  <a:cubicBezTo>
                    <a:pt x="31" y="153"/>
                    <a:pt x="0" y="214"/>
                    <a:pt x="0" y="244"/>
                  </a:cubicBezTo>
                  <a:cubicBezTo>
                    <a:pt x="152" y="244"/>
                    <a:pt x="213" y="183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2498906" y="268624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214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834789" y="2650080"/>
              <a:ext cx="3941" cy="2638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92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3396780" y="2783223"/>
              <a:ext cx="3927" cy="1950"/>
            </a:xfrm>
            <a:custGeom>
              <a:avLst/>
              <a:gdLst/>
              <a:ahLst/>
              <a:cxnLst/>
              <a:rect l="l" t="t" r="r" b="b"/>
              <a:pathLst>
                <a:path w="274" h="136" extrusionOk="0">
                  <a:moveTo>
                    <a:pt x="189" y="0"/>
                  </a:moveTo>
                  <a:cubicBezTo>
                    <a:pt x="183" y="0"/>
                    <a:pt x="173" y="4"/>
                    <a:pt x="152" y="14"/>
                  </a:cubicBezTo>
                  <a:cubicBezTo>
                    <a:pt x="92" y="44"/>
                    <a:pt x="61" y="75"/>
                    <a:pt x="0" y="105"/>
                  </a:cubicBezTo>
                  <a:lnTo>
                    <a:pt x="61" y="135"/>
                  </a:lnTo>
                  <a:lnTo>
                    <a:pt x="274" y="135"/>
                  </a:lnTo>
                  <a:lnTo>
                    <a:pt x="243" y="14"/>
                  </a:lnTo>
                  <a:cubicBezTo>
                    <a:pt x="203" y="14"/>
                    <a:pt x="203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3388066" y="2667081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3214284" y="2623431"/>
              <a:ext cx="3454" cy="3139"/>
            </a:xfrm>
            <a:custGeom>
              <a:avLst/>
              <a:gdLst/>
              <a:ahLst/>
              <a:cxnLst/>
              <a:rect l="l" t="t" r="r" b="b"/>
              <a:pathLst>
                <a:path w="241" h="219" extrusionOk="0">
                  <a:moveTo>
                    <a:pt x="195" y="1"/>
                  </a:moveTo>
                  <a:cubicBezTo>
                    <a:pt x="71" y="1"/>
                    <a:pt x="1" y="110"/>
                    <a:pt x="28" y="218"/>
                  </a:cubicBezTo>
                  <a:lnTo>
                    <a:pt x="241" y="6"/>
                  </a:lnTo>
                  <a:cubicBezTo>
                    <a:pt x="225" y="2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3438602" y="2708466"/>
              <a:ext cx="2623" cy="3498"/>
            </a:xfrm>
            <a:custGeom>
              <a:avLst/>
              <a:gdLst/>
              <a:ahLst/>
              <a:cxnLst/>
              <a:rect l="l" t="t" r="r" b="b"/>
              <a:pathLst>
                <a:path w="18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183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3472585" y="2715447"/>
              <a:ext cx="1749" cy="5232"/>
            </a:xfrm>
            <a:custGeom>
              <a:avLst/>
              <a:gdLst/>
              <a:ahLst/>
              <a:cxnLst/>
              <a:rect l="l" t="t" r="r" b="b"/>
              <a:pathLst>
                <a:path w="122" h="365" extrusionOk="0">
                  <a:moveTo>
                    <a:pt x="0" y="0"/>
                  </a:moveTo>
                  <a:lnTo>
                    <a:pt x="122" y="36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2590835" y="2670994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44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3486086" y="2928938"/>
              <a:ext cx="2193" cy="3512"/>
            </a:xfrm>
            <a:custGeom>
              <a:avLst/>
              <a:gdLst/>
              <a:ahLst/>
              <a:cxnLst/>
              <a:rect l="l" t="t" r="r" b="b"/>
              <a:pathLst>
                <a:path w="153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83"/>
                  </a:lnTo>
                  <a:cubicBezTo>
                    <a:pt x="152" y="62"/>
                    <a:pt x="9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295027" y="2910202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1" y="1"/>
                  </a:moveTo>
                  <a:lnTo>
                    <a:pt x="92" y="153"/>
                  </a:lnTo>
                  <a:cubicBezTo>
                    <a:pt x="213" y="153"/>
                    <a:pt x="244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679697" y="2672743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0"/>
                  </a:moveTo>
                  <a:cubicBezTo>
                    <a:pt x="1" y="91"/>
                    <a:pt x="62" y="183"/>
                    <a:pt x="183" y="21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015149" y="2646166"/>
              <a:ext cx="2193" cy="3928"/>
            </a:xfrm>
            <a:custGeom>
              <a:avLst/>
              <a:gdLst/>
              <a:ahLst/>
              <a:cxnLst/>
              <a:rect l="l" t="t" r="r" b="b"/>
              <a:pathLst>
                <a:path w="1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15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2557727" y="2673618"/>
              <a:ext cx="2193" cy="3498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0" y="0"/>
                  </a:moveTo>
                  <a:lnTo>
                    <a:pt x="0" y="213"/>
                  </a:lnTo>
                  <a:lnTo>
                    <a:pt x="61" y="2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2616978" y="2674478"/>
              <a:ext cx="2179" cy="3512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22"/>
                  </a:lnTo>
                  <a:lnTo>
                    <a:pt x="152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2697569" y="2664028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243" y="0"/>
                  </a:moveTo>
                  <a:lnTo>
                    <a:pt x="0" y="213"/>
                  </a:lnTo>
                  <a:lnTo>
                    <a:pt x="243" y="21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2619142" y="2666049"/>
              <a:ext cx="2637" cy="2781"/>
            </a:xfrm>
            <a:custGeom>
              <a:avLst/>
              <a:gdLst/>
              <a:ahLst/>
              <a:cxnLst/>
              <a:rect l="l" t="t" r="r" b="b"/>
              <a:pathLst>
                <a:path w="184" h="194" extrusionOk="0">
                  <a:moveTo>
                    <a:pt x="126" y="0"/>
                  </a:moveTo>
                  <a:cubicBezTo>
                    <a:pt x="14" y="0"/>
                    <a:pt x="54" y="167"/>
                    <a:pt x="1" y="194"/>
                  </a:cubicBezTo>
                  <a:cubicBezTo>
                    <a:pt x="92" y="194"/>
                    <a:pt x="92" y="194"/>
                    <a:pt x="183" y="11"/>
                  </a:cubicBezTo>
                  <a:cubicBezTo>
                    <a:pt x="161" y="4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2281525" y="2792569"/>
              <a:ext cx="3927" cy="2623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61" y="0"/>
                  </a:moveTo>
                  <a:lnTo>
                    <a:pt x="0" y="182"/>
                  </a:lnTo>
                  <a:lnTo>
                    <a:pt x="274" y="18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2545960" y="2851386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31" y="0"/>
                  </a:moveTo>
                  <a:lnTo>
                    <a:pt x="1" y="183"/>
                  </a:lnTo>
                  <a:lnTo>
                    <a:pt x="244" y="18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2568620" y="2850512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13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613925" y="2674048"/>
              <a:ext cx="1749" cy="3498"/>
            </a:xfrm>
            <a:custGeom>
              <a:avLst/>
              <a:gdLst/>
              <a:ahLst/>
              <a:cxnLst/>
              <a:rect l="l" t="t" r="r" b="b"/>
              <a:pathLst>
                <a:path w="122" h="244" extrusionOk="0">
                  <a:moveTo>
                    <a:pt x="122" y="0"/>
                  </a:moveTo>
                  <a:lnTo>
                    <a:pt x="0" y="61"/>
                  </a:lnTo>
                  <a:lnTo>
                    <a:pt x="122" y="24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3411156" y="279517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0"/>
                  </a:moveTo>
                  <a:lnTo>
                    <a:pt x="0" y="122"/>
                  </a:lnTo>
                  <a:lnTo>
                    <a:pt x="12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3412460" y="2798662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22"/>
                    <a:pt x="122" y="153"/>
                    <a:pt x="183" y="213"/>
                  </a:cubicBezTo>
                  <a:cubicBezTo>
                    <a:pt x="244" y="92"/>
                    <a:pt x="122" y="6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337960" y="2616966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22" y="1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53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240814" y="2615231"/>
              <a:ext cx="2637" cy="262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22" y="0"/>
                  </a:moveTo>
                  <a:lnTo>
                    <a:pt x="1" y="30"/>
                  </a:lnTo>
                  <a:lnTo>
                    <a:pt x="1" y="182"/>
                  </a:lnTo>
                  <a:cubicBezTo>
                    <a:pt x="183" y="182"/>
                    <a:pt x="183" y="12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2287617" y="2785588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214" y="1"/>
                  </a:moveTo>
                  <a:cubicBezTo>
                    <a:pt x="92" y="31"/>
                    <a:pt x="1" y="62"/>
                    <a:pt x="62" y="244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2264971" y="3008684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5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3446012" y="2707592"/>
              <a:ext cx="3927" cy="2193"/>
            </a:xfrm>
            <a:custGeom>
              <a:avLst/>
              <a:gdLst/>
              <a:ahLst/>
              <a:cxnLst/>
              <a:rect l="l" t="t" r="r" b="b"/>
              <a:pathLst>
                <a:path w="274" h="153" extrusionOk="0">
                  <a:moveTo>
                    <a:pt x="0" y="1"/>
                  </a:moveTo>
                  <a:lnTo>
                    <a:pt x="0" y="153"/>
                  </a:lnTo>
                  <a:lnTo>
                    <a:pt x="274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2996860" y="2646596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0" y="1"/>
                  </a:moveTo>
                  <a:lnTo>
                    <a:pt x="30" y="304"/>
                  </a:lnTo>
                  <a:lnTo>
                    <a:pt x="152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3439477" y="2938528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1"/>
                  </a:moveTo>
                  <a:lnTo>
                    <a:pt x="0" y="31"/>
                  </a:lnTo>
                  <a:lnTo>
                    <a:pt x="0" y="153"/>
                  </a:lnTo>
                  <a:cubicBezTo>
                    <a:pt x="182" y="153"/>
                    <a:pt x="182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429014" y="2796053"/>
              <a:ext cx="1763" cy="3498"/>
            </a:xfrm>
            <a:custGeom>
              <a:avLst/>
              <a:gdLst/>
              <a:ahLst/>
              <a:cxnLst/>
              <a:rect l="l" t="t" r="r" b="b"/>
              <a:pathLst>
                <a:path w="123" h="244" extrusionOk="0">
                  <a:moveTo>
                    <a:pt x="31" y="0"/>
                  </a:moveTo>
                  <a:lnTo>
                    <a:pt x="1" y="31"/>
                  </a:lnTo>
                  <a:lnTo>
                    <a:pt x="31" y="243"/>
                  </a:lnTo>
                  <a:lnTo>
                    <a:pt x="122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821717" y="2648345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1" y="31"/>
                  </a:lnTo>
                  <a:lnTo>
                    <a:pt x="153" y="182"/>
                  </a:lnTo>
                  <a:lnTo>
                    <a:pt x="214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3374995" y="2628735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1" y="0"/>
                  </a:moveTo>
                  <a:lnTo>
                    <a:pt x="1" y="152"/>
                  </a:lnTo>
                  <a:lnTo>
                    <a:pt x="274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252774" y="2983411"/>
              <a:ext cx="3053" cy="3068"/>
            </a:xfrm>
            <a:custGeom>
              <a:avLst/>
              <a:gdLst/>
              <a:ahLst/>
              <a:cxnLst/>
              <a:rect l="l" t="t" r="r" b="b"/>
              <a:pathLst>
                <a:path w="213" h="214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92"/>
                    <a:pt x="61" y="213"/>
                    <a:pt x="183" y="213"/>
                  </a:cubicBezTo>
                  <a:cubicBezTo>
                    <a:pt x="213" y="122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416817" y="2756832"/>
              <a:ext cx="3497" cy="3498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1" y="153"/>
                    <a:pt x="92" y="153"/>
                    <a:pt x="152" y="244"/>
                  </a:cubicBezTo>
                  <a:cubicBezTo>
                    <a:pt x="244" y="92"/>
                    <a:pt x="122" y="6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522247" y="2850082"/>
              <a:ext cx="5676" cy="889"/>
            </a:xfrm>
            <a:custGeom>
              <a:avLst/>
              <a:gdLst/>
              <a:ahLst/>
              <a:cxnLst/>
              <a:rect l="l" t="t" r="r" b="b"/>
              <a:pathLst>
                <a:path w="396" h="62" extrusionOk="0">
                  <a:moveTo>
                    <a:pt x="183" y="0"/>
                  </a:moveTo>
                  <a:cubicBezTo>
                    <a:pt x="91" y="0"/>
                    <a:pt x="0" y="0"/>
                    <a:pt x="0" y="31"/>
                  </a:cubicBezTo>
                  <a:cubicBezTo>
                    <a:pt x="0" y="31"/>
                    <a:pt x="91" y="61"/>
                    <a:pt x="183" y="61"/>
                  </a:cubicBezTo>
                  <a:cubicBezTo>
                    <a:pt x="304" y="61"/>
                    <a:pt x="395" y="31"/>
                    <a:pt x="395" y="31"/>
                  </a:cubicBezTo>
                  <a:cubicBezTo>
                    <a:pt x="395" y="0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464745" y="2752474"/>
              <a:ext cx="3053" cy="2193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92"/>
                  </a:lnTo>
                  <a:cubicBezTo>
                    <a:pt x="152" y="92"/>
                    <a:pt x="182" y="61"/>
                    <a:pt x="213" y="6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3382405" y="2679280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3153414" y="2635272"/>
              <a:ext cx="2465" cy="2279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20" y="0"/>
                  </a:moveTo>
                  <a:cubicBezTo>
                    <a:pt x="0" y="116"/>
                    <a:pt x="18" y="158"/>
                    <a:pt x="64" y="158"/>
                  </a:cubicBezTo>
                  <a:cubicBezTo>
                    <a:pt x="91" y="158"/>
                    <a:pt x="127" y="144"/>
                    <a:pt x="171" y="12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2274545" y="2764244"/>
              <a:ext cx="2193" cy="262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92" y="0"/>
                  </a:moveTo>
                  <a:lnTo>
                    <a:pt x="1" y="31"/>
                  </a:lnTo>
                  <a:lnTo>
                    <a:pt x="1" y="183"/>
                  </a:lnTo>
                  <a:cubicBezTo>
                    <a:pt x="153" y="183"/>
                    <a:pt x="153" y="122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2250151" y="2926329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3" y="1"/>
                  </a:moveTo>
                  <a:lnTo>
                    <a:pt x="1" y="31"/>
                  </a:lnTo>
                  <a:lnTo>
                    <a:pt x="1" y="27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2659660" y="2665762"/>
              <a:ext cx="3497" cy="2638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214" y="1"/>
                  </a:moveTo>
                  <a:lnTo>
                    <a:pt x="1" y="123"/>
                  </a:lnTo>
                  <a:lnTo>
                    <a:pt x="62" y="183"/>
                  </a:lnTo>
                  <a:cubicBezTo>
                    <a:pt x="92" y="153"/>
                    <a:pt x="122" y="153"/>
                    <a:pt x="153" y="123"/>
                  </a:cubicBezTo>
                  <a:cubicBezTo>
                    <a:pt x="183" y="92"/>
                    <a:pt x="214" y="92"/>
                    <a:pt x="244" y="6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3408533" y="2674922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153" y="0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8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313329" y="2739401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0" y="1"/>
                  </a:moveTo>
                  <a:lnTo>
                    <a:pt x="31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3478676" y="2959443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1"/>
                  </a:moveTo>
                  <a:lnTo>
                    <a:pt x="1" y="244"/>
                  </a:lnTo>
                  <a:lnTo>
                    <a:pt x="183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2993808" y="265400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3413334" y="2755528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0" y="61"/>
                  </a:lnTo>
                  <a:lnTo>
                    <a:pt x="152" y="183"/>
                  </a:lnTo>
                  <a:lnTo>
                    <a:pt x="213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2514156" y="2675797"/>
              <a:ext cx="2193" cy="226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1" y="0"/>
                  </a:moveTo>
                  <a:cubicBezTo>
                    <a:pt x="1" y="116"/>
                    <a:pt x="25" y="158"/>
                    <a:pt x="66" y="158"/>
                  </a:cubicBezTo>
                  <a:cubicBezTo>
                    <a:pt x="90" y="158"/>
                    <a:pt x="119" y="144"/>
                    <a:pt x="153" y="12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2263223" y="2997789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22"/>
                    <a:pt x="92" y="152"/>
                    <a:pt x="153" y="213"/>
                  </a:cubicBezTo>
                  <a:cubicBezTo>
                    <a:pt x="244" y="92"/>
                    <a:pt x="122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2598675" y="2668385"/>
              <a:ext cx="1319" cy="3068"/>
            </a:xfrm>
            <a:custGeom>
              <a:avLst/>
              <a:gdLst/>
              <a:ahLst/>
              <a:cxnLst/>
              <a:rect l="l" t="t" r="r" b="b"/>
              <a:pathLst>
                <a:path w="92" h="214" extrusionOk="0">
                  <a:moveTo>
                    <a:pt x="0" y="0"/>
                  </a:moveTo>
                  <a:lnTo>
                    <a:pt x="0" y="213"/>
                  </a:lnTo>
                  <a:lnTo>
                    <a:pt x="92" y="2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2509369" y="2674922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83" y="0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2464064" y="267579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91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2461441" y="268058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3" y="0"/>
                  </a:moveTo>
                  <a:lnTo>
                    <a:pt x="1" y="213"/>
                  </a:lnTo>
                  <a:lnTo>
                    <a:pt x="15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440974" y="2684498"/>
              <a:ext cx="2623" cy="1333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152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183" y="9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633532" y="268494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0" y="0"/>
                  </a:moveTo>
                  <a:lnTo>
                    <a:pt x="30" y="61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2348616" y="2690175"/>
              <a:ext cx="2623" cy="874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0" y="0"/>
                  </a:moveTo>
                  <a:lnTo>
                    <a:pt x="0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3455156" y="2711519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435120" y="2720665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0" y="153"/>
                  </a:lnTo>
                  <a:lnTo>
                    <a:pt x="31" y="18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3449925" y="2747687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153" y="9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3310513" y="2597355"/>
              <a:ext cx="889" cy="4817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31" y="1"/>
                    <a:pt x="1" y="92"/>
                    <a:pt x="1" y="183"/>
                  </a:cubicBezTo>
                  <a:cubicBezTo>
                    <a:pt x="1" y="244"/>
                    <a:pt x="31" y="335"/>
                    <a:pt x="31" y="335"/>
                  </a:cubicBezTo>
                  <a:cubicBezTo>
                    <a:pt x="62" y="335"/>
                    <a:pt x="62" y="244"/>
                    <a:pt x="62" y="183"/>
                  </a:cubicBezTo>
                  <a:cubicBezTo>
                    <a:pt x="62" y="92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2310706" y="2756187"/>
              <a:ext cx="1333" cy="2408"/>
            </a:xfrm>
            <a:custGeom>
              <a:avLst/>
              <a:gdLst/>
              <a:ahLst/>
              <a:cxnLst/>
              <a:rect l="l" t="t" r="r" b="b"/>
              <a:pathLst>
                <a:path w="93" h="168" extrusionOk="0">
                  <a:moveTo>
                    <a:pt x="33" y="0"/>
                  </a:moveTo>
                  <a:cubicBezTo>
                    <a:pt x="1" y="0"/>
                    <a:pt x="1" y="38"/>
                    <a:pt x="1" y="167"/>
                  </a:cubicBezTo>
                  <a:lnTo>
                    <a:pt x="92" y="15"/>
                  </a:lnTo>
                  <a:cubicBezTo>
                    <a:pt x="66" y="6"/>
                    <a:pt x="47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3440781" y="2764674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153"/>
                  </a:lnTo>
                  <a:lnTo>
                    <a:pt x="152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3342317" y="26047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" y="1"/>
                  </a:moveTo>
                  <a:lnTo>
                    <a:pt x="31" y="61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3267831" y="261435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83" y="0"/>
                  </a:moveTo>
                  <a:lnTo>
                    <a:pt x="0" y="122"/>
                  </a:lnTo>
                  <a:lnTo>
                    <a:pt x="31" y="152"/>
                  </a:lnTo>
                  <a:lnTo>
                    <a:pt x="183" y="15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347548" y="2801715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" y="0"/>
                  </a:moveTo>
                  <a:lnTo>
                    <a:pt x="1" y="152"/>
                  </a:lnTo>
                  <a:lnTo>
                    <a:pt x="153" y="152"/>
                  </a:lnTo>
                  <a:lnTo>
                    <a:pt x="1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2299814" y="2814860"/>
              <a:ext cx="2193" cy="1247"/>
            </a:xfrm>
            <a:custGeom>
              <a:avLst/>
              <a:gdLst/>
              <a:ahLst/>
              <a:cxnLst/>
              <a:rect l="l" t="t" r="r" b="b"/>
              <a:pathLst>
                <a:path w="153" h="87" extrusionOk="0">
                  <a:moveTo>
                    <a:pt x="129" y="0"/>
                  </a:moveTo>
                  <a:cubicBezTo>
                    <a:pt x="125" y="0"/>
                    <a:pt x="123" y="8"/>
                    <a:pt x="123" y="26"/>
                  </a:cubicBezTo>
                  <a:lnTo>
                    <a:pt x="1" y="56"/>
                  </a:lnTo>
                  <a:lnTo>
                    <a:pt x="1" y="86"/>
                  </a:lnTo>
                  <a:lnTo>
                    <a:pt x="153" y="86"/>
                  </a:lnTo>
                  <a:cubicBezTo>
                    <a:pt x="153" y="43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2566871" y="284877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0" y="0"/>
                  </a:moveTo>
                  <a:lnTo>
                    <a:pt x="92" y="152"/>
                  </a:lnTo>
                  <a:cubicBezTo>
                    <a:pt x="183" y="152"/>
                    <a:pt x="152" y="9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2565997" y="2850512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22" y="1"/>
                  </a:moveTo>
                  <a:lnTo>
                    <a:pt x="1" y="183"/>
                  </a:lnTo>
                  <a:lnTo>
                    <a:pt x="153" y="183"/>
                  </a:lnTo>
                  <a:lnTo>
                    <a:pt x="153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3208136" y="2621324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122"/>
                  </a:lnTo>
                  <a:lnTo>
                    <a:pt x="214" y="122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3513318" y="2879597"/>
              <a:ext cx="2408" cy="1864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56" y="1"/>
                  </a:moveTo>
                  <a:cubicBezTo>
                    <a:pt x="0" y="1"/>
                    <a:pt x="15" y="65"/>
                    <a:pt x="15" y="130"/>
                  </a:cubicBezTo>
                  <a:lnTo>
                    <a:pt x="167" y="39"/>
                  </a:lnTo>
                  <a:cubicBezTo>
                    <a:pt x="114" y="12"/>
                    <a:pt x="7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3149788" y="2631788"/>
              <a:ext cx="2164" cy="2494"/>
            </a:xfrm>
            <a:custGeom>
              <a:avLst/>
              <a:gdLst/>
              <a:ahLst/>
              <a:cxnLst/>
              <a:rect l="l" t="t" r="r" b="b"/>
              <a:pathLst>
                <a:path w="151" h="174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138"/>
                    <a:pt x="18" y="174"/>
                    <a:pt x="62" y="174"/>
                  </a:cubicBezTo>
                  <a:cubicBezTo>
                    <a:pt x="86" y="174"/>
                    <a:pt x="119" y="163"/>
                    <a:pt x="151" y="15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3424657" y="2904985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2400456" y="2905845"/>
              <a:ext cx="2623" cy="889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1"/>
                  </a:moveTo>
                  <a:lnTo>
                    <a:pt x="0" y="62"/>
                  </a:lnTo>
                  <a:lnTo>
                    <a:pt x="18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3156739" y="2634827"/>
              <a:ext cx="1749" cy="1333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91" y="1"/>
                  </a:moveTo>
                  <a:lnTo>
                    <a:pt x="0" y="92"/>
                  </a:lnTo>
                  <a:cubicBezTo>
                    <a:pt x="122" y="92"/>
                    <a:pt x="122" y="9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3427710" y="2906719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0" y="1"/>
                  </a:moveTo>
                  <a:lnTo>
                    <a:pt x="92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2372580" y="291020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213" y="1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213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2353833" y="2913700"/>
              <a:ext cx="2637" cy="874"/>
            </a:xfrm>
            <a:custGeom>
              <a:avLst/>
              <a:gdLst/>
              <a:ahLst/>
              <a:cxnLst/>
              <a:rect l="l" t="t" r="r" b="b"/>
              <a:pathLst>
                <a:path w="184" h="61" extrusionOk="0">
                  <a:moveTo>
                    <a:pt x="1" y="0"/>
                  </a:moveTo>
                  <a:lnTo>
                    <a:pt x="1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3433371" y="2915879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" y="0"/>
                  </a:moveTo>
                  <a:lnTo>
                    <a:pt x="1" y="61"/>
                  </a:lnTo>
                  <a:lnTo>
                    <a:pt x="153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2223722" y="2954655"/>
              <a:ext cx="1620" cy="2738"/>
            </a:xfrm>
            <a:custGeom>
              <a:avLst/>
              <a:gdLst/>
              <a:ahLst/>
              <a:cxnLst/>
              <a:rect l="l" t="t" r="r" b="b"/>
              <a:pathLst>
                <a:path w="113" h="191" extrusionOk="0">
                  <a:moveTo>
                    <a:pt x="51" y="0"/>
                  </a:moveTo>
                  <a:cubicBezTo>
                    <a:pt x="1" y="127"/>
                    <a:pt x="13" y="190"/>
                    <a:pt x="72" y="190"/>
                  </a:cubicBezTo>
                  <a:cubicBezTo>
                    <a:pt x="84" y="190"/>
                    <a:pt x="97" y="188"/>
                    <a:pt x="112" y="18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DD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470836" y="2957264"/>
              <a:ext cx="2623" cy="1247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1" y="1"/>
                  </a:moveTo>
                  <a:cubicBezTo>
                    <a:pt x="22" y="44"/>
                    <a:pt x="28" y="87"/>
                    <a:pt x="30" y="87"/>
                  </a:cubicBezTo>
                  <a:cubicBezTo>
                    <a:pt x="31" y="87"/>
                    <a:pt x="31" y="79"/>
                    <a:pt x="31" y="61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019076" y="2646596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0" y="1"/>
                  </a:moveTo>
                  <a:lnTo>
                    <a:pt x="0" y="12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2993851" y="2647657"/>
              <a:ext cx="1706" cy="1563"/>
            </a:xfrm>
            <a:custGeom>
              <a:avLst/>
              <a:gdLst/>
              <a:ahLst/>
              <a:cxnLst/>
              <a:rect l="l" t="t" r="r" b="b"/>
              <a:pathLst>
                <a:path w="119" h="109" extrusionOk="0">
                  <a:moveTo>
                    <a:pt x="34" y="1"/>
                  </a:moveTo>
                  <a:cubicBezTo>
                    <a:pt x="1" y="1"/>
                    <a:pt x="7" y="28"/>
                    <a:pt x="28" y="109"/>
                  </a:cubicBezTo>
                  <a:lnTo>
                    <a:pt x="119" y="18"/>
                  </a:lnTo>
                  <a:cubicBezTo>
                    <a:pt x="78" y="8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2889281" y="2649650"/>
              <a:ext cx="1720" cy="2093"/>
            </a:xfrm>
            <a:custGeom>
              <a:avLst/>
              <a:gdLst/>
              <a:ahLst/>
              <a:cxnLst/>
              <a:rect l="l" t="t" r="r" b="b"/>
              <a:pathLst>
                <a:path w="120" h="146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89"/>
                    <a:pt x="1" y="146"/>
                    <a:pt x="47" y="146"/>
                  </a:cubicBezTo>
                  <a:cubicBezTo>
                    <a:pt x="63" y="146"/>
                    <a:pt x="87" y="138"/>
                    <a:pt x="120" y="12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3003382" y="2649650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1" y="0"/>
                  </a:moveTo>
                  <a:lnTo>
                    <a:pt x="1" y="213"/>
                  </a:lnTo>
                  <a:lnTo>
                    <a:pt x="6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2832610" y="2651384"/>
              <a:ext cx="1333" cy="1147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92" y="1"/>
                  </a:moveTo>
                  <a:lnTo>
                    <a:pt x="1" y="62"/>
                  </a:lnTo>
                  <a:cubicBezTo>
                    <a:pt x="34" y="73"/>
                    <a:pt x="55" y="80"/>
                    <a:pt x="69" y="80"/>
                  </a:cubicBezTo>
                  <a:cubicBezTo>
                    <a:pt x="92" y="80"/>
                    <a:pt x="92" y="59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2824770" y="2656186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2844807" y="2656186"/>
              <a:ext cx="3067" cy="1749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" y="0"/>
                  </a:moveTo>
                  <a:lnTo>
                    <a:pt x="1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2817375" y="2657061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0" y="38"/>
                    <a:pt x="0" y="75"/>
                    <a:pt x="0" y="91"/>
                  </a:cubicBez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3395906" y="2664902"/>
              <a:ext cx="2623" cy="1433"/>
            </a:xfrm>
            <a:custGeom>
              <a:avLst/>
              <a:gdLst/>
              <a:ahLst/>
              <a:cxnLst/>
              <a:rect l="l" t="t" r="r" b="b"/>
              <a:pathLst>
                <a:path w="183" h="100" extrusionOk="0">
                  <a:moveTo>
                    <a:pt x="1" y="0"/>
                  </a:moveTo>
                  <a:cubicBezTo>
                    <a:pt x="25" y="50"/>
                    <a:pt x="30" y="99"/>
                    <a:pt x="31" y="99"/>
                  </a:cubicBezTo>
                  <a:cubicBezTo>
                    <a:pt x="31" y="99"/>
                    <a:pt x="31" y="97"/>
                    <a:pt x="31" y="9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3306600" y="2619145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0" y="1"/>
                  </a:moveTo>
                  <a:lnTo>
                    <a:pt x="0" y="153"/>
                  </a:lnTo>
                  <a:lnTo>
                    <a:pt x="61" y="15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3240814" y="262001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1" y="15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3354958" y="262219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0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3361494" y="2622628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61" y="183"/>
                    <a:pt x="61" y="122"/>
                  </a:cubicBezTo>
                  <a:cubicBezTo>
                    <a:pt x="6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3231225" y="262568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468851" y="2691479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19903" y="262655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209454" y="262786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84299" y="2687551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2"/>
                    <a:pt x="92" y="92"/>
                    <a:pt x="92" y="92"/>
                  </a:cubicBezTo>
                  <a:cubicBezTo>
                    <a:pt x="122" y="92"/>
                    <a:pt x="152" y="62"/>
                    <a:pt x="183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3253011" y="2632218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0"/>
                  </a:moveTo>
                  <a:cubicBezTo>
                    <a:pt x="62" y="61"/>
                    <a:pt x="1" y="122"/>
                    <a:pt x="122" y="152"/>
                  </a:cubicBezTo>
                  <a:cubicBezTo>
                    <a:pt x="92" y="92"/>
                    <a:pt x="15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3390675" y="2784284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3210759" y="263439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122" y="61"/>
                  </a:cubicBezTo>
                  <a:cubicBezTo>
                    <a:pt x="183" y="61"/>
                    <a:pt x="213" y="31"/>
                    <a:pt x="213" y="31"/>
                  </a:cubicBezTo>
                  <a:cubicBezTo>
                    <a:pt x="213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3450355" y="2713268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3" y="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3360619" y="263570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3439477" y="2793430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0" y="1"/>
                  </a:moveTo>
                  <a:cubicBezTo>
                    <a:pt x="30" y="1"/>
                    <a:pt x="0" y="62"/>
                    <a:pt x="0" y="122"/>
                  </a:cubicBezTo>
                  <a:cubicBezTo>
                    <a:pt x="0" y="183"/>
                    <a:pt x="30" y="214"/>
                    <a:pt x="30" y="214"/>
                  </a:cubicBezTo>
                  <a:cubicBezTo>
                    <a:pt x="61" y="214"/>
                    <a:pt x="61" y="183"/>
                    <a:pt x="61" y="122"/>
                  </a:cubicBezTo>
                  <a:cubicBezTo>
                    <a:pt x="61" y="62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3359315" y="2638755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309402" y="27119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1"/>
                  </a:moveTo>
                  <a:lnTo>
                    <a:pt x="1" y="153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463620" y="2683638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1" y="152"/>
                  </a:lnTo>
                  <a:lnTo>
                    <a:pt x="62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517639" y="268799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3067864" y="26431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27459" y="2690175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3436854" y="2689300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122" y="0"/>
                  </a:moveTo>
                  <a:cubicBezTo>
                    <a:pt x="62" y="0"/>
                    <a:pt x="1" y="0"/>
                    <a:pt x="1" y="31"/>
                  </a:cubicBezTo>
                  <a:lnTo>
                    <a:pt x="213" y="31"/>
                  </a:lnTo>
                  <a:cubicBezTo>
                    <a:pt x="213" y="0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66673" y="26884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61" y="213"/>
                    <a:pt x="61" y="183"/>
                    <a:pt x="61" y="122"/>
                  </a:cubicBezTo>
                  <a:cubicBezTo>
                    <a:pt x="61" y="6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3459514" y="2799092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6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639193" y="2683638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2365170" y="269365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3478246" y="2812610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3385887" y="2613912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31" y="183"/>
                    <a:pt x="31" y="122"/>
                  </a:cubicBezTo>
                  <a:cubicBezTo>
                    <a:pt x="3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2344259" y="2696711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2308528" y="2762939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3387192" y="2616966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1"/>
                  </a:moveTo>
                  <a:cubicBezTo>
                    <a:pt x="61" y="1"/>
                    <a:pt x="1" y="1"/>
                    <a:pt x="1" y="31"/>
                  </a:cubicBezTo>
                  <a:cubicBezTo>
                    <a:pt x="1" y="31"/>
                    <a:pt x="61" y="61"/>
                    <a:pt x="122" y="61"/>
                  </a:cubicBezTo>
                  <a:cubicBezTo>
                    <a:pt x="153" y="61"/>
                    <a:pt x="213" y="31"/>
                    <a:pt x="213" y="31"/>
                  </a:cubicBezTo>
                  <a:cubicBezTo>
                    <a:pt x="213" y="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3561016" y="284136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2438796" y="2682319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62"/>
                    <a:pt x="91" y="62"/>
                  </a:cubicBezTo>
                  <a:cubicBezTo>
                    <a:pt x="152" y="62"/>
                    <a:pt x="213" y="62"/>
                    <a:pt x="213" y="31"/>
                  </a:cubicBezTo>
                  <a:cubicBezTo>
                    <a:pt x="213" y="31"/>
                    <a:pt x="15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3398084" y="2680154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cubicBezTo>
                    <a:pt x="31" y="61"/>
                    <a:pt x="61" y="91"/>
                    <a:pt x="61" y="91"/>
                  </a:cubicBezTo>
                  <a:cubicBezTo>
                    <a:pt x="92" y="61"/>
                    <a:pt x="122" y="61"/>
                    <a:pt x="152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2384332" y="2680584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3557533" y="2860102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0"/>
                  </a:moveTo>
                  <a:cubicBezTo>
                    <a:pt x="0" y="31"/>
                    <a:pt x="31" y="31"/>
                    <a:pt x="92" y="31"/>
                  </a:cubicBezTo>
                  <a:cubicBezTo>
                    <a:pt x="152" y="31"/>
                    <a:pt x="183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2480618" y="2679280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2474082" y="2679280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2447940" y="2677975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3460818" y="2752044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2528102" y="2888428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2619586" y="2676227"/>
              <a:ext cx="1319" cy="1763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0" y="0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2501085" y="28914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cubicBezTo>
                    <a:pt x="1" y="62"/>
                    <a:pt x="62" y="62"/>
                    <a:pt x="92" y="62"/>
                  </a:cubicBezTo>
                  <a:cubicBezTo>
                    <a:pt x="153" y="62"/>
                    <a:pt x="214" y="62"/>
                    <a:pt x="214" y="31"/>
                  </a:cubicBezTo>
                  <a:cubicBezTo>
                    <a:pt x="214" y="3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483477" y="289234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1"/>
                  </a:moveTo>
                  <a:lnTo>
                    <a:pt x="30" y="153"/>
                  </a:lnTo>
                  <a:lnTo>
                    <a:pt x="91" y="15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465175" y="2901487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3"/>
                  </a:lnTo>
                  <a:lnTo>
                    <a:pt x="61" y="1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2637014" y="2670994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0" y="1"/>
                  </a:moveTo>
                  <a:cubicBezTo>
                    <a:pt x="0" y="1"/>
                    <a:pt x="0" y="61"/>
                    <a:pt x="0" y="92"/>
                  </a:cubicBezTo>
                  <a:cubicBezTo>
                    <a:pt x="0" y="153"/>
                    <a:pt x="0" y="213"/>
                    <a:pt x="0" y="213"/>
                  </a:cubicBezTo>
                  <a:cubicBezTo>
                    <a:pt x="31" y="213"/>
                    <a:pt x="31" y="153"/>
                    <a:pt x="31" y="92"/>
                  </a:cubicBezTo>
                  <a:cubicBezTo>
                    <a:pt x="31" y="6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2619142" y="267143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2" y="0"/>
                  </a:moveTo>
                  <a:lnTo>
                    <a:pt x="1" y="30"/>
                  </a:lnTo>
                  <a:lnTo>
                    <a:pt x="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2292418" y="2910647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1" y="0"/>
                  </a:moveTo>
                  <a:cubicBezTo>
                    <a:pt x="31" y="0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183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3462996" y="2914130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0"/>
                  </a:moveTo>
                  <a:cubicBezTo>
                    <a:pt x="0" y="0"/>
                    <a:pt x="0" y="31"/>
                    <a:pt x="0" y="9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31" y="152"/>
                    <a:pt x="31" y="92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339457" y="2915879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92" y="0"/>
                  </a:moveTo>
                  <a:cubicBezTo>
                    <a:pt x="62" y="0"/>
                    <a:pt x="1" y="0"/>
                    <a:pt x="1" y="30"/>
                  </a:cubicBezTo>
                  <a:lnTo>
                    <a:pt x="214" y="30"/>
                  </a:lnTo>
                  <a:cubicBezTo>
                    <a:pt x="214" y="0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693642" y="2668385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61" y="0"/>
                  </a:moveTo>
                  <a:lnTo>
                    <a:pt x="1" y="183"/>
                  </a:lnTo>
                  <a:cubicBezTo>
                    <a:pt x="61" y="122"/>
                    <a:pt x="92" y="92"/>
                    <a:pt x="92" y="92"/>
                  </a:cubicBezTo>
                  <a:cubicBezTo>
                    <a:pt x="61" y="61"/>
                    <a:pt x="61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3415513" y="2915879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3429014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3439907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3446012" y="275552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12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626996" y="266708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0"/>
                  </a:moveTo>
                  <a:lnTo>
                    <a:pt x="31" y="152"/>
                  </a:lnTo>
                  <a:lnTo>
                    <a:pt x="91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652694" y="266402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826949" y="2662723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94597" y="2935919"/>
              <a:ext cx="874" cy="3053"/>
            </a:xfrm>
            <a:custGeom>
              <a:avLst/>
              <a:gdLst/>
              <a:ahLst/>
              <a:cxnLst/>
              <a:rect l="l" t="t" r="r" b="b"/>
              <a:pathLst>
                <a:path w="61" h="213" extrusionOk="0">
                  <a:moveTo>
                    <a:pt x="31" y="0"/>
                  </a:moveTo>
                  <a:cubicBezTo>
                    <a:pt x="0" y="0"/>
                    <a:pt x="0" y="61"/>
                    <a:pt x="0" y="12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61" y="152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759428" y="2659240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5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52" y="6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3488265" y="2939403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3445138" y="2940707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122" y="1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73685" y="2951602"/>
              <a:ext cx="874" cy="2193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0" y="0"/>
                  </a:moveTo>
                  <a:lnTo>
                    <a:pt x="0" y="152"/>
                  </a:lnTo>
                  <a:lnTo>
                    <a:pt x="61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80221" y="2951602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0"/>
                  </a:moveTo>
                  <a:cubicBezTo>
                    <a:pt x="61" y="61"/>
                    <a:pt x="31" y="92"/>
                    <a:pt x="91" y="92"/>
                  </a:cubicBezTo>
                  <a:cubicBezTo>
                    <a:pt x="122" y="61"/>
                    <a:pt x="152" y="61"/>
                    <a:pt x="18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244934" y="2960748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2853965" y="265400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239259" y="2963801"/>
              <a:ext cx="1333" cy="1763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914520" y="2653133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31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2904932" y="2653133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2255383" y="297600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3263029" y="29777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2818679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2254953" y="2989074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91" y="61"/>
                  </a:cubicBezTo>
                  <a:cubicBezTo>
                    <a:pt x="152" y="61"/>
                    <a:pt x="213" y="31"/>
                    <a:pt x="213" y="31"/>
                  </a:cubicBezTo>
                  <a:cubicBezTo>
                    <a:pt x="213" y="0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2508065" y="2993862"/>
              <a:ext cx="874" cy="2638"/>
            </a:xfrm>
            <a:custGeom>
              <a:avLst/>
              <a:gdLst/>
              <a:ahLst/>
              <a:cxnLst/>
              <a:rect l="l" t="t" r="r" b="b"/>
              <a:pathLst>
                <a:path w="61" h="184" extrusionOk="0">
                  <a:moveTo>
                    <a:pt x="61" y="1"/>
                  </a:moveTo>
                  <a:lnTo>
                    <a:pt x="0" y="92"/>
                  </a:lnTo>
                  <a:cubicBezTo>
                    <a:pt x="0" y="122"/>
                    <a:pt x="0" y="153"/>
                    <a:pt x="30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2483657" y="2995610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0"/>
                  </a:moveTo>
                  <a:lnTo>
                    <a:pt x="1" y="61"/>
                  </a:lnTo>
                  <a:lnTo>
                    <a:pt x="123" y="3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2519817" y="2995180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30"/>
                  </a:lnTo>
                  <a:lnTo>
                    <a:pt x="1" y="91"/>
                  </a:lnTo>
                  <a:lnTo>
                    <a:pt x="153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2827823" y="26470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2261489" y="3001273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1"/>
                  </a:moveTo>
                  <a:cubicBezTo>
                    <a:pt x="0" y="31"/>
                    <a:pt x="31" y="31"/>
                    <a:pt x="91" y="31"/>
                  </a:cubicBezTo>
                  <a:cubicBezTo>
                    <a:pt x="152" y="31"/>
                    <a:pt x="182" y="3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2274545" y="300432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3271743" y="2610873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3246045" y="2612608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3240814" y="2613482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3216850" y="2618715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3260851" y="262219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3212493" y="262350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lnTo>
                    <a:pt x="1" y="61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3259991" y="262307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0" y="61"/>
                  </a:lnTo>
                  <a:lnTo>
                    <a:pt x="30" y="91"/>
                  </a:lnTo>
                  <a:lnTo>
                    <a:pt x="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3211633" y="2624377"/>
              <a:ext cx="874" cy="889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3227313" y="262611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3"/>
                    <a:pt x="31" y="123"/>
                  </a:cubicBezTo>
                  <a:cubicBezTo>
                    <a:pt x="31" y="123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3274366" y="2627860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3278279" y="262743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3223386" y="2628290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1" y="123"/>
                  </a:cubicBezTo>
                  <a:cubicBezTo>
                    <a:pt x="1" y="123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3219028" y="2629609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3252581" y="263091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3245171" y="26330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0"/>
                    <a:pt x="1" y="3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3205097" y="2638325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3090523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3164579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3183742" y="2640059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3341887" y="264005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3185920" y="264093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3466923" y="2758137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0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2321169" y="273897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2311581" y="272066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3480425" y="2762495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3424657" y="276467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3450799" y="271021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3462122" y="2707162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1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3452104" y="270803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61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305919" y="277513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302866" y="2777747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92" y="6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2290240" y="27842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3424227" y="278428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2292418" y="2788212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3389370" y="278864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3488694" y="2793430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1"/>
                    <a:pt x="31" y="31"/>
                    <a:pt x="62" y="31"/>
                  </a:cubicBezTo>
                  <a:cubicBezTo>
                    <a:pt x="9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3419426" y="279823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2" y="91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2308972" y="2742884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2491066" y="268973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2315938" y="2742454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2477121" y="2689300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92" y="31"/>
                  </a:lnTo>
                  <a:cubicBezTo>
                    <a:pt x="9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2460137" y="268930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3420300" y="2687996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1" y="61"/>
                  </a:lnTo>
                  <a:lnTo>
                    <a:pt x="31" y="91"/>
                  </a:lnTo>
                  <a:lnTo>
                    <a:pt x="92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3430318" y="280825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1" y="31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3426835" y="2809556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lnTo>
                    <a:pt x="1" y="31"/>
                  </a:lnTo>
                  <a:lnTo>
                    <a:pt x="61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2430082" y="268755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2426599" y="2687996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3520498" y="2810861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2467977" y="2686677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62"/>
                    <a:pt x="1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2427459" y="2686677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62" y="1"/>
                  </a:move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3512228" y="281652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lnTo>
                    <a:pt x="0" y="62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2536372" y="2685817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6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2532014" y="26853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2462315" y="2685817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2587352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30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11103" y="268449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453601" y="268494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3550554" y="282829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0"/>
                  </a:move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318546" y="2829167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2" y="61"/>
                  </a:cubicBezTo>
                  <a:cubicBezTo>
                    <a:pt x="92" y="61"/>
                    <a:pt x="92" y="31"/>
                    <a:pt x="92" y="31"/>
                  </a:cubicBezTo>
                  <a:cubicBezTo>
                    <a:pt x="92" y="31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420063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6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309846" y="2834829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3559268" y="2834399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0567" y="26831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761" y="2683638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373884" y="2844419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3519624" y="2847028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592569" y="284877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61"/>
                    <a:pt x="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3381530" y="2681459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0" y="61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522870" y="268101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3520068" y="285095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2638749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2523745" y="268015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2482352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2410905" y="2680154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2323348" y="272807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2687106" y="286010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2591265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1" y="61"/>
                  </a:lnTo>
                  <a:lnTo>
                    <a:pt x="6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2574281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2721089" y="2863155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1" y="0"/>
                  </a:move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2636570" y="267840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2598675" y="267797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2751588" y="286533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91" y="31"/>
                    <a:pt x="91" y="3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3557089" y="286619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62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3436424" y="2751170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2782518" y="2867513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0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2752893" y="286837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92"/>
                    <a:pt x="31" y="92"/>
                  </a:cubicBezTo>
                  <a:cubicBezTo>
                    <a:pt x="31" y="92"/>
                    <a:pt x="61" y="62"/>
                    <a:pt x="61" y="3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2783392" y="2868373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2745927" y="28692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2629604" y="267665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2709766" y="2870552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3517016" y="2877963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3396336" y="267579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2756820" y="2676227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0" y="31"/>
                    <a:pt x="61" y="31"/>
                  </a:cubicBezTo>
                  <a:cubicBezTo>
                    <a:pt x="91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651820" y="267579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60765" y="267447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2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402191" y="267492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475387" y="289452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3475623" y="2723718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3490873" y="289712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3386762" y="2673618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3442515" y="2902361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62" y="6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3488265" y="2902361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10905" y="290323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3406799" y="290454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31" y="6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3432497" y="290454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384332" y="290889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260614" y="2910202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614799" y="2671439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30" y="91"/>
                  </a:cubicBezTo>
                  <a:cubicBezTo>
                    <a:pt x="30" y="91"/>
                    <a:pt x="30" y="61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2261489" y="2911077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1"/>
                  </a:move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2555104" y="2671869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389800" y="2670120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361243" y="2912381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654873" y="2670120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3459514" y="2912381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31"/>
                    <a:pt x="0" y="62"/>
                    <a:pt x="31" y="62"/>
                  </a:cubicBezTo>
                  <a:cubicBezTo>
                    <a:pt x="61" y="62"/>
                    <a:pt x="91" y="31"/>
                    <a:pt x="91" y="31"/>
                  </a:cubicBezTo>
                  <a:cubicBezTo>
                    <a:pt x="9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46834" y="267056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271507" y="2915435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61"/>
                    <a:pt x="0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3447747" y="2915879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61" y="0"/>
                  </a:moveTo>
                  <a:cubicBezTo>
                    <a:pt x="31" y="0"/>
                    <a:pt x="1" y="0"/>
                    <a:pt x="1" y="30"/>
                  </a:cubicBezTo>
                  <a:lnTo>
                    <a:pt x="92" y="30"/>
                  </a:lnTo>
                  <a:cubicBezTo>
                    <a:pt x="92" y="0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303741" y="2916739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2"/>
                    <a:pt x="61" y="62"/>
                  </a:cubicBezTo>
                  <a:cubicBezTo>
                    <a:pt x="92" y="62"/>
                    <a:pt x="92" y="31"/>
                    <a:pt x="92" y="31"/>
                  </a:cubicBez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321599" y="291804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808660" y="2667511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3489999" y="2922402"/>
              <a:ext cx="1333" cy="459"/>
            </a:xfrm>
            <a:custGeom>
              <a:avLst/>
              <a:gdLst/>
              <a:ahLst/>
              <a:cxnLst/>
              <a:rect l="l" t="t" r="r" b="b"/>
              <a:pathLst>
                <a:path w="9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92" y="31"/>
                  </a:lnTo>
                  <a:cubicBezTo>
                    <a:pt x="9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3498713" y="29219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3388066" y="2664458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98509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3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3478676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97635" y="2924150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417247" y="292458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62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440781" y="292415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735034" y="266358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92"/>
                    <a:pt x="31" y="92"/>
                  </a:cubicBezTo>
                  <a:cubicBezTo>
                    <a:pt x="31" y="9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459514" y="272284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252330" y="292850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915394" y="2662723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0" y="61"/>
                  </a:move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431622" y="2931117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3" y="31"/>
                  </a:lnTo>
                  <a:cubicBezTo>
                    <a:pt x="123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2273241" y="293199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396336" y="266140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476942" y="293286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1" y="92"/>
                    <a:pt x="31" y="61"/>
                  </a:cubicBezTo>
                  <a:cubicBezTo>
                    <a:pt x="31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2822592" y="266054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2" y="0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2306794" y="2936780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368029" y="265924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0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823466" y="26596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463871" y="293852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489999" y="293852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2820857" y="265792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2280651" y="29463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3428140" y="2947244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61"/>
                    <a:pt x="1" y="92"/>
                    <a:pt x="31" y="92"/>
                  </a:cubicBezTo>
                  <a:cubicBezTo>
                    <a:pt x="31" y="92"/>
                    <a:pt x="31" y="61"/>
                    <a:pt x="31" y="3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2274545" y="295378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62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2839590" y="2656186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3472140" y="2721970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3358011" y="265488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2235346" y="29590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3362368" y="2651828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61"/>
                    <a:pt x="30" y="61"/>
                  </a:cubicBezTo>
                  <a:cubicBezTo>
                    <a:pt x="61" y="61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2792966" y="265182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2259740" y="296990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3473445" y="2972087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3361494" y="2649205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3473015" y="2976000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61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2914950" y="2649205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261489" y="297905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0"/>
                  </a:moveTo>
                  <a:lnTo>
                    <a:pt x="61" y="61"/>
                  </a:lnTo>
                  <a:lnTo>
                    <a:pt x="9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3257368" y="297948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2852661" y="2649205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30" y="92"/>
                    <a:pt x="30" y="62"/>
                  </a:cubicBezTo>
                  <a:cubicBezTo>
                    <a:pt x="3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3208136" y="298035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3125810" y="2981232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2840450" y="2649650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2808660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3323584" y="2597800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2258436" y="298471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2272381" y="2985146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30" y="1"/>
                  </a:moveTo>
                  <a:cubicBezTo>
                    <a:pt x="30" y="1"/>
                    <a:pt x="0" y="31"/>
                    <a:pt x="0" y="62"/>
                  </a:cubicBezTo>
                  <a:cubicBezTo>
                    <a:pt x="0" y="92"/>
                    <a:pt x="30" y="122"/>
                    <a:pt x="30" y="122"/>
                  </a:cubicBezTo>
                  <a:cubicBezTo>
                    <a:pt x="30" y="122"/>
                    <a:pt x="61" y="92"/>
                    <a:pt x="61" y="62"/>
                  </a:cubicBezTo>
                  <a:cubicBezTo>
                    <a:pt x="61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2255383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2954594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3089649" y="2648775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2247543" y="299343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2474082" y="2995180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3311831" y="2603462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2506746" y="2996915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3040417" y="264702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2840894" y="264702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3"/>
                    <a:pt x="0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2271507" y="30086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2988576" y="26448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2262793" y="300955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30"/>
                    <a:pt x="0" y="61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2274545" y="301173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3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3359745" y="2901931"/>
              <a:ext cx="8299" cy="10465"/>
            </a:xfrm>
            <a:custGeom>
              <a:avLst/>
              <a:gdLst/>
              <a:ahLst/>
              <a:cxnLst/>
              <a:rect l="l" t="t" r="r" b="b"/>
              <a:pathLst>
                <a:path w="579" h="730" extrusionOk="0">
                  <a:moveTo>
                    <a:pt x="426" y="0"/>
                  </a:moveTo>
                  <a:lnTo>
                    <a:pt x="305" y="274"/>
                  </a:lnTo>
                  <a:lnTo>
                    <a:pt x="153" y="31"/>
                  </a:lnTo>
                  <a:lnTo>
                    <a:pt x="1" y="183"/>
                  </a:lnTo>
                  <a:cubicBezTo>
                    <a:pt x="122" y="365"/>
                    <a:pt x="92" y="639"/>
                    <a:pt x="396" y="730"/>
                  </a:cubicBezTo>
                  <a:cubicBezTo>
                    <a:pt x="396" y="669"/>
                    <a:pt x="396" y="578"/>
                    <a:pt x="426" y="517"/>
                  </a:cubicBezTo>
                  <a:cubicBezTo>
                    <a:pt x="457" y="456"/>
                    <a:pt x="517" y="395"/>
                    <a:pt x="578" y="365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3339278" y="2904985"/>
              <a:ext cx="5231" cy="6551"/>
            </a:xfrm>
            <a:custGeom>
              <a:avLst/>
              <a:gdLst/>
              <a:ahLst/>
              <a:cxnLst/>
              <a:rect l="l" t="t" r="r" b="b"/>
              <a:pathLst>
                <a:path w="365" h="457" extrusionOk="0">
                  <a:moveTo>
                    <a:pt x="30" y="0"/>
                  </a:moveTo>
                  <a:lnTo>
                    <a:pt x="0" y="274"/>
                  </a:lnTo>
                  <a:lnTo>
                    <a:pt x="365" y="456"/>
                  </a:lnTo>
                  <a:cubicBezTo>
                    <a:pt x="334" y="213"/>
                    <a:pt x="182" y="152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3344495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1"/>
                  </a:moveTo>
                  <a:lnTo>
                    <a:pt x="31" y="92"/>
                  </a:lnTo>
                  <a:lnTo>
                    <a:pt x="62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3361494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2549443" y="2690175"/>
              <a:ext cx="4816" cy="3498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0"/>
                  </a:moveTo>
                  <a:lnTo>
                    <a:pt x="1" y="243"/>
                  </a:lnTo>
                  <a:lnTo>
                    <a:pt x="335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2544656" y="2694532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92" y="0"/>
                  </a:moveTo>
                  <a:lnTo>
                    <a:pt x="0" y="61"/>
                  </a:lnTo>
                  <a:lnTo>
                    <a:pt x="92" y="15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2547709" y="2693658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2545960" y="2693658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2553370" y="2688856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0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2552496" y="268799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2329883" y="281173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lnTo>
                    <a:pt x="122" y="31"/>
                  </a:ln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3395906" y="2923276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122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183" y="92"/>
                  </a:lnTo>
                  <a:cubicBezTo>
                    <a:pt x="153" y="3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124491" y="2657061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31" y="0"/>
                  </a:moveTo>
                  <a:lnTo>
                    <a:pt x="1" y="30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2850913" y="285574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0" y="0"/>
                  </a:moveTo>
                  <a:lnTo>
                    <a:pt x="31" y="213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846555" y="286097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3377173" y="2776013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92" y="0"/>
                  </a:moveTo>
                  <a:lnTo>
                    <a:pt x="92" y="0"/>
                  </a:lnTo>
                  <a:cubicBezTo>
                    <a:pt x="31" y="61"/>
                    <a:pt x="1" y="61"/>
                    <a:pt x="1" y="91"/>
                  </a:cubicBezTo>
                  <a:cubicBezTo>
                    <a:pt x="1" y="122"/>
                    <a:pt x="31" y="152"/>
                    <a:pt x="31" y="18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3150204" y="265531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297635" y="295508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6" name="Google Shape;506;p2"/>
          <p:cNvSpPr txBox="1">
            <a:spLocks noGrp="1"/>
          </p:cNvSpPr>
          <p:nvPr>
            <p:ph type="ctrTitle"/>
          </p:nvPr>
        </p:nvSpPr>
        <p:spPr>
          <a:xfrm>
            <a:off x="1308300" y="1689025"/>
            <a:ext cx="6527400" cy="15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07" name="Google Shape;507;p2"/>
          <p:cNvSpPr txBox="1">
            <a:spLocks noGrp="1"/>
          </p:cNvSpPr>
          <p:nvPr>
            <p:ph type="subTitle" idx="1"/>
          </p:nvPr>
        </p:nvSpPr>
        <p:spPr>
          <a:xfrm>
            <a:off x="2023950" y="32558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508" name="Google Shape;508;p2"/>
          <p:cNvGrpSpPr/>
          <p:nvPr/>
        </p:nvGrpSpPr>
        <p:grpSpPr>
          <a:xfrm>
            <a:off x="6230412" y="3450355"/>
            <a:ext cx="3806676" cy="3702721"/>
            <a:chOff x="5801000" y="1169925"/>
            <a:chExt cx="1516000" cy="1474600"/>
          </a:xfrm>
        </p:grpSpPr>
        <p:sp>
          <p:nvSpPr>
            <p:cNvPr id="509" name="Google Shape;509;p2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7" name="Google Shape;857;p2"/>
          <p:cNvGrpSpPr/>
          <p:nvPr/>
        </p:nvGrpSpPr>
        <p:grpSpPr>
          <a:xfrm rot="10800000">
            <a:off x="-1436042" y="-1394227"/>
            <a:ext cx="3806676" cy="3702721"/>
            <a:chOff x="5801000" y="1169925"/>
            <a:chExt cx="1516000" cy="1474600"/>
          </a:xfrm>
        </p:grpSpPr>
        <p:sp>
          <p:nvSpPr>
            <p:cNvPr id="858" name="Google Shape;858;p2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7" name="Google Shape;1207;p3"/>
          <p:cNvSpPr txBox="1">
            <a:spLocks noGrp="1"/>
          </p:cNvSpPr>
          <p:nvPr>
            <p:ph type="subTitle" idx="1"/>
          </p:nvPr>
        </p:nvSpPr>
        <p:spPr>
          <a:xfrm>
            <a:off x="5002686" y="2494968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000" b="1"/>
            </a:lvl9pPr>
          </a:lstStyle>
          <a:p>
            <a:endParaRPr/>
          </a:p>
        </p:txBody>
      </p:sp>
      <p:sp>
        <p:nvSpPr>
          <p:cNvPr id="1208" name="Google Shape;1208;p3"/>
          <p:cNvSpPr txBox="1">
            <a:spLocks noGrp="1"/>
          </p:cNvSpPr>
          <p:nvPr>
            <p:ph type="subTitle" idx="2"/>
          </p:nvPr>
        </p:nvSpPr>
        <p:spPr>
          <a:xfrm>
            <a:off x="4746761" y="331341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09" name="Google Shape;1209;p3"/>
          <p:cNvSpPr txBox="1">
            <a:spLocks noGrp="1"/>
          </p:cNvSpPr>
          <p:nvPr>
            <p:ph type="title" hasCustomPrompt="1"/>
          </p:nvPr>
        </p:nvSpPr>
        <p:spPr>
          <a:xfrm>
            <a:off x="5581325" y="1137550"/>
            <a:ext cx="1856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400"/>
              <a:buNone/>
              <a:defRPr sz="99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400"/>
              <a:buNone/>
              <a:defRPr sz="124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1210" name="Google Shape;1210;p3"/>
          <p:cNvGrpSpPr/>
          <p:nvPr/>
        </p:nvGrpSpPr>
        <p:grpSpPr>
          <a:xfrm flipH="1">
            <a:off x="-2024184" y="2109202"/>
            <a:ext cx="4481599" cy="4359065"/>
            <a:chOff x="5801000" y="1169925"/>
            <a:chExt cx="1516000" cy="1474600"/>
          </a:xfrm>
        </p:grpSpPr>
        <p:sp>
          <p:nvSpPr>
            <p:cNvPr id="1211" name="Google Shape;1211;p3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3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3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3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3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3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3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3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3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3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3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3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3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3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3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3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3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3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3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3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3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3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3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3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3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3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3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3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3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3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3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3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3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3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3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3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3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3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3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3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3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3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3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3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3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3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3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3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3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3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3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3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3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3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3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3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3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3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3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3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3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3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3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3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3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3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3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3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3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3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3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3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3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3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3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3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3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3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3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3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3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3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3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3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3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3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3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3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3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3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3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3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3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3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3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3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3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3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3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3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3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3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3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3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3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3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3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3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3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3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3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3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3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3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3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3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3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3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3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3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3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3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3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3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3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3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3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3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3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3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3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3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3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3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3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3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3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3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3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3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3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3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3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3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3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3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3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3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" name="Google Shape;1559;p3"/>
          <p:cNvGrpSpPr/>
          <p:nvPr/>
        </p:nvGrpSpPr>
        <p:grpSpPr>
          <a:xfrm rot="-4481340">
            <a:off x="4817666" y="1419732"/>
            <a:ext cx="9467464" cy="4046024"/>
            <a:chOff x="3132345" y="2707099"/>
            <a:chExt cx="1032104" cy="682408"/>
          </a:xfrm>
        </p:grpSpPr>
        <p:sp>
          <p:nvSpPr>
            <p:cNvPr id="1560" name="Google Shape;1560;p3"/>
            <p:cNvSpPr/>
            <p:nvPr/>
          </p:nvSpPr>
          <p:spPr>
            <a:xfrm rot="9423121" flipH="1">
              <a:off x="3111383" y="2914587"/>
              <a:ext cx="1074027" cy="247104"/>
            </a:xfrm>
            <a:custGeom>
              <a:avLst/>
              <a:gdLst/>
              <a:ahLst/>
              <a:cxnLst/>
              <a:rect l="l" t="t" r="r" b="b"/>
              <a:pathLst>
                <a:path w="71552" h="17600" extrusionOk="0">
                  <a:moveTo>
                    <a:pt x="54804" y="639"/>
                  </a:moveTo>
                  <a:lnTo>
                    <a:pt x="54865" y="699"/>
                  </a:lnTo>
                  <a:cubicBezTo>
                    <a:pt x="54834" y="730"/>
                    <a:pt x="54804" y="730"/>
                    <a:pt x="54773" y="760"/>
                  </a:cubicBezTo>
                  <a:cubicBezTo>
                    <a:pt x="54743" y="760"/>
                    <a:pt x="54713" y="699"/>
                    <a:pt x="54713" y="699"/>
                  </a:cubicBezTo>
                  <a:lnTo>
                    <a:pt x="54804" y="639"/>
                  </a:lnTo>
                  <a:close/>
                  <a:moveTo>
                    <a:pt x="56871" y="791"/>
                  </a:moveTo>
                  <a:cubicBezTo>
                    <a:pt x="56901" y="821"/>
                    <a:pt x="56932" y="851"/>
                    <a:pt x="56932" y="851"/>
                  </a:cubicBezTo>
                  <a:cubicBezTo>
                    <a:pt x="56901" y="882"/>
                    <a:pt x="56901" y="943"/>
                    <a:pt x="56871" y="973"/>
                  </a:cubicBezTo>
                  <a:lnTo>
                    <a:pt x="56810" y="912"/>
                  </a:lnTo>
                  <a:lnTo>
                    <a:pt x="56871" y="791"/>
                  </a:lnTo>
                  <a:close/>
                  <a:moveTo>
                    <a:pt x="58421" y="1003"/>
                  </a:moveTo>
                  <a:cubicBezTo>
                    <a:pt x="58451" y="1003"/>
                    <a:pt x="58482" y="1034"/>
                    <a:pt x="58543" y="1064"/>
                  </a:cubicBezTo>
                  <a:lnTo>
                    <a:pt x="58451" y="1125"/>
                  </a:lnTo>
                  <a:lnTo>
                    <a:pt x="58360" y="1064"/>
                  </a:lnTo>
                  <a:lnTo>
                    <a:pt x="58421" y="1003"/>
                  </a:lnTo>
                  <a:close/>
                  <a:moveTo>
                    <a:pt x="50974" y="943"/>
                  </a:moveTo>
                  <a:cubicBezTo>
                    <a:pt x="51004" y="1003"/>
                    <a:pt x="51004" y="1034"/>
                    <a:pt x="51035" y="1095"/>
                  </a:cubicBezTo>
                  <a:cubicBezTo>
                    <a:pt x="51035" y="1095"/>
                    <a:pt x="51004" y="1125"/>
                    <a:pt x="50974" y="1155"/>
                  </a:cubicBezTo>
                  <a:cubicBezTo>
                    <a:pt x="50944" y="1095"/>
                    <a:pt x="50913" y="1064"/>
                    <a:pt x="50913" y="1034"/>
                  </a:cubicBezTo>
                  <a:cubicBezTo>
                    <a:pt x="50913" y="1003"/>
                    <a:pt x="50944" y="973"/>
                    <a:pt x="50974" y="973"/>
                  </a:cubicBezTo>
                  <a:lnTo>
                    <a:pt x="50974" y="943"/>
                  </a:lnTo>
                  <a:close/>
                  <a:moveTo>
                    <a:pt x="54105" y="973"/>
                  </a:moveTo>
                  <a:lnTo>
                    <a:pt x="54166" y="1095"/>
                  </a:lnTo>
                  <a:lnTo>
                    <a:pt x="54105" y="1155"/>
                  </a:lnTo>
                  <a:cubicBezTo>
                    <a:pt x="54074" y="1095"/>
                    <a:pt x="54044" y="1064"/>
                    <a:pt x="54044" y="1034"/>
                  </a:cubicBezTo>
                  <a:cubicBezTo>
                    <a:pt x="54044" y="1003"/>
                    <a:pt x="54074" y="973"/>
                    <a:pt x="54105" y="973"/>
                  </a:cubicBezTo>
                  <a:close/>
                  <a:moveTo>
                    <a:pt x="56536" y="973"/>
                  </a:moveTo>
                  <a:cubicBezTo>
                    <a:pt x="56567" y="1003"/>
                    <a:pt x="56567" y="1034"/>
                    <a:pt x="56597" y="1095"/>
                  </a:cubicBezTo>
                  <a:cubicBezTo>
                    <a:pt x="56597" y="1095"/>
                    <a:pt x="56536" y="1125"/>
                    <a:pt x="56536" y="1155"/>
                  </a:cubicBezTo>
                  <a:lnTo>
                    <a:pt x="56476" y="1034"/>
                  </a:lnTo>
                  <a:lnTo>
                    <a:pt x="56536" y="973"/>
                  </a:lnTo>
                  <a:close/>
                  <a:moveTo>
                    <a:pt x="49758" y="1186"/>
                  </a:moveTo>
                  <a:cubicBezTo>
                    <a:pt x="49789" y="1186"/>
                    <a:pt x="49819" y="1216"/>
                    <a:pt x="49819" y="1216"/>
                  </a:cubicBezTo>
                  <a:lnTo>
                    <a:pt x="49849" y="1216"/>
                  </a:lnTo>
                  <a:cubicBezTo>
                    <a:pt x="49789" y="1247"/>
                    <a:pt x="49758" y="1277"/>
                    <a:pt x="49697" y="1277"/>
                  </a:cubicBezTo>
                  <a:cubicBezTo>
                    <a:pt x="49697" y="1277"/>
                    <a:pt x="49667" y="1247"/>
                    <a:pt x="49667" y="1216"/>
                  </a:cubicBezTo>
                  <a:cubicBezTo>
                    <a:pt x="49697" y="1216"/>
                    <a:pt x="49728" y="1186"/>
                    <a:pt x="49758" y="1186"/>
                  </a:cubicBezTo>
                  <a:close/>
                  <a:moveTo>
                    <a:pt x="42433" y="1155"/>
                  </a:moveTo>
                  <a:lnTo>
                    <a:pt x="42494" y="1216"/>
                  </a:lnTo>
                  <a:lnTo>
                    <a:pt x="42433" y="1307"/>
                  </a:lnTo>
                  <a:cubicBezTo>
                    <a:pt x="42433" y="1307"/>
                    <a:pt x="42402" y="1247"/>
                    <a:pt x="42402" y="1247"/>
                  </a:cubicBezTo>
                  <a:cubicBezTo>
                    <a:pt x="42402" y="1216"/>
                    <a:pt x="42433" y="1186"/>
                    <a:pt x="42433" y="1155"/>
                  </a:cubicBezTo>
                  <a:close/>
                  <a:moveTo>
                    <a:pt x="55687" y="928"/>
                  </a:moveTo>
                  <a:cubicBezTo>
                    <a:pt x="55761" y="928"/>
                    <a:pt x="55835" y="953"/>
                    <a:pt x="55898" y="1003"/>
                  </a:cubicBezTo>
                  <a:lnTo>
                    <a:pt x="55685" y="1307"/>
                  </a:lnTo>
                  <a:lnTo>
                    <a:pt x="55442" y="1277"/>
                  </a:lnTo>
                  <a:lnTo>
                    <a:pt x="55412" y="1064"/>
                  </a:lnTo>
                  <a:cubicBezTo>
                    <a:pt x="55483" y="976"/>
                    <a:pt x="55584" y="928"/>
                    <a:pt x="55687" y="928"/>
                  </a:cubicBezTo>
                  <a:close/>
                  <a:moveTo>
                    <a:pt x="59150" y="791"/>
                  </a:moveTo>
                  <a:lnTo>
                    <a:pt x="59302" y="943"/>
                  </a:lnTo>
                  <a:lnTo>
                    <a:pt x="59819" y="943"/>
                  </a:lnTo>
                  <a:lnTo>
                    <a:pt x="60002" y="1125"/>
                  </a:lnTo>
                  <a:cubicBezTo>
                    <a:pt x="60026" y="1143"/>
                    <a:pt x="60054" y="1149"/>
                    <a:pt x="60084" y="1149"/>
                  </a:cubicBezTo>
                  <a:cubicBezTo>
                    <a:pt x="60144" y="1149"/>
                    <a:pt x="60211" y="1125"/>
                    <a:pt x="60273" y="1125"/>
                  </a:cubicBezTo>
                  <a:cubicBezTo>
                    <a:pt x="60335" y="1125"/>
                    <a:pt x="60391" y="1149"/>
                    <a:pt x="60427" y="1247"/>
                  </a:cubicBezTo>
                  <a:cubicBezTo>
                    <a:pt x="60397" y="1277"/>
                    <a:pt x="60366" y="1307"/>
                    <a:pt x="60366" y="1307"/>
                  </a:cubicBezTo>
                  <a:lnTo>
                    <a:pt x="59485" y="1307"/>
                  </a:lnTo>
                  <a:lnTo>
                    <a:pt x="59302" y="1155"/>
                  </a:lnTo>
                  <a:lnTo>
                    <a:pt x="59120" y="1307"/>
                  </a:lnTo>
                  <a:lnTo>
                    <a:pt x="58877" y="1034"/>
                  </a:lnTo>
                  <a:lnTo>
                    <a:pt x="59150" y="791"/>
                  </a:lnTo>
                  <a:close/>
                  <a:moveTo>
                    <a:pt x="60853" y="1155"/>
                  </a:moveTo>
                  <a:cubicBezTo>
                    <a:pt x="60883" y="1155"/>
                    <a:pt x="60913" y="1186"/>
                    <a:pt x="60913" y="1186"/>
                  </a:cubicBezTo>
                  <a:cubicBezTo>
                    <a:pt x="60913" y="1247"/>
                    <a:pt x="60883" y="1277"/>
                    <a:pt x="60853" y="1307"/>
                  </a:cubicBezTo>
                  <a:lnTo>
                    <a:pt x="60792" y="1247"/>
                  </a:lnTo>
                  <a:lnTo>
                    <a:pt x="60853" y="1155"/>
                  </a:lnTo>
                  <a:close/>
                  <a:moveTo>
                    <a:pt x="61886" y="1277"/>
                  </a:moveTo>
                  <a:cubicBezTo>
                    <a:pt x="61825" y="1338"/>
                    <a:pt x="61795" y="1399"/>
                    <a:pt x="61734" y="1459"/>
                  </a:cubicBezTo>
                  <a:cubicBezTo>
                    <a:pt x="61643" y="1277"/>
                    <a:pt x="61764" y="1307"/>
                    <a:pt x="61886" y="1277"/>
                  </a:cubicBezTo>
                  <a:close/>
                  <a:moveTo>
                    <a:pt x="53558" y="1155"/>
                  </a:moveTo>
                  <a:lnTo>
                    <a:pt x="53558" y="1155"/>
                  </a:lnTo>
                  <a:cubicBezTo>
                    <a:pt x="53740" y="1247"/>
                    <a:pt x="53679" y="1368"/>
                    <a:pt x="53588" y="1520"/>
                  </a:cubicBezTo>
                  <a:lnTo>
                    <a:pt x="53588" y="1490"/>
                  </a:lnTo>
                  <a:cubicBezTo>
                    <a:pt x="53466" y="1368"/>
                    <a:pt x="53466" y="1247"/>
                    <a:pt x="53558" y="1155"/>
                  </a:cubicBezTo>
                  <a:close/>
                  <a:moveTo>
                    <a:pt x="20730" y="1672"/>
                  </a:moveTo>
                  <a:lnTo>
                    <a:pt x="20791" y="1794"/>
                  </a:lnTo>
                  <a:lnTo>
                    <a:pt x="20730" y="1854"/>
                  </a:lnTo>
                  <a:cubicBezTo>
                    <a:pt x="20730" y="1824"/>
                    <a:pt x="20700" y="1763"/>
                    <a:pt x="20700" y="1733"/>
                  </a:cubicBezTo>
                  <a:cubicBezTo>
                    <a:pt x="20670" y="1733"/>
                    <a:pt x="20730" y="1672"/>
                    <a:pt x="20730" y="1672"/>
                  </a:cubicBezTo>
                  <a:close/>
                  <a:moveTo>
                    <a:pt x="49059" y="1672"/>
                  </a:moveTo>
                  <a:cubicBezTo>
                    <a:pt x="49089" y="1702"/>
                    <a:pt x="49089" y="1733"/>
                    <a:pt x="49120" y="1794"/>
                  </a:cubicBezTo>
                  <a:cubicBezTo>
                    <a:pt x="49120" y="1794"/>
                    <a:pt x="49089" y="1854"/>
                    <a:pt x="49059" y="1854"/>
                  </a:cubicBezTo>
                  <a:cubicBezTo>
                    <a:pt x="49029" y="1824"/>
                    <a:pt x="49029" y="1763"/>
                    <a:pt x="48998" y="1733"/>
                  </a:cubicBezTo>
                  <a:cubicBezTo>
                    <a:pt x="48998" y="1733"/>
                    <a:pt x="49029" y="1672"/>
                    <a:pt x="49059" y="1672"/>
                  </a:cubicBezTo>
                  <a:close/>
                  <a:moveTo>
                    <a:pt x="57935" y="1672"/>
                  </a:moveTo>
                  <a:lnTo>
                    <a:pt x="57995" y="1794"/>
                  </a:lnTo>
                  <a:lnTo>
                    <a:pt x="57935" y="1854"/>
                  </a:lnTo>
                  <a:cubicBezTo>
                    <a:pt x="57904" y="1824"/>
                    <a:pt x="57874" y="1763"/>
                    <a:pt x="57874" y="1733"/>
                  </a:cubicBezTo>
                  <a:cubicBezTo>
                    <a:pt x="57874" y="1733"/>
                    <a:pt x="57904" y="1672"/>
                    <a:pt x="57935" y="1672"/>
                  </a:cubicBezTo>
                  <a:close/>
                  <a:moveTo>
                    <a:pt x="45564" y="1702"/>
                  </a:moveTo>
                  <a:cubicBezTo>
                    <a:pt x="45746" y="1702"/>
                    <a:pt x="45655" y="1854"/>
                    <a:pt x="45685" y="1915"/>
                  </a:cubicBezTo>
                  <a:cubicBezTo>
                    <a:pt x="45640" y="1991"/>
                    <a:pt x="45571" y="2029"/>
                    <a:pt x="45503" y="2029"/>
                  </a:cubicBezTo>
                  <a:cubicBezTo>
                    <a:pt x="45434" y="2029"/>
                    <a:pt x="45366" y="1991"/>
                    <a:pt x="45320" y="1915"/>
                  </a:cubicBezTo>
                  <a:lnTo>
                    <a:pt x="45564" y="1702"/>
                  </a:lnTo>
                  <a:close/>
                  <a:moveTo>
                    <a:pt x="41582" y="1854"/>
                  </a:moveTo>
                  <a:cubicBezTo>
                    <a:pt x="41612" y="1885"/>
                    <a:pt x="41643" y="1915"/>
                    <a:pt x="41643" y="1915"/>
                  </a:cubicBezTo>
                  <a:cubicBezTo>
                    <a:pt x="41643" y="1946"/>
                    <a:pt x="41612" y="2006"/>
                    <a:pt x="41582" y="2037"/>
                  </a:cubicBezTo>
                  <a:lnTo>
                    <a:pt x="41521" y="1976"/>
                  </a:lnTo>
                  <a:lnTo>
                    <a:pt x="41582" y="1854"/>
                  </a:lnTo>
                  <a:close/>
                  <a:moveTo>
                    <a:pt x="35989" y="2067"/>
                  </a:moveTo>
                  <a:cubicBezTo>
                    <a:pt x="36050" y="2067"/>
                    <a:pt x="36080" y="2098"/>
                    <a:pt x="36111" y="2128"/>
                  </a:cubicBezTo>
                  <a:lnTo>
                    <a:pt x="36050" y="2189"/>
                  </a:lnTo>
                  <a:lnTo>
                    <a:pt x="35959" y="2128"/>
                  </a:lnTo>
                  <a:cubicBezTo>
                    <a:pt x="35959" y="2098"/>
                    <a:pt x="35989" y="2067"/>
                    <a:pt x="35989" y="2067"/>
                  </a:cubicBezTo>
                  <a:close/>
                  <a:moveTo>
                    <a:pt x="36813" y="2025"/>
                  </a:moveTo>
                  <a:cubicBezTo>
                    <a:pt x="36867" y="2025"/>
                    <a:pt x="36921" y="2040"/>
                    <a:pt x="36962" y="2067"/>
                  </a:cubicBezTo>
                  <a:cubicBezTo>
                    <a:pt x="36931" y="2174"/>
                    <a:pt x="36886" y="2212"/>
                    <a:pt x="36829" y="2212"/>
                  </a:cubicBezTo>
                  <a:cubicBezTo>
                    <a:pt x="36772" y="2212"/>
                    <a:pt x="36703" y="2174"/>
                    <a:pt x="36627" y="2128"/>
                  </a:cubicBezTo>
                  <a:lnTo>
                    <a:pt x="36627" y="2098"/>
                  </a:lnTo>
                  <a:cubicBezTo>
                    <a:pt x="36677" y="2047"/>
                    <a:pt x="36746" y="2025"/>
                    <a:pt x="36813" y="2025"/>
                  </a:cubicBezTo>
                  <a:close/>
                  <a:moveTo>
                    <a:pt x="38269" y="2037"/>
                  </a:moveTo>
                  <a:cubicBezTo>
                    <a:pt x="38299" y="2037"/>
                    <a:pt x="38329" y="2128"/>
                    <a:pt x="38329" y="2158"/>
                  </a:cubicBezTo>
                  <a:cubicBezTo>
                    <a:pt x="38360" y="2158"/>
                    <a:pt x="38269" y="2219"/>
                    <a:pt x="38269" y="2219"/>
                  </a:cubicBezTo>
                  <a:cubicBezTo>
                    <a:pt x="38208" y="2189"/>
                    <a:pt x="38117" y="2158"/>
                    <a:pt x="38056" y="2158"/>
                  </a:cubicBezTo>
                  <a:lnTo>
                    <a:pt x="38056" y="2067"/>
                  </a:lnTo>
                  <a:lnTo>
                    <a:pt x="38056" y="2037"/>
                  </a:lnTo>
                  <a:close/>
                  <a:moveTo>
                    <a:pt x="31262" y="2195"/>
                  </a:moveTo>
                  <a:cubicBezTo>
                    <a:pt x="31312" y="2195"/>
                    <a:pt x="31361" y="2211"/>
                    <a:pt x="31399" y="2250"/>
                  </a:cubicBezTo>
                  <a:cubicBezTo>
                    <a:pt x="31369" y="2356"/>
                    <a:pt x="31323" y="2394"/>
                    <a:pt x="31266" y="2394"/>
                  </a:cubicBezTo>
                  <a:cubicBezTo>
                    <a:pt x="31209" y="2394"/>
                    <a:pt x="31141" y="2356"/>
                    <a:pt x="31065" y="2310"/>
                  </a:cubicBezTo>
                  <a:lnTo>
                    <a:pt x="31065" y="2280"/>
                  </a:lnTo>
                  <a:cubicBezTo>
                    <a:pt x="31118" y="2227"/>
                    <a:pt x="31191" y="2195"/>
                    <a:pt x="31262" y="2195"/>
                  </a:cubicBezTo>
                  <a:close/>
                  <a:moveTo>
                    <a:pt x="32477" y="2195"/>
                  </a:moveTo>
                  <a:cubicBezTo>
                    <a:pt x="32528" y="2195"/>
                    <a:pt x="32577" y="2211"/>
                    <a:pt x="32615" y="2250"/>
                  </a:cubicBezTo>
                  <a:cubicBezTo>
                    <a:pt x="32585" y="2356"/>
                    <a:pt x="32539" y="2394"/>
                    <a:pt x="32482" y="2394"/>
                  </a:cubicBezTo>
                  <a:cubicBezTo>
                    <a:pt x="32425" y="2394"/>
                    <a:pt x="32357" y="2356"/>
                    <a:pt x="32281" y="2310"/>
                  </a:cubicBezTo>
                  <a:lnTo>
                    <a:pt x="32281" y="2280"/>
                  </a:lnTo>
                  <a:cubicBezTo>
                    <a:pt x="32334" y="2227"/>
                    <a:pt x="32407" y="2195"/>
                    <a:pt x="32477" y="2195"/>
                  </a:cubicBezTo>
                  <a:close/>
                  <a:moveTo>
                    <a:pt x="62150" y="1833"/>
                  </a:moveTo>
                  <a:cubicBezTo>
                    <a:pt x="62215" y="1833"/>
                    <a:pt x="62295" y="1885"/>
                    <a:pt x="62433" y="2006"/>
                  </a:cubicBezTo>
                  <a:lnTo>
                    <a:pt x="63284" y="2006"/>
                  </a:lnTo>
                  <a:lnTo>
                    <a:pt x="63497" y="2189"/>
                  </a:lnTo>
                  <a:lnTo>
                    <a:pt x="64682" y="2189"/>
                  </a:lnTo>
                  <a:lnTo>
                    <a:pt x="64865" y="2371"/>
                  </a:lnTo>
                  <a:cubicBezTo>
                    <a:pt x="64899" y="2376"/>
                    <a:pt x="64932" y="2378"/>
                    <a:pt x="64965" y="2378"/>
                  </a:cubicBezTo>
                  <a:cubicBezTo>
                    <a:pt x="65048" y="2378"/>
                    <a:pt x="65128" y="2367"/>
                    <a:pt x="65208" y="2367"/>
                  </a:cubicBezTo>
                  <a:cubicBezTo>
                    <a:pt x="65294" y="2367"/>
                    <a:pt x="65381" y="2379"/>
                    <a:pt x="65473" y="2432"/>
                  </a:cubicBezTo>
                  <a:cubicBezTo>
                    <a:pt x="65442" y="2493"/>
                    <a:pt x="65412" y="2554"/>
                    <a:pt x="65382" y="2554"/>
                  </a:cubicBezTo>
                  <a:lnTo>
                    <a:pt x="64531" y="2554"/>
                  </a:lnTo>
                  <a:lnTo>
                    <a:pt x="64409" y="2432"/>
                  </a:lnTo>
                  <a:cubicBezTo>
                    <a:pt x="64379" y="2402"/>
                    <a:pt x="64348" y="2371"/>
                    <a:pt x="64348" y="2371"/>
                  </a:cubicBezTo>
                  <a:lnTo>
                    <a:pt x="63132" y="2371"/>
                  </a:lnTo>
                  <a:lnTo>
                    <a:pt x="62950" y="2189"/>
                  </a:lnTo>
                  <a:cubicBezTo>
                    <a:pt x="62927" y="2181"/>
                    <a:pt x="62907" y="2178"/>
                    <a:pt x="62887" y="2178"/>
                  </a:cubicBezTo>
                  <a:cubicBezTo>
                    <a:pt x="62752" y="2178"/>
                    <a:pt x="62695" y="2345"/>
                    <a:pt x="62616" y="2371"/>
                  </a:cubicBezTo>
                  <a:cubicBezTo>
                    <a:pt x="62596" y="2374"/>
                    <a:pt x="62578" y="2376"/>
                    <a:pt x="62560" y="2376"/>
                  </a:cubicBezTo>
                  <a:cubicBezTo>
                    <a:pt x="62420" y="2376"/>
                    <a:pt x="62363" y="2273"/>
                    <a:pt x="62281" y="2219"/>
                  </a:cubicBezTo>
                  <a:cubicBezTo>
                    <a:pt x="62190" y="2189"/>
                    <a:pt x="62099" y="2158"/>
                    <a:pt x="62008" y="2128"/>
                  </a:cubicBezTo>
                  <a:lnTo>
                    <a:pt x="62008" y="1915"/>
                  </a:lnTo>
                  <a:cubicBezTo>
                    <a:pt x="62060" y="1863"/>
                    <a:pt x="62101" y="1833"/>
                    <a:pt x="62150" y="1833"/>
                  </a:cubicBezTo>
                  <a:close/>
                  <a:moveTo>
                    <a:pt x="18177" y="2584"/>
                  </a:moveTo>
                  <a:cubicBezTo>
                    <a:pt x="18177" y="2584"/>
                    <a:pt x="18238" y="2645"/>
                    <a:pt x="18238" y="2645"/>
                  </a:cubicBezTo>
                  <a:cubicBezTo>
                    <a:pt x="18177" y="2675"/>
                    <a:pt x="18147" y="2675"/>
                    <a:pt x="18116" y="2706"/>
                  </a:cubicBezTo>
                  <a:cubicBezTo>
                    <a:pt x="18086" y="2706"/>
                    <a:pt x="18055" y="2675"/>
                    <a:pt x="18055" y="2645"/>
                  </a:cubicBezTo>
                  <a:cubicBezTo>
                    <a:pt x="18086" y="2614"/>
                    <a:pt x="18116" y="2614"/>
                    <a:pt x="18177" y="2584"/>
                  </a:cubicBezTo>
                  <a:close/>
                  <a:moveTo>
                    <a:pt x="18663" y="2554"/>
                  </a:moveTo>
                  <a:cubicBezTo>
                    <a:pt x="18694" y="2584"/>
                    <a:pt x="18724" y="2614"/>
                    <a:pt x="18724" y="2614"/>
                  </a:cubicBezTo>
                  <a:cubicBezTo>
                    <a:pt x="18694" y="2645"/>
                    <a:pt x="18694" y="2706"/>
                    <a:pt x="18663" y="2736"/>
                  </a:cubicBezTo>
                  <a:lnTo>
                    <a:pt x="18603" y="2675"/>
                  </a:lnTo>
                  <a:lnTo>
                    <a:pt x="18663" y="2554"/>
                  </a:lnTo>
                  <a:close/>
                  <a:moveTo>
                    <a:pt x="3739" y="3465"/>
                  </a:moveTo>
                  <a:cubicBezTo>
                    <a:pt x="3769" y="3465"/>
                    <a:pt x="3800" y="3526"/>
                    <a:pt x="3800" y="3526"/>
                  </a:cubicBezTo>
                  <a:cubicBezTo>
                    <a:pt x="3769" y="3557"/>
                    <a:pt x="3739" y="3557"/>
                    <a:pt x="3709" y="3587"/>
                  </a:cubicBezTo>
                  <a:cubicBezTo>
                    <a:pt x="3678" y="3587"/>
                    <a:pt x="3648" y="3557"/>
                    <a:pt x="3648" y="3526"/>
                  </a:cubicBezTo>
                  <a:cubicBezTo>
                    <a:pt x="3678" y="3526"/>
                    <a:pt x="3709" y="3496"/>
                    <a:pt x="3739" y="3465"/>
                  </a:cubicBezTo>
                  <a:close/>
                  <a:moveTo>
                    <a:pt x="3288" y="3420"/>
                  </a:moveTo>
                  <a:cubicBezTo>
                    <a:pt x="3341" y="3420"/>
                    <a:pt x="3399" y="3449"/>
                    <a:pt x="3466" y="3526"/>
                  </a:cubicBezTo>
                  <a:lnTo>
                    <a:pt x="3162" y="3769"/>
                  </a:lnTo>
                  <a:lnTo>
                    <a:pt x="3162" y="3800"/>
                  </a:lnTo>
                  <a:cubicBezTo>
                    <a:pt x="3113" y="3762"/>
                    <a:pt x="3069" y="3747"/>
                    <a:pt x="3027" y="3747"/>
                  </a:cubicBezTo>
                  <a:cubicBezTo>
                    <a:pt x="2867" y="3747"/>
                    <a:pt x="2740" y="3961"/>
                    <a:pt x="2563" y="3961"/>
                  </a:cubicBezTo>
                  <a:cubicBezTo>
                    <a:pt x="2523" y="3961"/>
                    <a:pt x="2479" y="3950"/>
                    <a:pt x="2432" y="3921"/>
                  </a:cubicBezTo>
                  <a:lnTo>
                    <a:pt x="2402" y="3709"/>
                  </a:lnTo>
                  <a:cubicBezTo>
                    <a:pt x="2477" y="3620"/>
                    <a:pt x="2563" y="3600"/>
                    <a:pt x="2654" y="3600"/>
                  </a:cubicBezTo>
                  <a:cubicBezTo>
                    <a:pt x="2730" y="3600"/>
                    <a:pt x="2809" y="3615"/>
                    <a:pt x="2887" y="3615"/>
                  </a:cubicBezTo>
                  <a:cubicBezTo>
                    <a:pt x="2939" y="3615"/>
                    <a:pt x="2990" y="3608"/>
                    <a:pt x="3040" y="3587"/>
                  </a:cubicBezTo>
                  <a:cubicBezTo>
                    <a:pt x="3117" y="3510"/>
                    <a:pt x="3195" y="3420"/>
                    <a:pt x="3288" y="3420"/>
                  </a:cubicBezTo>
                  <a:close/>
                  <a:moveTo>
                    <a:pt x="1399" y="3435"/>
                  </a:moveTo>
                  <a:cubicBezTo>
                    <a:pt x="1611" y="3526"/>
                    <a:pt x="1824" y="3648"/>
                    <a:pt x="2037" y="3769"/>
                  </a:cubicBezTo>
                  <a:lnTo>
                    <a:pt x="1125" y="3800"/>
                  </a:lnTo>
                  <a:lnTo>
                    <a:pt x="882" y="3982"/>
                  </a:lnTo>
                  <a:lnTo>
                    <a:pt x="852" y="3709"/>
                  </a:lnTo>
                  <a:lnTo>
                    <a:pt x="1125" y="3435"/>
                  </a:lnTo>
                  <a:close/>
                  <a:moveTo>
                    <a:pt x="61764" y="8420"/>
                  </a:moveTo>
                  <a:lnTo>
                    <a:pt x="61825" y="8481"/>
                  </a:lnTo>
                  <a:cubicBezTo>
                    <a:pt x="61795" y="8511"/>
                    <a:pt x="61764" y="8541"/>
                    <a:pt x="61734" y="8541"/>
                  </a:cubicBezTo>
                  <a:cubicBezTo>
                    <a:pt x="61704" y="8541"/>
                    <a:pt x="61673" y="8511"/>
                    <a:pt x="61673" y="8481"/>
                  </a:cubicBezTo>
                  <a:lnTo>
                    <a:pt x="61764" y="8420"/>
                  </a:lnTo>
                  <a:close/>
                  <a:moveTo>
                    <a:pt x="60883" y="9271"/>
                  </a:moveTo>
                  <a:lnTo>
                    <a:pt x="60883" y="9271"/>
                  </a:lnTo>
                  <a:cubicBezTo>
                    <a:pt x="60964" y="9392"/>
                    <a:pt x="60937" y="9419"/>
                    <a:pt x="60866" y="9433"/>
                  </a:cubicBezTo>
                  <a:lnTo>
                    <a:pt x="60866" y="9433"/>
                  </a:lnTo>
                  <a:cubicBezTo>
                    <a:pt x="60829" y="9379"/>
                    <a:pt x="60856" y="9325"/>
                    <a:pt x="60883" y="9271"/>
                  </a:cubicBezTo>
                  <a:close/>
                  <a:moveTo>
                    <a:pt x="60731" y="9453"/>
                  </a:moveTo>
                  <a:cubicBezTo>
                    <a:pt x="60731" y="9545"/>
                    <a:pt x="60701" y="9636"/>
                    <a:pt x="60609" y="9727"/>
                  </a:cubicBezTo>
                  <a:lnTo>
                    <a:pt x="60761" y="9879"/>
                  </a:lnTo>
                  <a:lnTo>
                    <a:pt x="60518" y="10152"/>
                  </a:lnTo>
                  <a:lnTo>
                    <a:pt x="60397" y="9818"/>
                  </a:lnTo>
                  <a:lnTo>
                    <a:pt x="60184" y="9788"/>
                  </a:lnTo>
                  <a:cubicBezTo>
                    <a:pt x="60093" y="9697"/>
                    <a:pt x="59971" y="9636"/>
                    <a:pt x="59941" y="9484"/>
                  </a:cubicBezTo>
                  <a:cubicBezTo>
                    <a:pt x="59971" y="9484"/>
                    <a:pt x="60002" y="9453"/>
                    <a:pt x="60032" y="9453"/>
                  </a:cubicBezTo>
                  <a:close/>
                  <a:moveTo>
                    <a:pt x="59247" y="9787"/>
                  </a:moveTo>
                  <a:cubicBezTo>
                    <a:pt x="59387" y="9787"/>
                    <a:pt x="59465" y="9973"/>
                    <a:pt x="59576" y="10061"/>
                  </a:cubicBezTo>
                  <a:lnTo>
                    <a:pt x="59302" y="10335"/>
                  </a:lnTo>
                  <a:lnTo>
                    <a:pt x="59059" y="9909"/>
                  </a:lnTo>
                  <a:lnTo>
                    <a:pt x="59059" y="9879"/>
                  </a:lnTo>
                  <a:cubicBezTo>
                    <a:pt x="59133" y="9813"/>
                    <a:pt x="59194" y="9787"/>
                    <a:pt x="59247" y="9787"/>
                  </a:cubicBezTo>
                  <a:close/>
                  <a:moveTo>
                    <a:pt x="59333" y="10517"/>
                  </a:moveTo>
                  <a:lnTo>
                    <a:pt x="59394" y="10639"/>
                  </a:lnTo>
                  <a:lnTo>
                    <a:pt x="59333" y="10700"/>
                  </a:lnTo>
                  <a:cubicBezTo>
                    <a:pt x="59302" y="10669"/>
                    <a:pt x="59272" y="10608"/>
                    <a:pt x="59272" y="10578"/>
                  </a:cubicBezTo>
                  <a:cubicBezTo>
                    <a:pt x="59272" y="10578"/>
                    <a:pt x="59302" y="10548"/>
                    <a:pt x="59333" y="10517"/>
                  </a:cubicBezTo>
                  <a:close/>
                  <a:moveTo>
                    <a:pt x="6505" y="10882"/>
                  </a:moveTo>
                  <a:lnTo>
                    <a:pt x="6566" y="10973"/>
                  </a:lnTo>
                  <a:lnTo>
                    <a:pt x="6505" y="11064"/>
                  </a:lnTo>
                  <a:cubicBezTo>
                    <a:pt x="6475" y="11004"/>
                    <a:pt x="6475" y="10973"/>
                    <a:pt x="6444" y="10943"/>
                  </a:cubicBezTo>
                  <a:cubicBezTo>
                    <a:pt x="6444" y="10912"/>
                    <a:pt x="6475" y="10882"/>
                    <a:pt x="6505" y="10882"/>
                  </a:cubicBezTo>
                  <a:close/>
                  <a:moveTo>
                    <a:pt x="13283" y="10852"/>
                  </a:moveTo>
                  <a:cubicBezTo>
                    <a:pt x="13375" y="11004"/>
                    <a:pt x="13405" y="11095"/>
                    <a:pt x="13283" y="11186"/>
                  </a:cubicBezTo>
                  <a:cubicBezTo>
                    <a:pt x="13101" y="11125"/>
                    <a:pt x="13162" y="11004"/>
                    <a:pt x="13253" y="10852"/>
                  </a:cubicBezTo>
                  <a:close/>
                  <a:moveTo>
                    <a:pt x="8390" y="11004"/>
                  </a:moveTo>
                  <a:cubicBezTo>
                    <a:pt x="8542" y="11095"/>
                    <a:pt x="8542" y="11307"/>
                    <a:pt x="8390" y="11399"/>
                  </a:cubicBezTo>
                  <a:cubicBezTo>
                    <a:pt x="8329" y="11307"/>
                    <a:pt x="8207" y="11247"/>
                    <a:pt x="8177" y="11064"/>
                  </a:cubicBezTo>
                  <a:lnTo>
                    <a:pt x="8390" y="11004"/>
                  </a:lnTo>
                  <a:close/>
                  <a:moveTo>
                    <a:pt x="9302" y="11399"/>
                  </a:moveTo>
                  <a:lnTo>
                    <a:pt x="9362" y="11520"/>
                  </a:lnTo>
                  <a:lnTo>
                    <a:pt x="9302" y="11581"/>
                  </a:lnTo>
                  <a:cubicBezTo>
                    <a:pt x="9271" y="11551"/>
                    <a:pt x="9241" y="11520"/>
                    <a:pt x="9241" y="11459"/>
                  </a:cubicBezTo>
                  <a:cubicBezTo>
                    <a:pt x="9241" y="11459"/>
                    <a:pt x="9271" y="11429"/>
                    <a:pt x="9302" y="11399"/>
                  </a:cubicBezTo>
                  <a:close/>
                  <a:moveTo>
                    <a:pt x="58634" y="11399"/>
                  </a:moveTo>
                  <a:lnTo>
                    <a:pt x="58695" y="11520"/>
                  </a:lnTo>
                  <a:lnTo>
                    <a:pt x="58634" y="11581"/>
                  </a:lnTo>
                  <a:cubicBezTo>
                    <a:pt x="58603" y="11551"/>
                    <a:pt x="58573" y="11520"/>
                    <a:pt x="58573" y="11459"/>
                  </a:cubicBezTo>
                  <a:cubicBezTo>
                    <a:pt x="58573" y="11459"/>
                    <a:pt x="58603" y="11429"/>
                    <a:pt x="58634" y="11399"/>
                  </a:cubicBezTo>
                  <a:close/>
                  <a:moveTo>
                    <a:pt x="59150" y="11399"/>
                  </a:moveTo>
                  <a:cubicBezTo>
                    <a:pt x="59181" y="11429"/>
                    <a:pt x="59181" y="11490"/>
                    <a:pt x="59211" y="11520"/>
                  </a:cubicBezTo>
                  <a:cubicBezTo>
                    <a:pt x="59211" y="11551"/>
                    <a:pt x="59181" y="11551"/>
                    <a:pt x="59150" y="11581"/>
                  </a:cubicBezTo>
                  <a:cubicBezTo>
                    <a:pt x="59120" y="11551"/>
                    <a:pt x="59120" y="11520"/>
                    <a:pt x="59090" y="11459"/>
                  </a:cubicBezTo>
                  <a:cubicBezTo>
                    <a:pt x="59090" y="11459"/>
                    <a:pt x="59120" y="11429"/>
                    <a:pt x="59150" y="11399"/>
                  </a:cubicBezTo>
                  <a:close/>
                  <a:moveTo>
                    <a:pt x="24743" y="11581"/>
                  </a:moveTo>
                  <a:lnTo>
                    <a:pt x="24803" y="11642"/>
                  </a:lnTo>
                  <a:lnTo>
                    <a:pt x="24743" y="11763"/>
                  </a:lnTo>
                  <a:lnTo>
                    <a:pt x="24682" y="11703"/>
                  </a:lnTo>
                  <a:cubicBezTo>
                    <a:pt x="24712" y="11672"/>
                    <a:pt x="24743" y="11611"/>
                    <a:pt x="24743" y="11581"/>
                  </a:cubicBezTo>
                  <a:close/>
                  <a:moveTo>
                    <a:pt x="46627" y="11581"/>
                  </a:moveTo>
                  <a:lnTo>
                    <a:pt x="46719" y="11703"/>
                  </a:lnTo>
                  <a:lnTo>
                    <a:pt x="46627" y="11763"/>
                  </a:lnTo>
                  <a:cubicBezTo>
                    <a:pt x="46627" y="11733"/>
                    <a:pt x="46597" y="11672"/>
                    <a:pt x="46597" y="11642"/>
                  </a:cubicBezTo>
                  <a:cubicBezTo>
                    <a:pt x="46597" y="11611"/>
                    <a:pt x="46627" y="11611"/>
                    <a:pt x="46627" y="11581"/>
                  </a:cubicBezTo>
                  <a:close/>
                  <a:moveTo>
                    <a:pt x="59819" y="10487"/>
                  </a:moveTo>
                  <a:cubicBezTo>
                    <a:pt x="60062" y="10760"/>
                    <a:pt x="60245" y="11064"/>
                    <a:pt x="60336" y="11429"/>
                  </a:cubicBezTo>
                  <a:lnTo>
                    <a:pt x="59789" y="11915"/>
                  </a:lnTo>
                  <a:lnTo>
                    <a:pt x="59637" y="11885"/>
                  </a:lnTo>
                  <a:cubicBezTo>
                    <a:pt x="59515" y="11794"/>
                    <a:pt x="59606" y="11611"/>
                    <a:pt x="59576" y="11490"/>
                  </a:cubicBezTo>
                  <a:lnTo>
                    <a:pt x="59424" y="11307"/>
                  </a:lnTo>
                  <a:lnTo>
                    <a:pt x="59728" y="10760"/>
                  </a:lnTo>
                  <a:lnTo>
                    <a:pt x="59576" y="10578"/>
                  </a:lnTo>
                  <a:lnTo>
                    <a:pt x="59819" y="10487"/>
                  </a:lnTo>
                  <a:close/>
                  <a:moveTo>
                    <a:pt x="42980" y="11915"/>
                  </a:moveTo>
                  <a:cubicBezTo>
                    <a:pt x="43010" y="11976"/>
                    <a:pt x="43041" y="12007"/>
                    <a:pt x="43041" y="12067"/>
                  </a:cubicBezTo>
                  <a:cubicBezTo>
                    <a:pt x="43041" y="12067"/>
                    <a:pt x="43010" y="12098"/>
                    <a:pt x="42980" y="12098"/>
                  </a:cubicBezTo>
                  <a:cubicBezTo>
                    <a:pt x="42980" y="12067"/>
                    <a:pt x="42950" y="12037"/>
                    <a:pt x="42950" y="12007"/>
                  </a:cubicBezTo>
                  <a:cubicBezTo>
                    <a:pt x="42950" y="11976"/>
                    <a:pt x="42980" y="11946"/>
                    <a:pt x="42980" y="11946"/>
                  </a:cubicBezTo>
                  <a:lnTo>
                    <a:pt x="42980" y="11915"/>
                  </a:lnTo>
                  <a:close/>
                  <a:moveTo>
                    <a:pt x="46597" y="11976"/>
                  </a:moveTo>
                  <a:cubicBezTo>
                    <a:pt x="46658" y="11976"/>
                    <a:pt x="46688" y="12007"/>
                    <a:pt x="46719" y="12037"/>
                  </a:cubicBezTo>
                  <a:lnTo>
                    <a:pt x="46658" y="12098"/>
                  </a:lnTo>
                  <a:lnTo>
                    <a:pt x="46567" y="12037"/>
                  </a:lnTo>
                  <a:cubicBezTo>
                    <a:pt x="46567" y="12007"/>
                    <a:pt x="46597" y="11976"/>
                    <a:pt x="46597" y="11976"/>
                  </a:cubicBezTo>
                  <a:close/>
                  <a:moveTo>
                    <a:pt x="61258" y="11949"/>
                  </a:moveTo>
                  <a:cubicBezTo>
                    <a:pt x="61298" y="12064"/>
                    <a:pt x="61383" y="12195"/>
                    <a:pt x="61217" y="12250"/>
                  </a:cubicBezTo>
                  <a:cubicBezTo>
                    <a:pt x="61136" y="12059"/>
                    <a:pt x="61127" y="12039"/>
                    <a:pt x="61258" y="11949"/>
                  </a:cubicBezTo>
                  <a:close/>
                  <a:moveTo>
                    <a:pt x="61795" y="11703"/>
                  </a:moveTo>
                  <a:lnTo>
                    <a:pt x="61825" y="12007"/>
                  </a:lnTo>
                  <a:lnTo>
                    <a:pt x="61582" y="12280"/>
                  </a:lnTo>
                  <a:cubicBezTo>
                    <a:pt x="61396" y="12227"/>
                    <a:pt x="61606" y="11894"/>
                    <a:pt x="61375" y="11894"/>
                  </a:cubicBezTo>
                  <a:cubicBezTo>
                    <a:pt x="61358" y="11894"/>
                    <a:pt x="61339" y="11895"/>
                    <a:pt x="61318" y="11899"/>
                  </a:cubicBezTo>
                  <a:lnTo>
                    <a:pt x="61318" y="11899"/>
                  </a:lnTo>
                  <a:cubicBezTo>
                    <a:pt x="61406" y="11751"/>
                    <a:pt x="61494" y="11751"/>
                    <a:pt x="61589" y="11751"/>
                  </a:cubicBezTo>
                  <a:lnTo>
                    <a:pt x="61589" y="11751"/>
                  </a:lnTo>
                  <a:cubicBezTo>
                    <a:pt x="61654" y="11751"/>
                    <a:pt x="61722" y="11751"/>
                    <a:pt x="61795" y="11703"/>
                  </a:cubicBezTo>
                  <a:close/>
                  <a:moveTo>
                    <a:pt x="6870" y="12463"/>
                  </a:moveTo>
                  <a:lnTo>
                    <a:pt x="6931" y="12523"/>
                  </a:lnTo>
                  <a:lnTo>
                    <a:pt x="6870" y="12645"/>
                  </a:lnTo>
                  <a:lnTo>
                    <a:pt x="6809" y="12584"/>
                  </a:lnTo>
                  <a:cubicBezTo>
                    <a:pt x="6809" y="12554"/>
                    <a:pt x="6839" y="12493"/>
                    <a:pt x="6870" y="12463"/>
                  </a:cubicBezTo>
                  <a:close/>
                  <a:moveTo>
                    <a:pt x="10878" y="11209"/>
                  </a:moveTo>
                  <a:cubicBezTo>
                    <a:pt x="10958" y="11209"/>
                    <a:pt x="11034" y="11232"/>
                    <a:pt x="11095" y="11307"/>
                  </a:cubicBezTo>
                  <a:lnTo>
                    <a:pt x="11064" y="11551"/>
                  </a:lnTo>
                  <a:lnTo>
                    <a:pt x="11460" y="11824"/>
                  </a:lnTo>
                  <a:cubicBezTo>
                    <a:pt x="11376" y="11908"/>
                    <a:pt x="11282" y="11926"/>
                    <a:pt x="11189" y="11926"/>
                  </a:cubicBezTo>
                  <a:cubicBezTo>
                    <a:pt x="11120" y="11926"/>
                    <a:pt x="11052" y="11916"/>
                    <a:pt x="10987" y="11916"/>
                  </a:cubicBezTo>
                  <a:cubicBezTo>
                    <a:pt x="10916" y="11916"/>
                    <a:pt x="10849" y="11928"/>
                    <a:pt x="10791" y="11976"/>
                  </a:cubicBezTo>
                  <a:cubicBezTo>
                    <a:pt x="10700" y="12159"/>
                    <a:pt x="10791" y="12432"/>
                    <a:pt x="10700" y="12645"/>
                  </a:cubicBezTo>
                  <a:cubicBezTo>
                    <a:pt x="10396" y="12493"/>
                    <a:pt x="10365" y="12189"/>
                    <a:pt x="10244" y="11946"/>
                  </a:cubicBezTo>
                  <a:cubicBezTo>
                    <a:pt x="10183" y="11885"/>
                    <a:pt x="10244" y="11733"/>
                    <a:pt x="10244" y="11642"/>
                  </a:cubicBezTo>
                  <a:cubicBezTo>
                    <a:pt x="10274" y="11624"/>
                    <a:pt x="10300" y="11616"/>
                    <a:pt x="10322" y="11616"/>
                  </a:cubicBezTo>
                  <a:cubicBezTo>
                    <a:pt x="10413" y="11616"/>
                    <a:pt x="10457" y="11733"/>
                    <a:pt x="10578" y="11733"/>
                  </a:cubicBezTo>
                  <a:lnTo>
                    <a:pt x="10761" y="11703"/>
                  </a:lnTo>
                  <a:cubicBezTo>
                    <a:pt x="10578" y="11459"/>
                    <a:pt x="10578" y="11459"/>
                    <a:pt x="10639" y="11247"/>
                  </a:cubicBezTo>
                  <a:cubicBezTo>
                    <a:pt x="10715" y="11232"/>
                    <a:pt x="10798" y="11209"/>
                    <a:pt x="10878" y="11209"/>
                  </a:cubicBezTo>
                  <a:close/>
                  <a:moveTo>
                    <a:pt x="7873" y="11946"/>
                  </a:moveTo>
                  <a:lnTo>
                    <a:pt x="8298" y="12159"/>
                  </a:lnTo>
                  <a:lnTo>
                    <a:pt x="8298" y="12766"/>
                  </a:lnTo>
                  <a:lnTo>
                    <a:pt x="8086" y="12827"/>
                  </a:lnTo>
                  <a:lnTo>
                    <a:pt x="7873" y="12645"/>
                  </a:lnTo>
                  <a:lnTo>
                    <a:pt x="7630" y="12645"/>
                  </a:lnTo>
                  <a:lnTo>
                    <a:pt x="7630" y="12949"/>
                  </a:lnTo>
                  <a:lnTo>
                    <a:pt x="7326" y="13040"/>
                  </a:lnTo>
                  <a:lnTo>
                    <a:pt x="7265" y="12645"/>
                  </a:lnTo>
                  <a:lnTo>
                    <a:pt x="7630" y="12614"/>
                  </a:lnTo>
                  <a:cubicBezTo>
                    <a:pt x="7569" y="12341"/>
                    <a:pt x="7812" y="12189"/>
                    <a:pt x="7873" y="11946"/>
                  </a:cubicBezTo>
                  <a:close/>
                  <a:moveTo>
                    <a:pt x="60184" y="12797"/>
                  </a:moveTo>
                  <a:cubicBezTo>
                    <a:pt x="60245" y="12918"/>
                    <a:pt x="60397" y="12949"/>
                    <a:pt x="60397" y="13101"/>
                  </a:cubicBezTo>
                  <a:cubicBezTo>
                    <a:pt x="60344" y="13153"/>
                    <a:pt x="60286" y="13166"/>
                    <a:pt x="60227" y="13166"/>
                  </a:cubicBezTo>
                  <a:cubicBezTo>
                    <a:pt x="60171" y="13166"/>
                    <a:pt x="60115" y="13155"/>
                    <a:pt x="60062" y="13155"/>
                  </a:cubicBezTo>
                  <a:cubicBezTo>
                    <a:pt x="60041" y="13155"/>
                    <a:pt x="60021" y="13157"/>
                    <a:pt x="60002" y="13162"/>
                  </a:cubicBezTo>
                  <a:cubicBezTo>
                    <a:pt x="59880" y="13070"/>
                    <a:pt x="59880" y="12888"/>
                    <a:pt x="60002" y="12797"/>
                  </a:cubicBezTo>
                  <a:close/>
                  <a:moveTo>
                    <a:pt x="9150" y="12979"/>
                  </a:moveTo>
                  <a:cubicBezTo>
                    <a:pt x="9362" y="12979"/>
                    <a:pt x="9423" y="13162"/>
                    <a:pt x="9514" y="13222"/>
                  </a:cubicBezTo>
                  <a:cubicBezTo>
                    <a:pt x="9484" y="13253"/>
                    <a:pt x="9453" y="13314"/>
                    <a:pt x="9453" y="13314"/>
                  </a:cubicBezTo>
                  <a:cubicBezTo>
                    <a:pt x="9326" y="13314"/>
                    <a:pt x="9209" y="13346"/>
                    <a:pt x="9097" y="13346"/>
                  </a:cubicBezTo>
                  <a:cubicBezTo>
                    <a:pt x="9022" y="13346"/>
                    <a:pt x="8949" y="13332"/>
                    <a:pt x="8876" y="13283"/>
                  </a:cubicBezTo>
                  <a:cubicBezTo>
                    <a:pt x="8937" y="13101"/>
                    <a:pt x="9058" y="13070"/>
                    <a:pt x="9150" y="12979"/>
                  </a:cubicBezTo>
                  <a:close/>
                  <a:moveTo>
                    <a:pt x="8207" y="13192"/>
                  </a:moveTo>
                  <a:lnTo>
                    <a:pt x="8207" y="13192"/>
                  </a:lnTo>
                  <a:cubicBezTo>
                    <a:pt x="8390" y="13253"/>
                    <a:pt x="8329" y="13374"/>
                    <a:pt x="8238" y="13526"/>
                  </a:cubicBezTo>
                  <a:cubicBezTo>
                    <a:pt x="8116" y="13374"/>
                    <a:pt x="8116" y="13283"/>
                    <a:pt x="8207" y="13192"/>
                  </a:cubicBezTo>
                  <a:close/>
                  <a:moveTo>
                    <a:pt x="47327" y="13131"/>
                  </a:moveTo>
                  <a:cubicBezTo>
                    <a:pt x="47479" y="13222"/>
                    <a:pt x="47479" y="13435"/>
                    <a:pt x="47327" y="13526"/>
                  </a:cubicBezTo>
                  <a:lnTo>
                    <a:pt x="47144" y="13496"/>
                  </a:lnTo>
                  <a:lnTo>
                    <a:pt x="47083" y="13192"/>
                  </a:lnTo>
                  <a:lnTo>
                    <a:pt x="47327" y="13131"/>
                  </a:lnTo>
                  <a:close/>
                  <a:moveTo>
                    <a:pt x="11034" y="13557"/>
                  </a:moveTo>
                  <a:cubicBezTo>
                    <a:pt x="11053" y="13557"/>
                    <a:pt x="11072" y="13581"/>
                    <a:pt x="11084" y="13598"/>
                  </a:cubicBezTo>
                  <a:lnTo>
                    <a:pt x="11084" y="13598"/>
                  </a:lnTo>
                  <a:cubicBezTo>
                    <a:pt x="11057" y="13625"/>
                    <a:pt x="11027" y="13652"/>
                    <a:pt x="10973" y="13678"/>
                  </a:cubicBezTo>
                  <a:cubicBezTo>
                    <a:pt x="10973" y="13678"/>
                    <a:pt x="10912" y="13648"/>
                    <a:pt x="10912" y="13618"/>
                  </a:cubicBezTo>
                  <a:cubicBezTo>
                    <a:pt x="10943" y="13587"/>
                    <a:pt x="11004" y="13587"/>
                    <a:pt x="11034" y="13557"/>
                  </a:cubicBezTo>
                  <a:close/>
                  <a:moveTo>
                    <a:pt x="16490" y="15107"/>
                  </a:moveTo>
                  <a:cubicBezTo>
                    <a:pt x="16543" y="15107"/>
                    <a:pt x="16596" y="15137"/>
                    <a:pt x="16657" y="15198"/>
                  </a:cubicBezTo>
                  <a:cubicBezTo>
                    <a:pt x="16566" y="15259"/>
                    <a:pt x="16505" y="15411"/>
                    <a:pt x="16353" y="15441"/>
                  </a:cubicBezTo>
                  <a:lnTo>
                    <a:pt x="16323" y="15198"/>
                  </a:lnTo>
                  <a:cubicBezTo>
                    <a:pt x="16384" y="15137"/>
                    <a:pt x="16437" y="15107"/>
                    <a:pt x="16490" y="15107"/>
                  </a:cubicBezTo>
                  <a:close/>
                  <a:moveTo>
                    <a:pt x="31156" y="15472"/>
                  </a:moveTo>
                  <a:lnTo>
                    <a:pt x="31460" y="15988"/>
                  </a:lnTo>
                  <a:lnTo>
                    <a:pt x="31156" y="15988"/>
                  </a:lnTo>
                  <a:cubicBezTo>
                    <a:pt x="31065" y="15836"/>
                    <a:pt x="31065" y="15624"/>
                    <a:pt x="31156" y="15472"/>
                  </a:cubicBezTo>
                  <a:close/>
                  <a:moveTo>
                    <a:pt x="33101" y="16049"/>
                  </a:moveTo>
                  <a:cubicBezTo>
                    <a:pt x="33132" y="16049"/>
                    <a:pt x="33132" y="16080"/>
                    <a:pt x="33162" y="16080"/>
                  </a:cubicBezTo>
                  <a:lnTo>
                    <a:pt x="33041" y="16171"/>
                  </a:lnTo>
                  <a:lnTo>
                    <a:pt x="32980" y="16080"/>
                  </a:lnTo>
                  <a:cubicBezTo>
                    <a:pt x="33010" y="16080"/>
                    <a:pt x="33071" y="16049"/>
                    <a:pt x="33101" y="16049"/>
                  </a:cubicBezTo>
                  <a:close/>
                  <a:moveTo>
                    <a:pt x="56749" y="16019"/>
                  </a:moveTo>
                  <a:cubicBezTo>
                    <a:pt x="56871" y="16140"/>
                    <a:pt x="56749" y="16292"/>
                    <a:pt x="56810" y="16444"/>
                  </a:cubicBezTo>
                  <a:cubicBezTo>
                    <a:pt x="56734" y="16520"/>
                    <a:pt x="56635" y="16558"/>
                    <a:pt x="56536" y="16558"/>
                  </a:cubicBezTo>
                  <a:cubicBezTo>
                    <a:pt x="56438" y="16558"/>
                    <a:pt x="56339" y="16520"/>
                    <a:pt x="56263" y="16444"/>
                  </a:cubicBezTo>
                  <a:cubicBezTo>
                    <a:pt x="56415" y="16292"/>
                    <a:pt x="56536" y="16171"/>
                    <a:pt x="56688" y="16019"/>
                  </a:cubicBezTo>
                  <a:close/>
                  <a:moveTo>
                    <a:pt x="38375" y="16536"/>
                  </a:moveTo>
                  <a:cubicBezTo>
                    <a:pt x="38443" y="16536"/>
                    <a:pt x="38512" y="16566"/>
                    <a:pt x="38542" y="16627"/>
                  </a:cubicBezTo>
                  <a:cubicBezTo>
                    <a:pt x="38512" y="16688"/>
                    <a:pt x="38443" y="16718"/>
                    <a:pt x="38375" y="16718"/>
                  </a:cubicBezTo>
                  <a:cubicBezTo>
                    <a:pt x="38307" y="16718"/>
                    <a:pt x="38238" y="16688"/>
                    <a:pt x="38208" y="16627"/>
                  </a:cubicBezTo>
                  <a:cubicBezTo>
                    <a:pt x="38238" y="16566"/>
                    <a:pt x="38307" y="16536"/>
                    <a:pt x="38375" y="16536"/>
                  </a:cubicBezTo>
                  <a:close/>
                  <a:moveTo>
                    <a:pt x="37782" y="16748"/>
                  </a:moveTo>
                  <a:cubicBezTo>
                    <a:pt x="37813" y="16748"/>
                    <a:pt x="37843" y="16809"/>
                    <a:pt x="37843" y="16809"/>
                  </a:cubicBezTo>
                  <a:lnTo>
                    <a:pt x="37752" y="16870"/>
                  </a:lnTo>
                  <a:lnTo>
                    <a:pt x="37691" y="16809"/>
                  </a:lnTo>
                  <a:cubicBezTo>
                    <a:pt x="37721" y="16779"/>
                    <a:pt x="37752" y="16748"/>
                    <a:pt x="37782" y="16748"/>
                  </a:cubicBezTo>
                  <a:close/>
                  <a:moveTo>
                    <a:pt x="43709" y="17083"/>
                  </a:moveTo>
                  <a:lnTo>
                    <a:pt x="43770" y="17143"/>
                  </a:lnTo>
                  <a:cubicBezTo>
                    <a:pt x="43709" y="17174"/>
                    <a:pt x="43679" y="17204"/>
                    <a:pt x="43649" y="17204"/>
                  </a:cubicBezTo>
                  <a:cubicBezTo>
                    <a:pt x="43618" y="17204"/>
                    <a:pt x="43618" y="17174"/>
                    <a:pt x="43588" y="17143"/>
                  </a:cubicBezTo>
                  <a:lnTo>
                    <a:pt x="43709" y="17083"/>
                  </a:lnTo>
                  <a:close/>
                  <a:moveTo>
                    <a:pt x="43284" y="0"/>
                  </a:moveTo>
                  <a:lnTo>
                    <a:pt x="43010" y="456"/>
                  </a:lnTo>
                  <a:lnTo>
                    <a:pt x="42524" y="213"/>
                  </a:lnTo>
                  <a:lnTo>
                    <a:pt x="42311" y="395"/>
                  </a:lnTo>
                  <a:lnTo>
                    <a:pt x="42129" y="244"/>
                  </a:lnTo>
                  <a:lnTo>
                    <a:pt x="41946" y="426"/>
                  </a:lnTo>
                  <a:lnTo>
                    <a:pt x="39211" y="426"/>
                  </a:lnTo>
                  <a:lnTo>
                    <a:pt x="38937" y="608"/>
                  </a:lnTo>
                  <a:lnTo>
                    <a:pt x="38573" y="395"/>
                  </a:lnTo>
                  <a:lnTo>
                    <a:pt x="38390" y="517"/>
                  </a:lnTo>
                  <a:cubicBezTo>
                    <a:pt x="38295" y="575"/>
                    <a:pt x="38216" y="597"/>
                    <a:pt x="38148" y="597"/>
                  </a:cubicBezTo>
                  <a:cubicBezTo>
                    <a:pt x="37951" y="597"/>
                    <a:pt x="37838" y="419"/>
                    <a:pt x="37682" y="419"/>
                  </a:cubicBezTo>
                  <a:cubicBezTo>
                    <a:pt x="37665" y="419"/>
                    <a:pt x="37648" y="421"/>
                    <a:pt x="37630" y="426"/>
                  </a:cubicBezTo>
                  <a:lnTo>
                    <a:pt x="37448" y="578"/>
                  </a:lnTo>
                  <a:cubicBezTo>
                    <a:pt x="37395" y="585"/>
                    <a:pt x="37343" y="587"/>
                    <a:pt x="37294" y="587"/>
                  </a:cubicBezTo>
                  <a:cubicBezTo>
                    <a:pt x="37244" y="587"/>
                    <a:pt x="37195" y="585"/>
                    <a:pt x="37148" y="585"/>
                  </a:cubicBezTo>
                  <a:cubicBezTo>
                    <a:pt x="37053" y="585"/>
                    <a:pt x="36962" y="593"/>
                    <a:pt x="36870" y="639"/>
                  </a:cubicBezTo>
                  <a:lnTo>
                    <a:pt x="36749" y="760"/>
                  </a:lnTo>
                  <a:lnTo>
                    <a:pt x="36384" y="760"/>
                  </a:lnTo>
                  <a:lnTo>
                    <a:pt x="36202" y="578"/>
                  </a:lnTo>
                  <a:cubicBezTo>
                    <a:pt x="36159" y="592"/>
                    <a:pt x="36114" y="596"/>
                    <a:pt x="36068" y="596"/>
                  </a:cubicBezTo>
                  <a:cubicBezTo>
                    <a:pt x="36005" y="596"/>
                    <a:pt x="35940" y="588"/>
                    <a:pt x="35875" y="588"/>
                  </a:cubicBezTo>
                  <a:cubicBezTo>
                    <a:pt x="35789" y="588"/>
                    <a:pt x="35704" y="603"/>
                    <a:pt x="35624" y="669"/>
                  </a:cubicBezTo>
                  <a:lnTo>
                    <a:pt x="35594" y="912"/>
                  </a:lnTo>
                  <a:lnTo>
                    <a:pt x="35320" y="973"/>
                  </a:lnTo>
                  <a:lnTo>
                    <a:pt x="35107" y="608"/>
                  </a:lnTo>
                  <a:lnTo>
                    <a:pt x="34469" y="578"/>
                  </a:lnTo>
                  <a:lnTo>
                    <a:pt x="34317" y="426"/>
                  </a:lnTo>
                  <a:lnTo>
                    <a:pt x="34135" y="608"/>
                  </a:lnTo>
                  <a:lnTo>
                    <a:pt x="33436" y="608"/>
                  </a:lnTo>
                  <a:lnTo>
                    <a:pt x="33253" y="791"/>
                  </a:lnTo>
                  <a:lnTo>
                    <a:pt x="32554" y="791"/>
                  </a:lnTo>
                  <a:lnTo>
                    <a:pt x="32372" y="943"/>
                  </a:lnTo>
                  <a:lnTo>
                    <a:pt x="32220" y="791"/>
                  </a:lnTo>
                  <a:lnTo>
                    <a:pt x="29667" y="791"/>
                  </a:lnTo>
                  <a:lnTo>
                    <a:pt x="29271" y="973"/>
                  </a:lnTo>
                  <a:lnTo>
                    <a:pt x="29059" y="760"/>
                  </a:lnTo>
                  <a:cubicBezTo>
                    <a:pt x="29029" y="765"/>
                    <a:pt x="28999" y="767"/>
                    <a:pt x="28969" y="767"/>
                  </a:cubicBezTo>
                  <a:cubicBezTo>
                    <a:pt x="28891" y="767"/>
                    <a:pt x="28811" y="756"/>
                    <a:pt x="28730" y="756"/>
                  </a:cubicBezTo>
                  <a:cubicBezTo>
                    <a:pt x="28645" y="756"/>
                    <a:pt x="28560" y="768"/>
                    <a:pt x="28481" y="821"/>
                  </a:cubicBezTo>
                  <a:lnTo>
                    <a:pt x="28360" y="1216"/>
                  </a:lnTo>
                  <a:lnTo>
                    <a:pt x="28056" y="760"/>
                  </a:lnTo>
                  <a:lnTo>
                    <a:pt x="27661" y="791"/>
                  </a:lnTo>
                  <a:lnTo>
                    <a:pt x="27539" y="1095"/>
                  </a:lnTo>
                  <a:lnTo>
                    <a:pt x="27174" y="1095"/>
                  </a:lnTo>
                  <a:lnTo>
                    <a:pt x="26961" y="943"/>
                  </a:lnTo>
                  <a:lnTo>
                    <a:pt x="26657" y="943"/>
                  </a:lnTo>
                  <a:lnTo>
                    <a:pt x="26475" y="1125"/>
                  </a:lnTo>
                  <a:lnTo>
                    <a:pt x="25958" y="1125"/>
                  </a:lnTo>
                  <a:lnTo>
                    <a:pt x="25806" y="1003"/>
                  </a:lnTo>
                  <a:cubicBezTo>
                    <a:pt x="25752" y="965"/>
                    <a:pt x="25708" y="950"/>
                    <a:pt x="25671" y="950"/>
                  </a:cubicBezTo>
                  <a:cubicBezTo>
                    <a:pt x="25561" y="950"/>
                    <a:pt x="25510" y="1080"/>
                    <a:pt x="25442" y="1125"/>
                  </a:cubicBezTo>
                  <a:lnTo>
                    <a:pt x="25077" y="1125"/>
                  </a:lnTo>
                  <a:lnTo>
                    <a:pt x="24773" y="791"/>
                  </a:lnTo>
                  <a:lnTo>
                    <a:pt x="24591" y="943"/>
                  </a:lnTo>
                  <a:cubicBezTo>
                    <a:pt x="24508" y="949"/>
                    <a:pt x="24425" y="952"/>
                    <a:pt x="24343" y="952"/>
                  </a:cubicBezTo>
                  <a:cubicBezTo>
                    <a:pt x="24196" y="952"/>
                    <a:pt x="24051" y="945"/>
                    <a:pt x="23908" y="945"/>
                  </a:cubicBezTo>
                  <a:cubicBezTo>
                    <a:pt x="23778" y="945"/>
                    <a:pt x="23650" y="951"/>
                    <a:pt x="23527" y="973"/>
                  </a:cubicBezTo>
                  <a:lnTo>
                    <a:pt x="23375" y="1125"/>
                  </a:lnTo>
                  <a:lnTo>
                    <a:pt x="22341" y="1125"/>
                  </a:lnTo>
                  <a:lnTo>
                    <a:pt x="22159" y="1307"/>
                  </a:lnTo>
                  <a:lnTo>
                    <a:pt x="21794" y="1307"/>
                  </a:lnTo>
                  <a:cubicBezTo>
                    <a:pt x="21702" y="1215"/>
                    <a:pt x="21628" y="1124"/>
                    <a:pt x="21531" y="1124"/>
                  </a:cubicBezTo>
                  <a:cubicBezTo>
                    <a:pt x="21500" y="1124"/>
                    <a:pt x="21466" y="1133"/>
                    <a:pt x="21429" y="1155"/>
                  </a:cubicBezTo>
                  <a:lnTo>
                    <a:pt x="21247" y="1520"/>
                  </a:lnTo>
                  <a:lnTo>
                    <a:pt x="21125" y="1155"/>
                  </a:lnTo>
                  <a:lnTo>
                    <a:pt x="20548" y="1155"/>
                  </a:lnTo>
                  <a:lnTo>
                    <a:pt x="20396" y="1277"/>
                  </a:lnTo>
                  <a:cubicBezTo>
                    <a:pt x="20309" y="1255"/>
                    <a:pt x="20237" y="1092"/>
                    <a:pt x="20125" y="1092"/>
                  </a:cubicBezTo>
                  <a:cubicBezTo>
                    <a:pt x="20081" y="1092"/>
                    <a:pt x="20030" y="1117"/>
                    <a:pt x="19970" y="1186"/>
                  </a:cubicBezTo>
                  <a:cubicBezTo>
                    <a:pt x="19970" y="1277"/>
                    <a:pt x="20001" y="1368"/>
                    <a:pt x="19970" y="1429"/>
                  </a:cubicBezTo>
                  <a:cubicBezTo>
                    <a:pt x="19970" y="1520"/>
                    <a:pt x="19940" y="1581"/>
                    <a:pt x="19879" y="1763"/>
                  </a:cubicBezTo>
                  <a:cubicBezTo>
                    <a:pt x="19818" y="1490"/>
                    <a:pt x="19788" y="1338"/>
                    <a:pt x="19758" y="1155"/>
                  </a:cubicBezTo>
                  <a:lnTo>
                    <a:pt x="18998" y="1155"/>
                  </a:lnTo>
                  <a:cubicBezTo>
                    <a:pt x="18724" y="1459"/>
                    <a:pt x="18299" y="1399"/>
                    <a:pt x="17964" y="1642"/>
                  </a:cubicBezTo>
                  <a:cubicBezTo>
                    <a:pt x="17889" y="1654"/>
                    <a:pt x="17813" y="1662"/>
                    <a:pt x="17738" y="1662"/>
                  </a:cubicBezTo>
                  <a:cubicBezTo>
                    <a:pt x="17631" y="1662"/>
                    <a:pt x="17524" y="1647"/>
                    <a:pt x="17417" y="1611"/>
                  </a:cubicBezTo>
                  <a:lnTo>
                    <a:pt x="17296" y="1307"/>
                  </a:lnTo>
                  <a:lnTo>
                    <a:pt x="16931" y="1307"/>
                  </a:lnTo>
                  <a:lnTo>
                    <a:pt x="16748" y="1459"/>
                  </a:lnTo>
                  <a:lnTo>
                    <a:pt x="16505" y="1277"/>
                  </a:lnTo>
                  <a:lnTo>
                    <a:pt x="16110" y="1490"/>
                  </a:lnTo>
                  <a:lnTo>
                    <a:pt x="15837" y="1307"/>
                  </a:lnTo>
                  <a:lnTo>
                    <a:pt x="15715" y="1459"/>
                  </a:lnTo>
                  <a:lnTo>
                    <a:pt x="14834" y="1459"/>
                  </a:lnTo>
                  <a:lnTo>
                    <a:pt x="14651" y="1642"/>
                  </a:lnTo>
                  <a:lnTo>
                    <a:pt x="13952" y="1642"/>
                  </a:lnTo>
                  <a:lnTo>
                    <a:pt x="13770" y="1824"/>
                  </a:lnTo>
                  <a:cubicBezTo>
                    <a:pt x="13648" y="1794"/>
                    <a:pt x="13527" y="1733"/>
                    <a:pt x="13435" y="1672"/>
                  </a:cubicBezTo>
                  <a:lnTo>
                    <a:pt x="12554" y="1672"/>
                  </a:lnTo>
                  <a:lnTo>
                    <a:pt x="12432" y="1794"/>
                  </a:lnTo>
                  <a:lnTo>
                    <a:pt x="12098" y="1642"/>
                  </a:lnTo>
                  <a:lnTo>
                    <a:pt x="11885" y="1824"/>
                  </a:lnTo>
                  <a:lnTo>
                    <a:pt x="11520" y="1824"/>
                  </a:lnTo>
                  <a:lnTo>
                    <a:pt x="11338" y="1642"/>
                  </a:lnTo>
                  <a:lnTo>
                    <a:pt x="10821" y="1642"/>
                  </a:lnTo>
                  <a:lnTo>
                    <a:pt x="10639" y="1824"/>
                  </a:lnTo>
                  <a:lnTo>
                    <a:pt x="9453" y="1824"/>
                  </a:lnTo>
                  <a:lnTo>
                    <a:pt x="9241" y="2006"/>
                  </a:lnTo>
                  <a:lnTo>
                    <a:pt x="8754" y="2006"/>
                  </a:lnTo>
                  <a:lnTo>
                    <a:pt x="8542" y="2189"/>
                  </a:lnTo>
                  <a:cubicBezTo>
                    <a:pt x="8365" y="2088"/>
                    <a:pt x="8168" y="2029"/>
                    <a:pt x="7968" y="2029"/>
                  </a:cubicBezTo>
                  <a:cubicBezTo>
                    <a:pt x="7926" y="2029"/>
                    <a:pt x="7884" y="2032"/>
                    <a:pt x="7843" y="2037"/>
                  </a:cubicBezTo>
                  <a:lnTo>
                    <a:pt x="7721" y="2158"/>
                  </a:lnTo>
                  <a:lnTo>
                    <a:pt x="6535" y="2158"/>
                  </a:lnTo>
                  <a:cubicBezTo>
                    <a:pt x="6505" y="2158"/>
                    <a:pt x="6475" y="2219"/>
                    <a:pt x="6444" y="2219"/>
                  </a:cubicBezTo>
                  <a:lnTo>
                    <a:pt x="6323" y="2341"/>
                  </a:lnTo>
                  <a:lnTo>
                    <a:pt x="6171" y="2158"/>
                  </a:lnTo>
                  <a:lnTo>
                    <a:pt x="5836" y="2158"/>
                  </a:lnTo>
                  <a:lnTo>
                    <a:pt x="5563" y="2371"/>
                  </a:lnTo>
                  <a:lnTo>
                    <a:pt x="5168" y="2158"/>
                  </a:lnTo>
                  <a:lnTo>
                    <a:pt x="4925" y="2310"/>
                  </a:lnTo>
                  <a:lnTo>
                    <a:pt x="4773" y="2189"/>
                  </a:lnTo>
                  <a:cubicBezTo>
                    <a:pt x="4651" y="2174"/>
                    <a:pt x="4529" y="2166"/>
                    <a:pt x="4408" y="2166"/>
                  </a:cubicBezTo>
                  <a:cubicBezTo>
                    <a:pt x="4286" y="2166"/>
                    <a:pt x="4165" y="2174"/>
                    <a:pt x="4043" y="2189"/>
                  </a:cubicBezTo>
                  <a:lnTo>
                    <a:pt x="3891" y="2341"/>
                  </a:lnTo>
                  <a:lnTo>
                    <a:pt x="3709" y="2158"/>
                  </a:lnTo>
                  <a:lnTo>
                    <a:pt x="3557" y="2341"/>
                  </a:lnTo>
                  <a:lnTo>
                    <a:pt x="2523" y="2341"/>
                  </a:lnTo>
                  <a:lnTo>
                    <a:pt x="2341" y="2523"/>
                  </a:lnTo>
                  <a:lnTo>
                    <a:pt x="1459" y="2523"/>
                  </a:lnTo>
                  <a:lnTo>
                    <a:pt x="1307" y="2675"/>
                  </a:lnTo>
                  <a:lnTo>
                    <a:pt x="912" y="2736"/>
                  </a:lnTo>
                  <a:lnTo>
                    <a:pt x="365" y="3313"/>
                  </a:lnTo>
                  <a:lnTo>
                    <a:pt x="365" y="3678"/>
                  </a:lnTo>
                  <a:cubicBezTo>
                    <a:pt x="426" y="3769"/>
                    <a:pt x="578" y="3861"/>
                    <a:pt x="517" y="4043"/>
                  </a:cubicBezTo>
                  <a:lnTo>
                    <a:pt x="335" y="4225"/>
                  </a:lnTo>
                  <a:lnTo>
                    <a:pt x="335" y="4529"/>
                  </a:lnTo>
                  <a:cubicBezTo>
                    <a:pt x="365" y="4651"/>
                    <a:pt x="578" y="4681"/>
                    <a:pt x="456" y="4833"/>
                  </a:cubicBezTo>
                  <a:lnTo>
                    <a:pt x="0" y="4864"/>
                  </a:lnTo>
                  <a:lnTo>
                    <a:pt x="0" y="5320"/>
                  </a:lnTo>
                  <a:lnTo>
                    <a:pt x="578" y="5897"/>
                  </a:lnTo>
                  <a:lnTo>
                    <a:pt x="821" y="5958"/>
                  </a:lnTo>
                  <a:cubicBezTo>
                    <a:pt x="882" y="6201"/>
                    <a:pt x="1125" y="6414"/>
                    <a:pt x="1064" y="6718"/>
                  </a:cubicBezTo>
                  <a:cubicBezTo>
                    <a:pt x="1338" y="6839"/>
                    <a:pt x="1581" y="6961"/>
                    <a:pt x="1824" y="7143"/>
                  </a:cubicBezTo>
                  <a:cubicBezTo>
                    <a:pt x="1862" y="7133"/>
                    <a:pt x="1898" y="7129"/>
                    <a:pt x="1934" y="7129"/>
                  </a:cubicBezTo>
                  <a:cubicBezTo>
                    <a:pt x="2179" y="7129"/>
                    <a:pt x="2379" y="7340"/>
                    <a:pt x="2605" y="7340"/>
                  </a:cubicBezTo>
                  <a:cubicBezTo>
                    <a:pt x="2638" y="7340"/>
                    <a:pt x="2671" y="7336"/>
                    <a:pt x="2706" y="7326"/>
                  </a:cubicBezTo>
                  <a:lnTo>
                    <a:pt x="3040" y="8055"/>
                  </a:lnTo>
                  <a:cubicBezTo>
                    <a:pt x="3085" y="8016"/>
                    <a:pt x="3122" y="8001"/>
                    <a:pt x="3155" y="8001"/>
                  </a:cubicBezTo>
                  <a:cubicBezTo>
                    <a:pt x="3281" y="8001"/>
                    <a:pt x="3341" y="8227"/>
                    <a:pt x="3481" y="8227"/>
                  </a:cubicBezTo>
                  <a:cubicBezTo>
                    <a:pt x="3504" y="8227"/>
                    <a:pt x="3529" y="8221"/>
                    <a:pt x="3557" y="8207"/>
                  </a:cubicBezTo>
                  <a:cubicBezTo>
                    <a:pt x="3587" y="8207"/>
                    <a:pt x="3678" y="8329"/>
                    <a:pt x="3739" y="8390"/>
                  </a:cubicBezTo>
                  <a:cubicBezTo>
                    <a:pt x="3769" y="8420"/>
                    <a:pt x="3769" y="8450"/>
                    <a:pt x="3800" y="8511"/>
                  </a:cubicBezTo>
                  <a:lnTo>
                    <a:pt x="3648" y="8633"/>
                  </a:lnTo>
                  <a:lnTo>
                    <a:pt x="3830" y="8815"/>
                  </a:lnTo>
                  <a:lnTo>
                    <a:pt x="3830" y="9180"/>
                  </a:lnTo>
                  <a:cubicBezTo>
                    <a:pt x="3575" y="9265"/>
                    <a:pt x="3372" y="9456"/>
                    <a:pt x="3124" y="9456"/>
                  </a:cubicBezTo>
                  <a:cubicBezTo>
                    <a:pt x="3106" y="9456"/>
                    <a:pt x="3088" y="9455"/>
                    <a:pt x="3070" y="9453"/>
                  </a:cubicBezTo>
                  <a:cubicBezTo>
                    <a:pt x="3040" y="9453"/>
                    <a:pt x="2979" y="9514"/>
                    <a:pt x="2949" y="9575"/>
                  </a:cubicBezTo>
                  <a:lnTo>
                    <a:pt x="3010" y="9788"/>
                  </a:lnTo>
                  <a:lnTo>
                    <a:pt x="3101" y="9788"/>
                  </a:lnTo>
                  <a:cubicBezTo>
                    <a:pt x="3435" y="9970"/>
                    <a:pt x="3678" y="10274"/>
                    <a:pt x="3800" y="10639"/>
                  </a:cubicBezTo>
                  <a:lnTo>
                    <a:pt x="3800" y="11125"/>
                  </a:lnTo>
                  <a:cubicBezTo>
                    <a:pt x="3861" y="11156"/>
                    <a:pt x="3891" y="11186"/>
                    <a:pt x="3952" y="11216"/>
                  </a:cubicBezTo>
                  <a:cubicBezTo>
                    <a:pt x="4013" y="11216"/>
                    <a:pt x="4104" y="11247"/>
                    <a:pt x="4195" y="11247"/>
                  </a:cubicBezTo>
                  <a:lnTo>
                    <a:pt x="4803" y="11885"/>
                  </a:lnTo>
                  <a:lnTo>
                    <a:pt x="4955" y="11763"/>
                  </a:lnTo>
                  <a:cubicBezTo>
                    <a:pt x="5046" y="11885"/>
                    <a:pt x="5198" y="12007"/>
                    <a:pt x="5350" y="12067"/>
                  </a:cubicBezTo>
                  <a:cubicBezTo>
                    <a:pt x="5502" y="12128"/>
                    <a:pt x="5624" y="12250"/>
                    <a:pt x="5715" y="12402"/>
                  </a:cubicBezTo>
                  <a:cubicBezTo>
                    <a:pt x="5593" y="12493"/>
                    <a:pt x="5441" y="12463"/>
                    <a:pt x="5320" y="12554"/>
                  </a:cubicBezTo>
                  <a:cubicBezTo>
                    <a:pt x="5228" y="12675"/>
                    <a:pt x="5016" y="12645"/>
                    <a:pt x="4864" y="12675"/>
                  </a:cubicBezTo>
                  <a:cubicBezTo>
                    <a:pt x="4894" y="12797"/>
                    <a:pt x="5077" y="12827"/>
                    <a:pt x="5046" y="12979"/>
                  </a:cubicBezTo>
                  <a:cubicBezTo>
                    <a:pt x="5077" y="12979"/>
                    <a:pt x="5168" y="13010"/>
                    <a:pt x="5168" y="13040"/>
                  </a:cubicBezTo>
                  <a:cubicBezTo>
                    <a:pt x="5198" y="13162"/>
                    <a:pt x="5198" y="13314"/>
                    <a:pt x="5198" y="13405"/>
                  </a:cubicBezTo>
                  <a:lnTo>
                    <a:pt x="5016" y="13648"/>
                  </a:lnTo>
                  <a:cubicBezTo>
                    <a:pt x="5037" y="13645"/>
                    <a:pt x="5059" y="13643"/>
                    <a:pt x="5081" y="13643"/>
                  </a:cubicBezTo>
                  <a:cubicBezTo>
                    <a:pt x="5271" y="13643"/>
                    <a:pt x="5451" y="13761"/>
                    <a:pt x="5532" y="13952"/>
                  </a:cubicBezTo>
                  <a:cubicBezTo>
                    <a:pt x="5563" y="14104"/>
                    <a:pt x="5624" y="14225"/>
                    <a:pt x="5745" y="14317"/>
                  </a:cubicBezTo>
                  <a:cubicBezTo>
                    <a:pt x="5836" y="14408"/>
                    <a:pt x="5897" y="14560"/>
                    <a:pt x="6110" y="14560"/>
                  </a:cubicBezTo>
                  <a:cubicBezTo>
                    <a:pt x="6232" y="14560"/>
                    <a:pt x="6292" y="14377"/>
                    <a:pt x="6384" y="14317"/>
                  </a:cubicBezTo>
                  <a:cubicBezTo>
                    <a:pt x="6505" y="14225"/>
                    <a:pt x="6566" y="14104"/>
                    <a:pt x="6687" y="14073"/>
                  </a:cubicBezTo>
                  <a:lnTo>
                    <a:pt x="6839" y="14225"/>
                  </a:lnTo>
                  <a:cubicBezTo>
                    <a:pt x="6900" y="14210"/>
                    <a:pt x="6953" y="14203"/>
                    <a:pt x="7007" y="14203"/>
                  </a:cubicBezTo>
                  <a:cubicBezTo>
                    <a:pt x="7060" y="14203"/>
                    <a:pt x="7113" y="14210"/>
                    <a:pt x="7174" y="14225"/>
                  </a:cubicBezTo>
                  <a:cubicBezTo>
                    <a:pt x="7356" y="14317"/>
                    <a:pt x="7569" y="14438"/>
                    <a:pt x="7751" y="14560"/>
                  </a:cubicBezTo>
                  <a:lnTo>
                    <a:pt x="8238" y="14560"/>
                  </a:lnTo>
                  <a:cubicBezTo>
                    <a:pt x="8329" y="14651"/>
                    <a:pt x="8450" y="14742"/>
                    <a:pt x="8602" y="14773"/>
                  </a:cubicBezTo>
                  <a:cubicBezTo>
                    <a:pt x="8724" y="14803"/>
                    <a:pt x="8785" y="15016"/>
                    <a:pt x="8906" y="15046"/>
                  </a:cubicBezTo>
                  <a:cubicBezTo>
                    <a:pt x="9092" y="15093"/>
                    <a:pt x="9260" y="15299"/>
                    <a:pt x="9464" y="15299"/>
                  </a:cubicBezTo>
                  <a:cubicBezTo>
                    <a:pt x="9528" y="15299"/>
                    <a:pt x="9594" y="15279"/>
                    <a:pt x="9666" y="15229"/>
                  </a:cubicBezTo>
                  <a:cubicBezTo>
                    <a:pt x="9697" y="15107"/>
                    <a:pt x="9727" y="15016"/>
                    <a:pt x="9757" y="14894"/>
                  </a:cubicBezTo>
                  <a:lnTo>
                    <a:pt x="10001" y="14955"/>
                  </a:lnTo>
                  <a:lnTo>
                    <a:pt x="10122" y="15320"/>
                  </a:lnTo>
                  <a:cubicBezTo>
                    <a:pt x="10305" y="15077"/>
                    <a:pt x="10578" y="14864"/>
                    <a:pt x="10882" y="14773"/>
                  </a:cubicBezTo>
                  <a:cubicBezTo>
                    <a:pt x="11004" y="14894"/>
                    <a:pt x="11064" y="15077"/>
                    <a:pt x="11277" y="15107"/>
                  </a:cubicBezTo>
                  <a:lnTo>
                    <a:pt x="11672" y="14894"/>
                  </a:lnTo>
                  <a:lnTo>
                    <a:pt x="11885" y="15107"/>
                  </a:lnTo>
                  <a:lnTo>
                    <a:pt x="12098" y="14894"/>
                  </a:lnTo>
                  <a:lnTo>
                    <a:pt x="12767" y="15259"/>
                  </a:lnTo>
                  <a:lnTo>
                    <a:pt x="13830" y="15259"/>
                  </a:lnTo>
                  <a:lnTo>
                    <a:pt x="13952" y="14925"/>
                  </a:lnTo>
                  <a:cubicBezTo>
                    <a:pt x="13986" y="14938"/>
                    <a:pt x="14019" y="14943"/>
                    <a:pt x="14051" y="14943"/>
                  </a:cubicBezTo>
                  <a:cubicBezTo>
                    <a:pt x="14107" y="14943"/>
                    <a:pt x="14160" y="14929"/>
                    <a:pt x="14211" y="14929"/>
                  </a:cubicBezTo>
                  <a:cubicBezTo>
                    <a:pt x="14257" y="14929"/>
                    <a:pt x="14302" y="14940"/>
                    <a:pt x="14347" y="14985"/>
                  </a:cubicBezTo>
                  <a:lnTo>
                    <a:pt x="14469" y="15289"/>
                  </a:lnTo>
                  <a:lnTo>
                    <a:pt x="15016" y="15289"/>
                  </a:lnTo>
                  <a:lnTo>
                    <a:pt x="15198" y="15472"/>
                  </a:lnTo>
                  <a:lnTo>
                    <a:pt x="15533" y="15472"/>
                  </a:lnTo>
                  <a:lnTo>
                    <a:pt x="15745" y="15654"/>
                  </a:lnTo>
                  <a:lnTo>
                    <a:pt x="16748" y="15654"/>
                  </a:lnTo>
                  <a:lnTo>
                    <a:pt x="16900" y="15806"/>
                  </a:lnTo>
                  <a:lnTo>
                    <a:pt x="17995" y="15806"/>
                  </a:lnTo>
                  <a:lnTo>
                    <a:pt x="18147" y="15624"/>
                  </a:lnTo>
                  <a:lnTo>
                    <a:pt x="19028" y="15624"/>
                  </a:lnTo>
                  <a:lnTo>
                    <a:pt x="19150" y="15259"/>
                  </a:lnTo>
                  <a:cubicBezTo>
                    <a:pt x="19200" y="15279"/>
                    <a:pt x="19251" y="15283"/>
                    <a:pt x="19301" y="15283"/>
                  </a:cubicBezTo>
                  <a:cubicBezTo>
                    <a:pt x="19325" y="15283"/>
                    <a:pt x="19350" y="15282"/>
                    <a:pt x="19374" y="15282"/>
                  </a:cubicBezTo>
                  <a:cubicBezTo>
                    <a:pt x="19446" y="15282"/>
                    <a:pt x="19514" y="15289"/>
                    <a:pt x="19575" y="15350"/>
                  </a:cubicBezTo>
                  <a:lnTo>
                    <a:pt x="19454" y="15624"/>
                  </a:lnTo>
                  <a:lnTo>
                    <a:pt x="20062" y="15624"/>
                  </a:lnTo>
                  <a:cubicBezTo>
                    <a:pt x="20183" y="15958"/>
                    <a:pt x="20578" y="15684"/>
                    <a:pt x="20730" y="15958"/>
                  </a:cubicBezTo>
                  <a:cubicBezTo>
                    <a:pt x="20943" y="15988"/>
                    <a:pt x="21125" y="15988"/>
                    <a:pt x="21308" y="15988"/>
                  </a:cubicBezTo>
                  <a:cubicBezTo>
                    <a:pt x="21369" y="15988"/>
                    <a:pt x="21399" y="15988"/>
                    <a:pt x="21460" y="15958"/>
                  </a:cubicBezTo>
                  <a:lnTo>
                    <a:pt x="21703" y="15776"/>
                  </a:lnTo>
                  <a:lnTo>
                    <a:pt x="22007" y="15988"/>
                  </a:lnTo>
                  <a:cubicBezTo>
                    <a:pt x="22047" y="15988"/>
                    <a:pt x="22128" y="15961"/>
                    <a:pt x="22196" y="15961"/>
                  </a:cubicBezTo>
                  <a:cubicBezTo>
                    <a:pt x="22230" y="15961"/>
                    <a:pt x="22260" y="15968"/>
                    <a:pt x="22280" y="15988"/>
                  </a:cubicBezTo>
                  <a:cubicBezTo>
                    <a:pt x="22432" y="16171"/>
                    <a:pt x="22706" y="16140"/>
                    <a:pt x="22828" y="16292"/>
                  </a:cubicBezTo>
                  <a:lnTo>
                    <a:pt x="23466" y="15958"/>
                  </a:lnTo>
                  <a:cubicBezTo>
                    <a:pt x="23581" y="16004"/>
                    <a:pt x="23661" y="16172"/>
                    <a:pt x="23785" y="16172"/>
                  </a:cubicBezTo>
                  <a:cubicBezTo>
                    <a:pt x="23825" y="16172"/>
                    <a:pt x="23870" y="16154"/>
                    <a:pt x="23922" y="16110"/>
                  </a:cubicBezTo>
                  <a:cubicBezTo>
                    <a:pt x="23952" y="16019"/>
                    <a:pt x="23983" y="15897"/>
                    <a:pt x="24013" y="15836"/>
                  </a:cubicBezTo>
                  <a:cubicBezTo>
                    <a:pt x="24104" y="15776"/>
                    <a:pt x="24287" y="15867"/>
                    <a:pt x="24287" y="15684"/>
                  </a:cubicBezTo>
                  <a:lnTo>
                    <a:pt x="24135" y="15502"/>
                  </a:lnTo>
                  <a:lnTo>
                    <a:pt x="24378" y="15441"/>
                  </a:lnTo>
                  <a:lnTo>
                    <a:pt x="24530" y="15776"/>
                  </a:lnTo>
                  <a:cubicBezTo>
                    <a:pt x="24712" y="15563"/>
                    <a:pt x="24530" y="15320"/>
                    <a:pt x="24682" y="15107"/>
                  </a:cubicBezTo>
                  <a:lnTo>
                    <a:pt x="24682" y="15107"/>
                  </a:lnTo>
                  <a:cubicBezTo>
                    <a:pt x="24955" y="15198"/>
                    <a:pt x="24682" y="15472"/>
                    <a:pt x="24895" y="15593"/>
                  </a:cubicBezTo>
                  <a:lnTo>
                    <a:pt x="25046" y="15289"/>
                  </a:lnTo>
                  <a:cubicBezTo>
                    <a:pt x="25159" y="15289"/>
                    <a:pt x="25167" y="15445"/>
                    <a:pt x="25288" y="15445"/>
                  </a:cubicBezTo>
                  <a:cubicBezTo>
                    <a:pt x="25298" y="15445"/>
                    <a:pt x="25308" y="15444"/>
                    <a:pt x="25320" y="15441"/>
                  </a:cubicBezTo>
                  <a:lnTo>
                    <a:pt x="25381" y="15289"/>
                  </a:lnTo>
                  <a:cubicBezTo>
                    <a:pt x="25438" y="15258"/>
                    <a:pt x="25491" y="15246"/>
                    <a:pt x="25543" y="15246"/>
                  </a:cubicBezTo>
                  <a:cubicBezTo>
                    <a:pt x="25755" y="15246"/>
                    <a:pt x="25928" y="15462"/>
                    <a:pt x="26146" y="15462"/>
                  </a:cubicBezTo>
                  <a:cubicBezTo>
                    <a:pt x="26183" y="15462"/>
                    <a:pt x="26222" y="15456"/>
                    <a:pt x="26262" y="15441"/>
                  </a:cubicBezTo>
                  <a:lnTo>
                    <a:pt x="26445" y="15259"/>
                  </a:lnTo>
                  <a:lnTo>
                    <a:pt x="26992" y="15593"/>
                  </a:lnTo>
                  <a:cubicBezTo>
                    <a:pt x="27113" y="15441"/>
                    <a:pt x="27113" y="15168"/>
                    <a:pt x="27357" y="15107"/>
                  </a:cubicBezTo>
                  <a:lnTo>
                    <a:pt x="27691" y="15441"/>
                  </a:lnTo>
                  <a:lnTo>
                    <a:pt x="28360" y="15441"/>
                  </a:lnTo>
                  <a:lnTo>
                    <a:pt x="28542" y="15624"/>
                  </a:lnTo>
                  <a:lnTo>
                    <a:pt x="28907" y="15624"/>
                  </a:lnTo>
                  <a:lnTo>
                    <a:pt x="29089" y="15441"/>
                  </a:lnTo>
                  <a:cubicBezTo>
                    <a:pt x="29150" y="15563"/>
                    <a:pt x="29332" y="15624"/>
                    <a:pt x="29332" y="15776"/>
                  </a:cubicBezTo>
                  <a:cubicBezTo>
                    <a:pt x="29271" y="16080"/>
                    <a:pt x="28998" y="16110"/>
                    <a:pt x="28785" y="16262"/>
                  </a:cubicBezTo>
                  <a:lnTo>
                    <a:pt x="28846" y="16475"/>
                  </a:lnTo>
                  <a:cubicBezTo>
                    <a:pt x="28900" y="16499"/>
                    <a:pt x="28949" y="16509"/>
                    <a:pt x="28995" y="16509"/>
                  </a:cubicBezTo>
                  <a:cubicBezTo>
                    <a:pt x="29183" y="16509"/>
                    <a:pt x="29320" y="16347"/>
                    <a:pt x="29515" y="16323"/>
                  </a:cubicBezTo>
                  <a:cubicBezTo>
                    <a:pt x="29727" y="16292"/>
                    <a:pt x="29636" y="16110"/>
                    <a:pt x="29697" y="16019"/>
                  </a:cubicBezTo>
                  <a:cubicBezTo>
                    <a:pt x="29849" y="15806"/>
                    <a:pt x="30123" y="15776"/>
                    <a:pt x="30305" y="15654"/>
                  </a:cubicBezTo>
                  <a:lnTo>
                    <a:pt x="30487" y="15776"/>
                  </a:lnTo>
                  <a:lnTo>
                    <a:pt x="30609" y="15624"/>
                  </a:lnTo>
                  <a:lnTo>
                    <a:pt x="30913" y="15867"/>
                  </a:lnTo>
                  <a:lnTo>
                    <a:pt x="30639" y="16140"/>
                  </a:lnTo>
                  <a:cubicBezTo>
                    <a:pt x="30614" y="16151"/>
                    <a:pt x="30588" y="16154"/>
                    <a:pt x="30561" y="16154"/>
                  </a:cubicBezTo>
                  <a:cubicBezTo>
                    <a:pt x="30509" y="16154"/>
                    <a:pt x="30456" y="16140"/>
                    <a:pt x="30408" y="16140"/>
                  </a:cubicBezTo>
                  <a:cubicBezTo>
                    <a:pt x="30335" y="16140"/>
                    <a:pt x="30275" y="16171"/>
                    <a:pt x="30244" y="16323"/>
                  </a:cubicBezTo>
                  <a:lnTo>
                    <a:pt x="31308" y="16323"/>
                  </a:lnTo>
                  <a:lnTo>
                    <a:pt x="31642" y="16657"/>
                  </a:lnTo>
                  <a:lnTo>
                    <a:pt x="32402" y="16657"/>
                  </a:lnTo>
                  <a:lnTo>
                    <a:pt x="32524" y="16505"/>
                  </a:lnTo>
                  <a:lnTo>
                    <a:pt x="32919" y="16505"/>
                  </a:lnTo>
                  <a:lnTo>
                    <a:pt x="33071" y="16323"/>
                  </a:lnTo>
                  <a:lnTo>
                    <a:pt x="33375" y="16323"/>
                  </a:lnTo>
                  <a:lnTo>
                    <a:pt x="34013" y="16718"/>
                  </a:lnTo>
                  <a:lnTo>
                    <a:pt x="34834" y="16718"/>
                  </a:lnTo>
                  <a:lnTo>
                    <a:pt x="35047" y="16900"/>
                  </a:lnTo>
                  <a:cubicBezTo>
                    <a:pt x="35118" y="16861"/>
                    <a:pt x="35186" y="16846"/>
                    <a:pt x="35251" y="16846"/>
                  </a:cubicBezTo>
                  <a:cubicBezTo>
                    <a:pt x="35488" y="16846"/>
                    <a:pt x="35689" y="17052"/>
                    <a:pt x="35928" y="17052"/>
                  </a:cubicBezTo>
                  <a:cubicBezTo>
                    <a:pt x="35989" y="17083"/>
                    <a:pt x="36080" y="17113"/>
                    <a:pt x="36141" y="17143"/>
                  </a:cubicBezTo>
                  <a:lnTo>
                    <a:pt x="36323" y="17235"/>
                  </a:lnTo>
                  <a:cubicBezTo>
                    <a:pt x="36454" y="17182"/>
                    <a:pt x="36517" y="17040"/>
                    <a:pt x="36649" y="17040"/>
                  </a:cubicBezTo>
                  <a:cubicBezTo>
                    <a:pt x="36670" y="17040"/>
                    <a:pt x="36693" y="17044"/>
                    <a:pt x="36718" y="17052"/>
                  </a:cubicBezTo>
                  <a:lnTo>
                    <a:pt x="37083" y="17387"/>
                  </a:lnTo>
                  <a:lnTo>
                    <a:pt x="37266" y="17235"/>
                  </a:lnTo>
                  <a:lnTo>
                    <a:pt x="37782" y="17235"/>
                  </a:lnTo>
                  <a:lnTo>
                    <a:pt x="37934" y="17052"/>
                  </a:lnTo>
                  <a:lnTo>
                    <a:pt x="38451" y="17052"/>
                  </a:lnTo>
                  <a:cubicBezTo>
                    <a:pt x="38585" y="16952"/>
                    <a:pt x="38645" y="16907"/>
                    <a:pt x="38702" y="16907"/>
                  </a:cubicBezTo>
                  <a:cubicBezTo>
                    <a:pt x="38749" y="16907"/>
                    <a:pt x="38795" y="16937"/>
                    <a:pt x="38877" y="16991"/>
                  </a:cubicBezTo>
                  <a:cubicBezTo>
                    <a:pt x="38755" y="17113"/>
                    <a:pt x="38603" y="17235"/>
                    <a:pt x="38816" y="17417"/>
                  </a:cubicBezTo>
                  <a:lnTo>
                    <a:pt x="39849" y="17417"/>
                  </a:lnTo>
                  <a:cubicBezTo>
                    <a:pt x="40001" y="17295"/>
                    <a:pt x="40062" y="17052"/>
                    <a:pt x="40305" y="17052"/>
                  </a:cubicBezTo>
                  <a:lnTo>
                    <a:pt x="40579" y="17204"/>
                  </a:lnTo>
                  <a:cubicBezTo>
                    <a:pt x="40700" y="17113"/>
                    <a:pt x="40609" y="16991"/>
                    <a:pt x="40639" y="16900"/>
                  </a:cubicBezTo>
                  <a:cubicBezTo>
                    <a:pt x="40579" y="16870"/>
                    <a:pt x="40518" y="16809"/>
                    <a:pt x="40457" y="16779"/>
                  </a:cubicBezTo>
                  <a:cubicBezTo>
                    <a:pt x="40511" y="16743"/>
                    <a:pt x="40546" y="16728"/>
                    <a:pt x="40569" y="16728"/>
                  </a:cubicBezTo>
                  <a:cubicBezTo>
                    <a:pt x="40627" y="16728"/>
                    <a:pt x="40618" y="16814"/>
                    <a:pt x="40639" y="16900"/>
                  </a:cubicBezTo>
                  <a:cubicBezTo>
                    <a:pt x="40731" y="16809"/>
                    <a:pt x="40822" y="16748"/>
                    <a:pt x="40913" y="16688"/>
                  </a:cubicBezTo>
                  <a:lnTo>
                    <a:pt x="41065" y="16870"/>
                  </a:lnTo>
                  <a:lnTo>
                    <a:pt x="41339" y="16870"/>
                  </a:lnTo>
                  <a:lnTo>
                    <a:pt x="41339" y="16627"/>
                  </a:lnTo>
                  <a:cubicBezTo>
                    <a:pt x="41387" y="16546"/>
                    <a:pt x="41435" y="16509"/>
                    <a:pt x="41487" y="16509"/>
                  </a:cubicBezTo>
                  <a:cubicBezTo>
                    <a:pt x="41535" y="16509"/>
                    <a:pt x="41585" y="16539"/>
                    <a:pt x="41643" y="16596"/>
                  </a:cubicBezTo>
                  <a:cubicBezTo>
                    <a:pt x="41612" y="16718"/>
                    <a:pt x="41491" y="16839"/>
                    <a:pt x="41339" y="16870"/>
                  </a:cubicBezTo>
                  <a:cubicBezTo>
                    <a:pt x="41339" y="16931"/>
                    <a:pt x="41369" y="17022"/>
                    <a:pt x="41399" y="17022"/>
                  </a:cubicBezTo>
                  <a:cubicBezTo>
                    <a:pt x="41521" y="17052"/>
                    <a:pt x="41673" y="17052"/>
                    <a:pt x="41764" y="17052"/>
                  </a:cubicBezTo>
                  <a:lnTo>
                    <a:pt x="41946" y="16870"/>
                  </a:lnTo>
                  <a:lnTo>
                    <a:pt x="42129" y="17052"/>
                  </a:lnTo>
                  <a:lnTo>
                    <a:pt x="42311" y="16870"/>
                  </a:lnTo>
                  <a:cubicBezTo>
                    <a:pt x="42332" y="16884"/>
                    <a:pt x="42357" y="16888"/>
                    <a:pt x="42385" y="16888"/>
                  </a:cubicBezTo>
                  <a:cubicBezTo>
                    <a:pt x="42436" y="16888"/>
                    <a:pt x="42496" y="16874"/>
                    <a:pt x="42554" y="16874"/>
                  </a:cubicBezTo>
                  <a:cubicBezTo>
                    <a:pt x="42608" y="16874"/>
                    <a:pt x="42661" y="16886"/>
                    <a:pt x="42706" y="16931"/>
                  </a:cubicBezTo>
                  <a:cubicBezTo>
                    <a:pt x="42554" y="17143"/>
                    <a:pt x="42554" y="17143"/>
                    <a:pt x="42585" y="17387"/>
                  </a:cubicBezTo>
                  <a:lnTo>
                    <a:pt x="43162" y="17387"/>
                  </a:lnTo>
                  <a:lnTo>
                    <a:pt x="43314" y="17235"/>
                  </a:lnTo>
                  <a:lnTo>
                    <a:pt x="43497" y="17387"/>
                  </a:lnTo>
                  <a:lnTo>
                    <a:pt x="44013" y="17387"/>
                  </a:lnTo>
                  <a:lnTo>
                    <a:pt x="44196" y="17569"/>
                  </a:lnTo>
                  <a:lnTo>
                    <a:pt x="44409" y="17387"/>
                  </a:lnTo>
                  <a:lnTo>
                    <a:pt x="44743" y="17387"/>
                  </a:lnTo>
                  <a:lnTo>
                    <a:pt x="44986" y="16900"/>
                  </a:lnTo>
                  <a:lnTo>
                    <a:pt x="44986" y="16596"/>
                  </a:lnTo>
                  <a:cubicBezTo>
                    <a:pt x="45077" y="16566"/>
                    <a:pt x="45168" y="16536"/>
                    <a:pt x="45260" y="16475"/>
                  </a:cubicBezTo>
                  <a:cubicBezTo>
                    <a:pt x="45333" y="16426"/>
                    <a:pt x="45407" y="16337"/>
                    <a:pt x="45513" y="16337"/>
                  </a:cubicBezTo>
                  <a:cubicBezTo>
                    <a:pt x="45538" y="16337"/>
                    <a:pt x="45565" y="16342"/>
                    <a:pt x="45594" y="16353"/>
                  </a:cubicBezTo>
                  <a:lnTo>
                    <a:pt x="45868" y="16566"/>
                  </a:lnTo>
                  <a:lnTo>
                    <a:pt x="45685" y="16809"/>
                  </a:lnTo>
                  <a:cubicBezTo>
                    <a:pt x="45761" y="16855"/>
                    <a:pt x="45822" y="16877"/>
                    <a:pt x="45875" y="16877"/>
                  </a:cubicBezTo>
                  <a:cubicBezTo>
                    <a:pt x="45928" y="16877"/>
                    <a:pt x="45974" y="16855"/>
                    <a:pt x="46020" y="16809"/>
                  </a:cubicBezTo>
                  <a:lnTo>
                    <a:pt x="46050" y="16323"/>
                  </a:lnTo>
                  <a:lnTo>
                    <a:pt x="46354" y="16384"/>
                  </a:lnTo>
                  <a:lnTo>
                    <a:pt x="46415" y="16657"/>
                  </a:lnTo>
                  <a:lnTo>
                    <a:pt x="46688" y="16748"/>
                  </a:lnTo>
                  <a:lnTo>
                    <a:pt x="46779" y="17052"/>
                  </a:lnTo>
                  <a:lnTo>
                    <a:pt x="46962" y="17052"/>
                  </a:lnTo>
                  <a:lnTo>
                    <a:pt x="47296" y="16536"/>
                  </a:lnTo>
                  <a:lnTo>
                    <a:pt x="47509" y="16536"/>
                  </a:lnTo>
                  <a:lnTo>
                    <a:pt x="47691" y="16900"/>
                  </a:lnTo>
                  <a:lnTo>
                    <a:pt x="47904" y="16839"/>
                  </a:lnTo>
                  <a:cubicBezTo>
                    <a:pt x="47934" y="16688"/>
                    <a:pt x="47934" y="16536"/>
                    <a:pt x="47965" y="16232"/>
                  </a:cubicBezTo>
                  <a:cubicBezTo>
                    <a:pt x="48081" y="16482"/>
                    <a:pt x="48209" y="16550"/>
                    <a:pt x="48341" y="16550"/>
                  </a:cubicBezTo>
                  <a:cubicBezTo>
                    <a:pt x="48417" y="16550"/>
                    <a:pt x="48495" y="16527"/>
                    <a:pt x="48573" y="16505"/>
                  </a:cubicBezTo>
                  <a:lnTo>
                    <a:pt x="48725" y="16384"/>
                  </a:lnTo>
                  <a:cubicBezTo>
                    <a:pt x="48846" y="16627"/>
                    <a:pt x="48938" y="16870"/>
                    <a:pt x="49059" y="17083"/>
                  </a:cubicBezTo>
                  <a:cubicBezTo>
                    <a:pt x="49181" y="17295"/>
                    <a:pt x="49454" y="17235"/>
                    <a:pt x="49606" y="17417"/>
                  </a:cubicBezTo>
                  <a:lnTo>
                    <a:pt x="50093" y="17417"/>
                  </a:lnTo>
                  <a:lnTo>
                    <a:pt x="50305" y="17265"/>
                  </a:lnTo>
                  <a:lnTo>
                    <a:pt x="50457" y="17417"/>
                  </a:lnTo>
                  <a:lnTo>
                    <a:pt x="51065" y="17417"/>
                  </a:lnTo>
                  <a:cubicBezTo>
                    <a:pt x="51126" y="17417"/>
                    <a:pt x="51156" y="17387"/>
                    <a:pt x="51217" y="17387"/>
                  </a:cubicBezTo>
                  <a:lnTo>
                    <a:pt x="51339" y="17235"/>
                  </a:lnTo>
                  <a:lnTo>
                    <a:pt x="52220" y="17235"/>
                  </a:lnTo>
                  <a:cubicBezTo>
                    <a:pt x="52220" y="17235"/>
                    <a:pt x="52251" y="17295"/>
                    <a:pt x="52281" y="17295"/>
                  </a:cubicBezTo>
                  <a:cubicBezTo>
                    <a:pt x="52311" y="17387"/>
                    <a:pt x="52342" y="17508"/>
                    <a:pt x="52372" y="17599"/>
                  </a:cubicBezTo>
                  <a:lnTo>
                    <a:pt x="52585" y="17417"/>
                  </a:lnTo>
                  <a:lnTo>
                    <a:pt x="52919" y="17417"/>
                  </a:lnTo>
                  <a:cubicBezTo>
                    <a:pt x="53071" y="17295"/>
                    <a:pt x="53132" y="17143"/>
                    <a:pt x="53284" y="17113"/>
                  </a:cubicBezTo>
                  <a:lnTo>
                    <a:pt x="53618" y="17417"/>
                  </a:lnTo>
                  <a:lnTo>
                    <a:pt x="54318" y="17417"/>
                  </a:lnTo>
                  <a:lnTo>
                    <a:pt x="54500" y="17235"/>
                  </a:lnTo>
                  <a:lnTo>
                    <a:pt x="54834" y="17235"/>
                  </a:lnTo>
                  <a:lnTo>
                    <a:pt x="55077" y="17022"/>
                  </a:lnTo>
                  <a:lnTo>
                    <a:pt x="55321" y="17447"/>
                  </a:lnTo>
                  <a:cubicBezTo>
                    <a:pt x="55685" y="17356"/>
                    <a:pt x="55989" y="17143"/>
                    <a:pt x="56232" y="16870"/>
                  </a:cubicBezTo>
                  <a:lnTo>
                    <a:pt x="56567" y="16870"/>
                  </a:lnTo>
                  <a:lnTo>
                    <a:pt x="56749" y="16718"/>
                  </a:lnTo>
                  <a:lnTo>
                    <a:pt x="56992" y="16961"/>
                  </a:lnTo>
                  <a:lnTo>
                    <a:pt x="57053" y="17235"/>
                  </a:lnTo>
                  <a:lnTo>
                    <a:pt x="57600" y="17235"/>
                  </a:lnTo>
                  <a:lnTo>
                    <a:pt x="57813" y="17052"/>
                  </a:lnTo>
                  <a:cubicBezTo>
                    <a:pt x="57825" y="17044"/>
                    <a:pt x="57840" y="17041"/>
                    <a:pt x="57856" y="17041"/>
                  </a:cubicBezTo>
                  <a:cubicBezTo>
                    <a:pt x="57914" y="17041"/>
                    <a:pt x="57991" y="17081"/>
                    <a:pt x="58062" y="17081"/>
                  </a:cubicBezTo>
                  <a:cubicBezTo>
                    <a:pt x="58120" y="17081"/>
                    <a:pt x="58173" y="17055"/>
                    <a:pt x="58208" y="16961"/>
                  </a:cubicBezTo>
                  <a:lnTo>
                    <a:pt x="58087" y="16839"/>
                  </a:lnTo>
                  <a:lnTo>
                    <a:pt x="58421" y="16505"/>
                  </a:lnTo>
                  <a:cubicBezTo>
                    <a:pt x="58338" y="16402"/>
                    <a:pt x="58284" y="16341"/>
                    <a:pt x="58219" y="16341"/>
                  </a:cubicBezTo>
                  <a:cubicBezTo>
                    <a:pt x="58189" y="16341"/>
                    <a:pt x="58156" y="16354"/>
                    <a:pt x="58117" y="16384"/>
                  </a:cubicBezTo>
                  <a:cubicBezTo>
                    <a:pt x="58008" y="16471"/>
                    <a:pt x="57930" y="16542"/>
                    <a:pt x="57839" y="16542"/>
                  </a:cubicBezTo>
                  <a:cubicBezTo>
                    <a:pt x="57803" y="16542"/>
                    <a:pt x="57765" y="16531"/>
                    <a:pt x="57722" y="16505"/>
                  </a:cubicBezTo>
                  <a:cubicBezTo>
                    <a:pt x="57661" y="16110"/>
                    <a:pt x="57661" y="16110"/>
                    <a:pt x="57783" y="15988"/>
                  </a:cubicBezTo>
                  <a:cubicBezTo>
                    <a:pt x="57832" y="16013"/>
                    <a:pt x="57881" y="16020"/>
                    <a:pt x="57930" y="16020"/>
                  </a:cubicBezTo>
                  <a:cubicBezTo>
                    <a:pt x="57994" y="16020"/>
                    <a:pt x="58058" y="16008"/>
                    <a:pt x="58122" y="16008"/>
                  </a:cubicBezTo>
                  <a:cubicBezTo>
                    <a:pt x="58191" y="16008"/>
                    <a:pt x="58261" y="16022"/>
                    <a:pt x="58330" y="16080"/>
                  </a:cubicBezTo>
                  <a:lnTo>
                    <a:pt x="58543" y="16201"/>
                  </a:lnTo>
                  <a:cubicBezTo>
                    <a:pt x="58725" y="16140"/>
                    <a:pt x="58877" y="16049"/>
                    <a:pt x="59059" y="15928"/>
                  </a:cubicBezTo>
                  <a:cubicBezTo>
                    <a:pt x="59181" y="15776"/>
                    <a:pt x="59363" y="15624"/>
                    <a:pt x="59576" y="15532"/>
                  </a:cubicBezTo>
                  <a:lnTo>
                    <a:pt x="59424" y="15380"/>
                  </a:lnTo>
                  <a:lnTo>
                    <a:pt x="59576" y="15168"/>
                  </a:lnTo>
                  <a:lnTo>
                    <a:pt x="59424" y="15046"/>
                  </a:lnTo>
                  <a:cubicBezTo>
                    <a:pt x="59515" y="14894"/>
                    <a:pt x="59606" y="14742"/>
                    <a:pt x="59789" y="14742"/>
                  </a:cubicBezTo>
                  <a:lnTo>
                    <a:pt x="60123" y="14955"/>
                  </a:lnTo>
                  <a:lnTo>
                    <a:pt x="60366" y="14773"/>
                  </a:lnTo>
                  <a:cubicBezTo>
                    <a:pt x="60427" y="14773"/>
                    <a:pt x="60495" y="14757"/>
                    <a:pt x="60568" y="14757"/>
                  </a:cubicBezTo>
                  <a:cubicBezTo>
                    <a:pt x="60640" y="14757"/>
                    <a:pt x="60716" y="14773"/>
                    <a:pt x="60792" y="14833"/>
                  </a:cubicBezTo>
                  <a:cubicBezTo>
                    <a:pt x="60792" y="14925"/>
                    <a:pt x="60792" y="15046"/>
                    <a:pt x="60792" y="15137"/>
                  </a:cubicBezTo>
                  <a:cubicBezTo>
                    <a:pt x="60822" y="15259"/>
                    <a:pt x="60549" y="15289"/>
                    <a:pt x="60731" y="15472"/>
                  </a:cubicBezTo>
                  <a:lnTo>
                    <a:pt x="60944" y="15411"/>
                  </a:lnTo>
                  <a:cubicBezTo>
                    <a:pt x="61035" y="15137"/>
                    <a:pt x="60883" y="14833"/>
                    <a:pt x="61065" y="14560"/>
                  </a:cubicBezTo>
                  <a:cubicBezTo>
                    <a:pt x="61141" y="14674"/>
                    <a:pt x="61217" y="14764"/>
                    <a:pt x="61308" y="14764"/>
                  </a:cubicBezTo>
                  <a:cubicBezTo>
                    <a:pt x="61362" y="14764"/>
                    <a:pt x="61422" y="14731"/>
                    <a:pt x="61491" y="14651"/>
                  </a:cubicBezTo>
                  <a:cubicBezTo>
                    <a:pt x="61491" y="14590"/>
                    <a:pt x="61491" y="14499"/>
                    <a:pt x="61491" y="14438"/>
                  </a:cubicBezTo>
                  <a:cubicBezTo>
                    <a:pt x="61430" y="14377"/>
                    <a:pt x="61369" y="14347"/>
                    <a:pt x="61309" y="14286"/>
                  </a:cubicBezTo>
                  <a:cubicBezTo>
                    <a:pt x="61348" y="14255"/>
                    <a:pt x="61377" y="14242"/>
                    <a:pt x="61399" y="14242"/>
                  </a:cubicBezTo>
                  <a:cubicBezTo>
                    <a:pt x="61463" y="14242"/>
                    <a:pt x="61468" y="14348"/>
                    <a:pt x="61491" y="14438"/>
                  </a:cubicBezTo>
                  <a:cubicBezTo>
                    <a:pt x="61643" y="14408"/>
                    <a:pt x="61764" y="14408"/>
                    <a:pt x="61916" y="14408"/>
                  </a:cubicBezTo>
                  <a:lnTo>
                    <a:pt x="62129" y="14195"/>
                  </a:lnTo>
                  <a:cubicBezTo>
                    <a:pt x="62251" y="14317"/>
                    <a:pt x="62342" y="14469"/>
                    <a:pt x="62433" y="14590"/>
                  </a:cubicBezTo>
                  <a:lnTo>
                    <a:pt x="63284" y="14590"/>
                  </a:lnTo>
                  <a:lnTo>
                    <a:pt x="63467" y="14773"/>
                  </a:lnTo>
                  <a:cubicBezTo>
                    <a:pt x="63527" y="14651"/>
                    <a:pt x="63649" y="14590"/>
                    <a:pt x="63771" y="14560"/>
                  </a:cubicBezTo>
                  <a:cubicBezTo>
                    <a:pt x="63953" y="14499"/>
                    <a:pt x="64044" y="14347"/>
                    <a:pt x="64075" y="14165"/>
                  </a:cubicBezTo>
                  <a:cubicBezTo>
                    <a:pt x="64075" y="14043"/>
                    <a:pt x="64196" y="13952"/>
                    <a:pt x="64257" y="13830"/>
                  </a:cubicBezTo>
                  <a:cubicBezTo>
                    <a:pt x="63923" y="13587"/>
                    <a:pt x="63527" y="13526"/>
                    <a:pt x="63315" y="13192"/>
                  </a:cubicBezTo>
                  <a:lnTo>
                    <a:pt x="62859" y="13162"/>
                  </a:lnTo>
                  <a:lnTo>
                    <a:pt x="62433" y="12949"/>
                  </a:lnTo>
                  <a:lnTo>
                    <a:pt x="62220" y="13162"/>
                  </a:lnTo>
                  <a:lnTo>
                    <a:pt x="61521" y="13162"/>
                  </a:lnTo>
                  <a:lnTo>
                    <a:pt x="61278" y="12918"/>
                  </a:lnTo>
                  <a:cubicBezTo>
                    <a:pt x="61278" y="12766"/>
                    <a:pt x="61248" y="12614"/>
                    <a:pt x="61339" y="12463"/>
                  </a:cubicBezTo>
                  <a:lnTo>
                    <a:pt x="61886" y="12432"/>
                  </a:lnTo>
                  <a:lnTo>
                    <a:pt x="62160" y="12189"/>
                  </a:lnTo>
                  <a:lnTo>
                    <a:pt x="62160" y="11672"/>
                  </a:lnTo>
                  <a:lnTo>
                    <a:pt x="62342" y="11459"/>
                  </a:lnTo>
                  <a:lnTo>
                    <a:pt x="62251" y="11216"/>
                  </a:lnTo>
                  <a:lnTo>
                    <a:pt x="62068" y="11399"/>
                  </a:lnTo>
                  <a:lnTo>
                    <a:pt x="61309" y="11399"/>
                  </a:lnTo>
                  <a:lnTo>
                    <a:pt x="61035" y="11763"/>
                  </a:lnTo>
                  <a:cubicBezTo>
                    <a:pt x="60883" y="11551"/>
                    <a:pt x="60609" y="11459"/>
                    <a:pt x="60579" y="11186"/>
                  </a:cubicBezTo>
                  <a:cubicBezTo>
                    <a:pt x="60609" y="11034"/>
                    <a:pt x="60761" y="10973"/>
                    <a:pt x="60822" y="10852"/>
                  </a:cubicBezTo>
                  <a:cubicBezTo>
                    <a:pt x="60924" y="10852"/>
                    <a:pt x="61025" y="10865"/>
                    <a:pt x="61126" y="10865"/>
                  </a:cubicBezTo>
                  <a:cubicBezTo>
                    <a:pt x="61177" y="10865"/>
                    <a:pt x="61228" y="10862"/>
                    <a:pt x="61278" y="10852"/>
                  </a:cubicBezTo>
                  <a:cubicBezTo>
                    <a:pt x="61354" y="10852"/>
                    <a:pt x="61438" y="10867"/>
                    <a:pt x="61525" y="10867"/>
                  </a:cubicBezTo>
                  <a:cubicBezTo>
                    <a:pt x="61613" y="10867"/>
                    <a:pt x="61704" y="10852"/>
                    <a:pt x="61795" y="10791"/>
                  </a:cubicBezTo>
                  <a:lnTo>
                    <a:pt x="61734" y="10517"/>
                  </a:lnTo>
                  <a:lnTo>
                    <a:pt x="61521" y="10517"/>
                  </a:lnTo>
                  <a:cubicBezTo>
                    <a:pt x="61400" y="10304"/>
                    <a:pt x="61157" y="10244"/>
                    <a:pt x="61096" y="10000"/>
                  </a:cubicBezTo>
                  <a:cubicBezTo>
                    <a:pt x="61065" y="9970"/>
                    <a:pt x="61005" y="9909"/>
                    <a:pt x="60944" y="9879"/>
                  </a:cubicBezTo>
                  <a:cubicBezTo>
                    <a:pt x="60988" y="9843"/>
                    <a:pt x="61020" y="9829"/>
                    <a:pt x="61042" y="9829"/>
                  </a:cubicBezTo>
                  <a:cubicBezTo>
                    <a:pt x="61096" y="9829"/>
                    <a:pt x="61096" y="9915"/>
                    <a:pt x="61096" y="10000"/>
                  </a:cubicBezTo>
                  <a:cubicBezTo>
                    <a:pt x="61278" y="10000"/>
                    <a:pt x="61309" y="9879"/>
                    <a:pt x="61278" y="9757"/>
                  </a:cubicBezTo>
                  <a:cubicBezTo>
                    <a:pt x="61248" y="9605"/>
                    <a:pt x="61035" y="9575"/>
                    <a:pt x="61096" y="9362"/>
                  </a:cubicBezTo>
                  <a:cubicBezTo>
                    <a:pt x="61278" y="9149"/>
                    <a:pt x="61491" y="8967"/>
                    <a:pt x="61734" y="8845"/>
                  </a:cubicBezTo>
                  <a:cubicBezTo>
                    <a:pt x="61977" y="8785"/>
                    <a:pt x="62038" y="8481"/>
                    <a:pt x="62129" y="8268"/>
                  </a:cubicBezTo>
                  <a:cubicBezTo>
                    <a:pt x="61977" y="8207"/>
                    <a:pt x="61825" y="8116"/>
                    <a:pt x="61704" y="8055"/>
                  </a:cubicBezTo>
                  <a:cubicBezTo>
                    <a:pt x="61552" y="7964"/>
                    <a:pt x="61339" y="7994"/>
                    <a:pt x="61217" y="7903"/>
                  </a:cubicBezTo>
                  <a:cubicBezTo>
                    <a:pt x="61126" y="7782"/>
                    <a:pt x="60913" y="7812"/>
                    <a:pt x="60731" y="7782"/>
                  </a:cubicBezTo>
                  <a:cubicBezTo>
                    <a:pt x="60792" y="7751"/>
                    <a:pt x="60822" y="7690"/>
                    <a:pt x="60822" y="7690"/>
                  </a:cubicBezTo>
                  <a:lnTo>
                    <a:pt x="61521" y="7690"/>
                  </a:lnTo>
                  <a:cubicBezTo>
                    <a:pt x="61620" y="7740"/>
                    <a:pt x="61658" y="7829"/>
                    <a:pt x="61718" y="7829"/>
                  </a:cubicBezTo>
                  <a:cubicBezTo>
                    <a:pt x="61732" y="7829"/>
                    <a:pt x="61747" y="7824"/>
                    <a:pt x="61764" y="7812"/>
                  </a:cubicBezTo>
                  <a:lnTo>
                    <a:pt x="61886" y="7690"/>
                  </a:lnTo>
                  <a:lnTo>
                    <a:pt x="62950" y="7690"/>
                  </a:lnTo>
                  <a:lnTo>
                    <a:pt x="63132" y="7842"/>
                  </a:lnTo>
                  <a:cubicBezTo>
                    <a:pt x="63168" y="7860"/>
                    <a:pt x="63198" y="7867"/>
                    <a:pt x="63226" y="7867"/>
                  </a:cubicBezTo>
                  <a:cubicBezTo>
                    <a:pt x="63339" y="7867"/>
                    <a:pt x="63393" y="7739"/>
                    <a:pt x="63467" y="7690"/>
                  </a:cubicBezTo>
                  <a:lnTo>
                    <a:pt x="64166" y="7690"/>
                  </a:lnTo>
                  <a:lnTo>
                    <a:pt x="64318" y="7812"/>
                  </a:lnTo>
                  <a:lnTo>
                    <a:pt x="64622" y="7660"/>
                  </a:lnTo>
                  <a:lnTo>
                    <a:pt x="64865" y="7842"/>
                  </a:lnTo>
                  <a:lnTo>
                    <a:pt x="65017" y="7690"/>
                  </a:lnTo>
                  <a:lnTo>
                    <a:pt x="65199" y="7842"/>
                  </a:lnTo>
                  <a:lnTo>
                    <a:pt x="65382" y="7690"/>
                  </a:lnTo>
                  <a:lnTo>
                    <a:pt x="65564" y="7842"/>
                  </a:lnTo>
                  <a:lnTo>
                    <a:pt x="65686" y="7690"/>
                  </a:lnTo>
                  <a:cubicBezTo>
                    <a:pt x="65814" y="7776"/>
                    <a:pt x="65943" y="7862"/>
                    <a:pt x="66094" y="7862"/>
                  </a:cubicBezTo>
                  <a:cubicBezTo>
                    <a:pt x="66156" y="7862"/>
                    <a:pt x="66222" y="7848"/>
                    <a:pt x="66293" y="7812"/>
                  </a:cubicBezTo>
                  <a:lnTo>
                    <a:pt x="66415" y="7690"/>
                  </a:lnTo>
                  <a:lnTo>
                    <a:pt x="68148" y="7690"/>
                  </a:lnTo>
                  <a:cubicBezTo>
                    <a:pt x="68250" y="7614"/>
                    <a:pt x="68309" y="7494"/>
                    <a:pt x="68434" y="7494"/>
                  </a:cubicBezTo>
                  <a:cubicBezTo>
                    <a:pt x="68457" y="7494"/>
                    <a:pt x="68483" y="7498"/>
                    <a:pt x="68512" y="7508"/>
                  </a:cubicBezTo>
                  <a:lnTo>
                    <a:pt x="68695" y="7660"/>
                  </a:lnTo>
                  <a:cubicBezTo>
                    <a:pt x="68847" y="7478"/>
                    <a:pt x="69090" y="7478"/>
                    <a:pt x="69242" y="7295"/>
                  </a:cubicBezTo>
                  <a:cubicBezTo>
                    <a:pt x="69363" y="7143"/>
                    <a:pt x="69546" y="7022"/>
                    <a:pt x="69728" y="6991"/>
                  </a:cubicBezTo>
                  <a:cubicBezTo>
                    <a:pt x="70002" y="6961"/>
                    <a:pt x="70093" y="6718"/>
                    <a:pt x="70275" y="6596"/>
                  </a:cubicBezTo>
                  <a:lnTo>
                    <a:pt x="71066" y="6596"/>
                  </a:lnTo>
                  <a:lnTo>
                    <a:pt x="71552" y="6353"/>
                  </a:lnTo>
                  <a:lnTo>
                    <a:pt x="71370" y="6171"/>
                  </a:lnTo>
                  <a:cubicBezTo>
                    <a:pt x="71339" y="6019"/>
                    <a:pt x="71461" y="5867"/>
                    <a:pt x="71309" y="5745"/>
                  </a:cubicBezTo>
                  <a:lnTo>
                    <a:pt x="70762" y="5715"/>
                  </a:lnTo>
                  <a:cubicBezTo>
                    <a:pt x="70640" y="5624"/>
                    <a:pt x="70640" y="5472"/>
                    <a:pt x="70762" y="5380"/>
                  </a:cubicBezTo>
                  <a:cubicBezTo>
                    <a:pt x="71309" y="5380"/>
                    <a:pt x="71309" y="5380"/>
                    <a:pt x="71339" y="5259"/>
                  </a:cubicBezTo>
                  <a:cubicBezTo>
                    <a:pt x="71275" y="5206"/>
                    <a:pt x="71201" y="5193"/>
                    <a:pt x="71122" y="5193"/>
                  </a:cubicBezTo>
                  <a:cubicBezTo>
                    <a:pt x="71055" y="5193"/>
                    <a:pt x="70985" y="5203"/>
                    <a:pt x="70918" y="5203"/>
                  </a:cubicBezTo>
                  <a:cubicBezTo>
                    <a:pt x="70839" y="5203"/>
                    <a:pt x="70765" y="5190"/>
                    <a:pt x="70701" y="5137"/>
                  </a:cubicBezTo>
                  <a:lnTo>
                    <a:pt x="70579" y="5016"/>
                  </a:lnTo>
                  <a:cubicBezTo>
                    <a:pt x="70559" y="5011"/>
                    <a:pt x="70538" y="5009"/>
                    <a:pt x="70516" y="5009"/>
                  </a:cubicBezTo>
                  <a:cubicBezTo>
                    <a:pt x="70472" y="5009"/>
                    <a:pt x="70426" y="5016"/>
                    <a:pt x="70378" y="5016"/>
                  </a:cubicBezTo>
                  <a:cubicBezTo>
                    <a:pt x="70306" y="5016"/>
                    <a:pt x="70230" y="5000"/>
                    <a:pt x="70154" y="4924"/>
                  </a:cubicBezTo>
                  <a:lnTo>
                    <a:pt x="70488" y="4772"/>
                  </a:lnTo>
                  <a:lnTo>
                    <a:pt x="70093" y="4499"/>
                  </a:lnTo>
                  <a:cubicBezTo>
                    <a:pt x="70065" y="4488"/>
                    <a:pt x="70035" y="4484"/>
                    <a:pt x="70004" y="4484"/>
                  </a:cubicBezTo>
                  <a:cubicBezTo>
                    <a:pt x="69928" y="4484"/>
                    <a:pt x="69847" y="4508"/>
                    <a:pt x="69782" y="4508"/>
                  </a:cubicBezTo>
                  <a:cubicBezTo>
                    <a:pt x="69731" y="4508"/>
                    <a:pt x="69689" y="4493"/>
                    <a:pt x="69667" y="4438"/>
                  </a:cubicBezTo>
                  <a:lnTo>
                    <a:pt x="69576" y="4134"/>
                  </a:lnTo>
                  <a:lnTo>
                    <a:pt x="69151" y="4134"/>
                  </a:lnTo>
                  <a:cubicBezTo>
                    <a:pt x="69090" y="4043"/>
                    <a:pt x="68999" y="3921"/>
                    <a:pt x="68907" y="3830"/>
                  </a:cubicBezTo>
                  <a:cubicBezTo>
                    <a:pt x="68816" y="3769"/>
                    <a:pt x="68695" y="3769"/>
                    <a:pt x="68634" y="3709"/>
                  </a:cubicBezTo>
                  <a:cubicBezTo>
                    <a:pt x="68512" y="3587"/>
                    <a:pt x="68360" y="3648"/>
                    <a:pt x="68239" y="3587"/>
                  </a:cubicBezTo>
                  <a:cubicBezTo>
                    <a:pt x="68056" y="3496"/>
                    <a:pt x="67783" y="3435"/>
                    <a:pt x="67692" y="3283"/>
                  </a:cubicBezTo>
                  <a:cubicBezTo>
                    <a:pt x="67570" y="3131"/>
                    <a:pt x="67388" y="3101"/>
                    <a:pt x="67266" y="3009"/>
                  </a:cubicBezTo>
                  <a:cubicBezTo>
                    <a:pt x="67023" y="2858"/>
                    <a:pt x="66749" y="2827"/>
                    <a:pt x="66628" y="2554"/>
                  </a:cubicBezTo>
                  <a:lnTo>
                    <a:pt x="66415" y="2706"/>
                  </a:lnTo>
                  <a:lnTo>
                    <a:pt x="65929" y="2189"/>
                  </a:lnTo>
                  <a:lnTo>
                    <a:pt x="65777" y="2189"/>
                  </a:lnTo>
                  <a:lnTo>
                    <a:pt x="65412" y="1824"/>
                  </a:lnTo>
                  <a:lnTo>
                    <a:pt x="64956" y="1824"/>
                  </a:lnTo>
                  <a:lnTo>
                    <a:pt x="64257" y="1459"/>
                  </a:lnTo>
                  <a:lnTo>
                    <a:pt x="64014" y="1611"/>
                  </a:lnTo>
                  <a:lnTo>
                    <a:pt x="63831" y="1429"/>
                  </a:lnTo>
                  <a:lnTo>
                    <a:pt x="62768" y="1429"/>
                  </a:lnTo>
                  <a:lnTo>
                    <a:pt x="62646" y="1277"/>
                  </a:lnTo>
                  <a:lnTo>
                    <a:pt x="61886" y="1277"/>
                  </a:lnTo>
                  <a:cubicBezTo>
                    <a:pt x="61886" y="1247"/>
                    <a:pt x="61886" y="1186"/>
                    <a:pt x="61916" y="1155"/>
                  </a:cubicBezTo>
                  <a:cubicBezTo>
                    <a:pt x="62068" y="1064"/>
                    <a:pt x="62220" y="1034"/>
                    <a:pt x="62403" y="943"/>
                  </a:cubicBezTo>
                  <a:cubicBezTo>
                    <a:pt x="62444" y="951"/>
                    <a:pt x="62484" y="955"/>
                    <a:pt x="62525" y="955"/>
                  </a:cubicBezTo>
                  <a:cubicBezTo>
                    <a:pt x="62636" y="955"/>
                    <a:pt x="62747" y="926"/>
                    <a:pt x="62859" y="882"/>
                  </a:cubicBezTo>
                  <a:cubicBezTo>
                    <a:pt x="62950" y="608"/>
                    <a:pt x="62737" y="517"/>
                    <a:pt x="62524" y="395"/>
                  </a:cubicBezTo>
                  <a:lnTo>
                    <a:pt x="62281" y="578"/>
                  </a:lnTo>
                  <a:lnTo>
                    <a:pt x="62129" y="426"/>
                  </a:lnTo>
                  <a:lnTo>
                    <a:pt x="61430" y="426"/>
                  </a:lnTo>
                  <a:lnTo>
                    <a:pt x="61157" y="213"/>
                  </a:lnTo>
                  <a:lnTo>
                    <a:pt x="60336" y="213"/>
                  </a:lnTo>
                  <a:lnTo>
                    <a:pt x="60184" y="61"/>
                  </a:lnTo>
                  <a:lnTo>
                    <a:pt x="59850" y="395"/>
                  </a:lnTo>
                  <a:lnTo>
                    <a:pt x="59272" y="92"/>
                  </a:lnTo>
                  <a:cubicBezTo>
                    <a:pt x="58903" y="322"/>
                    <a:pt x="58814" y="378"/>
                    <a:pt x="58619" y="378"/>
                  </a:cubicBezTo>
                  <a:cubicBezTo>
                    <a:pt x="58558" y="378"/>
                    <a:pt x="58486" y="372"/>
                    <a:pt x="58391" y="365"/>
                  </a:cubicBezTo>
                  <a:lnTo>
                    <a:pt x="58269" y="244"/>
                  </a:lnTo>
                  <a:lnTo>
                    <a:pt x="57935" y="244"/>
                  </a:lnTo>
                  <a:lnTo>
                    <a:pt x="57752" y="61"/>
                  </a:lnTo>
                  <a:lnTo>
                    <a:pt x="54287" y="61"/>
                  </a:lnTo>
                  <a:lnTo>
                    <a:pt x="54105" y="244"/>
                  </a:lnTo>
                  <a:lnTo>
                    <a:pt x="53406" y="244"/>
                  </a:lnTo>
                  <a:lnTo>
                    <a:pt x="53254" y="92"/>
                  </a:lnTo>
                  <a:lnTo>
                    <a:pt x="52950" y="274"/>
                  </a:lnTo>
                  <a:cubicBezTo>
                    <a:pt x="52819" y="195"/>
                    <a:pt x="52756" y="49"/>
                    <a:pt x="52604" y="49"/>
                  </a:cubicBezTo>
                  <a:cubicBezTo>
                    <a:pt x="52580" y="49"/>
                    <a:pt x="52554" y="53"/>
                    <a:pt x="52524" y="61"/>
                  </a:cubicBezTo>
                  <a:lnTo>
                    <a:pt x="52372" y="244"/>
                  </a:lnTo>
                  <a:lnTo>
                    <a:pt x="52190" y="61"/>
                  </a:lnTo>
                  <a:lnTo>
                    <a:pt x="51855" y="61"/>
                  </a:lnTo>
                  <a:lnTo>
                    <a:pt x="51612" y="274"/>
                  </a:lnTo>
                  <a:lnTo>
                    <a:pt x="51308" y="92"/>
                  </a:lnTo>
                  <a:lnTo>
                    <a:pt x="51156" y="213"/>
                  </a:lnTo>
                  <a:lnTo>
                    <a:pt x="50792" y="213"/>
                  </a:lnTo>
                  <a:lnTo>
                    <a:pt x="50579" y="61"/>
                  </a:lnTo>
                  <a:lnTo>
                    <a:pt x="50275" y="92"/>
                  </a:lnTo>
                  <a:lnTo>
                    <a:pt x="50093" y="244"/>
                  </a:lnTo>
                  <a:lnTo>
                    <a:pt x="49758" y="244"/>
                  </a:lnTo>
                  <a:lnTo>
                    <a:pt x="49576" y="61"/>
                  </a:lnTo>
                  <a:lnTo>
                    <a:pt x="49272" y="61"/>
                  </a:lnTo>
                  <a:lnTo>
                    <a:pt x="49059" y="244"/>
                  </a:lnTo>
                  <a:cubicBezTo>
                    <a:pt x="48877" y="244"/>
                    <a:pt x="48694" y="213"/>
                    <a:pt x="48542" y="92"/>
                  </a:cubicBezTo>
                  <a:lnTo>
                    <a:pt x="48421" y="213"/>
                  </a:lnTo>
                  <a:lnTo>
                    <a:pt x="47661" y="213"/>
                  </a:lnTo>
                  <a:lnTo>
                    <a:pt x="47539" y="61"/>
                  </a:lnTo>
                  <a:lnTo>
                    <a:pt x="47327" y="244"/>
                  </a:lnTo>
                  <a:lnTo>
                    <a:pt x="46992" y="244"/>
                  </a:lnTo>
                  <a:lnTo>
                    <a:pt x="46810" y="61"/>
                  </a:lnTo>
                  <a:lnTo>
                    <a:pt x="46627" y="244"/>
                  </a:lnTo>
                  <a:lnTo>
                    <a:pt x="46171" y="244"/>
                  </a:lnTo>
                  <a:lnTo>
                    <a:pt x="45868" y="426"/>
                  </a:lnTo>
                  <a:lnTo>
                    <a:pt x="45685" y="335"/>
                  </a:lnTo>
                  <a:lnTo>
                    <a:pt x="45533" y="213"/>
                  </a:lnTo>
                  <a:lnTo>
                    <a:pt x="44378" y="213"/>
                  </a:lnTo>
                  <a:cubicBezTo>
                    <a:pt x="44317" y="152"/>
                    <a:pt x="44257" y="92"/>
                    <a:pt x="44226" y="92"/>
                  </a:cubicBezTo>
                  <a:cubicBezTo>
                    <a:pt x="44226" y="85"/>
                    <a:pt x="44225" y="83"/>
                    <a:pt x="44223" y="83"/>
                  </a:cubicBezTo>
                  <a:cubicBezTo>
                    <a:pt x="44214" y="83"/>
                    <a:pt x="44190" y="122"/>
                    <a:pt x="44165" y="122"/>
                  </a:cubicBezTo>
                  <a:lnTo>
                    <a:pt x="44044" y="244"/>
                  </a:lnTo>
                  <a:cubicBezTo>
                    <a:pt x="44015" y="239"/>
                    <a:pt x="43985" y="237"/>
                    <a:pt x="43954" y="237"/>
                  </a:cubicBezTo>
                  <a:cubicBezTo>
                    <a:pt x="43877" y="237"/>
                    <a:pt x="43797" y="248"/>
                    <a:pt x="43721" y="248"/>
                  </a:cubicBezTo>
                  <a:cubicBezTo>
                    <a:pt x="43640" y="248"/>
                    <a:pt x="43562" y="235"/>
                    <a:pt x="43497" y="183"/>
                  </a:cubicBezTo>
                  <a:lnTo>
                    <a:pt x="43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"/>
            <p:cNvSpPr/>
            <p:nvPr/>
          </p:nvSpPr>
          <p:spPr>
            <a:xfrm>
              <a:off x="3999705" y="3308027"/>
              <a:ext cx="10907" cy="12643"/>
            </a:xfrm>
            <a:custGeom>
              <a:avLst/>
              <a:gdLst/>
              <a:ahLst/>
              <a:cxnLst/>
              <a:rect l="l" t="t" r="r" b="b"/>
              <a:pathLst>
                <a:path w="761" h="882" extrusionOk="0">
                  <a:moveTo>
                    <a:pt x="123" y="0"/>
                  </a:moveTo>
                  <a:cubicBezTo>
                    <a:pt x="1" y="274"/>
                    <a:pt x="92" y="486"/>
                    <a:pt x="62" y="730"/>
                  </a:cubicBezTo>
                  <a:cubicBezTo>
                    <a:pt x="183" y="730"/>
                    <a:pt x="244" y="790"/>
                    <a:pt x="244" y="881"/>
                  </a:cubicBezTo>
                  <a:cubicBezTo>
                    <a:pt x="305" y="851"/>
                    <a:pt x="396" y="821"/>
                    <a:pt x="427" y="790"/>
                  </a:cubicBezTo>
                  <a:cubicBezTo>
                    <a:pt x="427" y="699"/>
                    <a:pt x="427" y="638"/>
                    <a:pt x="427" y="578"/>
                  </a:cubicBezTo>
                  <a:cubicBezTo>
                    <a:pt x="366" y="517"/>
                    <a:pt x="305" y="486"/>
                    <a:pt x="244" y="426"/>
                  </a:cubicBezTo>
                  <a:cubicBezTo>
                    <a:pt x="291" y="394"/>
                    <a:pt x="325" y="381"/>
                    <a:pt x="348" y="381"/>
                  </a:cubicBezTo>
                  <a:cubicBezTo>
                    <a:pt x="415" y="381"/>
                    <a:pt x="404" y="488"/>
                    <a:pt x="427" y="578"/>
                  </a:cubicBezTo>
                  <a:cubicBezTo>
                    <a:pt x="518" y="517"/>
                    <a:pt x="639" y="578"/>
                    <a:pt x="730" y="486"/>
                  </a:cubicBezTo>
                  <a:lnTo>
                    <a:pt x="761" y="304"/>
                  </a:lnTo>
                  <a:lnTo>
                    <a:pt x="487" y="30"/>
                  </a:lnTo>
                  <a:lnTo>
                    <a:pt x="305" y="15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"/>
            <p:cNvSpPr/>
            <p:nvPr/>
          </p:nvSpPr>
          <p:spPr>
            <a:xfrm>
              <a:off x="4010168" y="3287786"/>
              <a:ext cx="10463" cy="5863"/>
            </a:xfrm>
            <a:custGeom>
              <a:avLst/>
              <a:gdLst/>
              <a:ahLst/>
              <a:cxnLst/>
              <a:rect l="l" t="t" r="r" b="b"/>
              <a:pathLst>
                <a:path w="730" h="409" extrusionOk="0">
                  <a:moveTo>
                    <a:pt x="227" y="0"/>
                  </a:moveTo>
                  <a:cubicBezTo>
                    <a:pt x="217" y="0"/>
                    <a:pt x="203" y="4"/>
                    <a:pt x="183" y="14"/>
                  </a:cubicBezTo>
                  <a:cubicBezTo>
                    <a:pt x="122" y="14"/>
                    <a:pt x="92" y="44"/>
                    <a:pt x="0" y="75"/>
                  </a:cubicBezTo>
                  <a:lnTo>
                    <a:pt x="61" y="379"/>
                  </a:lnTo>
                  <a:cubicBezTo>
                    <a:pt x="304" y="348"/>
                    <a:pt x="517" y="409"/>
                    <a:pt x="730" y="257"/>
                  </a:cubicBezTo>
                  <a:cubicBezTo>
                    <a:pt x="578" y="166"/>
                    <a:pt x="365" y="166"/>
                    <a:pt x="274" y="14"/>
                  </a:cubicBezTo>
                  <a:cubicBezTo>
                    <a:pt x="254" y="14"/>
                    <a:pt x="24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"/>
            <p:cNvSpPr/>
            <p:nvPr/>
          </p:nvSpPr>
          <p:spPr>
            <a:xfrm>
              <a:off x="3462996" y="3361612"/>
              <a:ext cx="5676" cy="7426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244" y="1"/>
                  </a:moveTo>
                  <a:cubicBezTo>
                    <a:pt x="0" y="274"/>
                    <a:pt x="0" y="274"/>
                    <a:pt x="31" y="517"/>
                  </a:cubicBezTo>
                  <a:lnTo>
                    <a:pt x="304" y="487"/>
                  </a:lnTo>
                  <a:cubicBezTo>
                    <a:pt x="304" y="305"/>
                    <a:pt x="396" y="12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"/>
            <p:cNvSpPr/>
            <p:nvPr/>
          </p:nvSpPr>
          <p:spPr>
            <a:xfrm>
              <a:off x="3995793" y="3318263"/>
              <a:ext cx="7424" cy="5462"/>
            </a:xfrm>
            <a:custGeom>
              <a:avLst/>
              <a:gdLst/>
              <a:ahLst/>
              <a:cxnLst/>
              <a:rect l="l" t="t" r="r" b="b"/>
              <a:pathLst>
                <a:path w="518" h="381" extrusionOk="0">
                  <a:moveTo>
                    <a:pt x="168" y="0"/>
                  </a:moveTo>
                  <a:cubicBezTo>
                    <a:pt x="114" y="0"/>
                    <a:pt x="61" y="16"/>
                    <a:pt x="0" y="76"/>
                  </a:cubicBezTo>
                  <a:lnTo>
                    <a:pt x="31" y="380"/>
                  </a:lnTo>
                  <a:cubicBezTo>
                    <a:pt x="152" y="350"/>
                    <a:pt x="304" y="350"/>
                    <a:pt x="456" y="319"/>
                  </a:cubicBezTo>
                  <a:cubicBezTo>
                    <a:pt x="487" y="319"/>
                    <a:pt x="487" y="228"/>
                    <a:pt x="517" y="198"/>
                  </a:cubicBezTo>
                  <a:cubicBezTo>
                    <a:pt x="396" y="198"/>
                    <a:pt x="335" y="137"/>
                    <a:pt x="335" y="16"/>
                  </a:cubicBezTo>
                  <a:cubicBezTo>
                    <a:pt x="274" y="16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"/>
            <p:cNvSpPr/>
            <p:nvPr/>
          </p:nvSpPr>
          <p:spPr>
            <a:xfrm>
              <a:off x="3791469" y="3379917"/>
              <a:ext cx="5246" cy="7426"/>
            </a:xfrm>
            <a:custGeom>
              <a:avLst/>
              <a:gdLst/>
              <a:ahLst/>
              <a:cxnLst/>
              <a:rect l="l" t="t" r="r" b="b"/>
              <a:pathLst>
                <a:path w="366" h="518" extrusionOk="0">
                  <a:moveTo>
                    <a:pt x="1" y="0"/>
                  </a:moveTo>
                  <a:lnTo>
                    <a:pt x="1" y="517"/>
                  </a:lnTo>
                  <a:cubicBezTo>
                    <a:pt x="122" y="426"/>
                    <a:pt x="153" y="456"/>
                    <a:pt x="183" y="365"/>
                  </a:cubicBezTo>
                  <a:cubicBezTo>
                    <a:pt x="214" y="274"/>
                    <a:pt x="366" y="365"/>
                    <a:pt x="335" y="213"/>
                  </a:cubicBezTo>
                  <a:cubicBezTo>
                    <a:pt x="244" y="152"/>
                    <a:pt x="18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"/>
            <p:cNvSpPr/>
            <p:nvPr/>
          </p:nvSpPr>
          <p:spPr>
            <a:xfrm>
              <a:off x="3995363" y="3283185"/>
              <a:ext cx="6106" cy="4802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43" y="0"/>
                  </a:moveTo>
                  <a:lnTo>
                    <a:pt x="0" y="244"/>
                  </a:lnTo>
                  <a:cubicBezTo>
                    <a:pt x="46" y="304"/>
                    <a:pt x="114" y="335"/>
                    <a:pt x="182" y="335"/>
                  </a:cubicBezTo>
                  <a:cubicBezTo>
                    <a:pt x="251" y="335"/>
                    <a:pt x="319" y="304"/>
                    <a:pt x="365" y="244"/>
                  </a:cubicBezTo>
                  <a:cubicBezTo>
                    <a:pt x="334" y="152"/>
                    <a:pt x="426" y="31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"/>
            <p:cNvSpPr/>
            <p:nvPr/>
          </p:nvSpPr>
          <p:spPr>
            <a:xfrm>
              <a:off x="4045455" y="3298437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22" y="0"/>
                  </a:moveTo>
                  <a:cubicBezTo>
                    <a:pt x="61" y="31"/>
                    <a:pt x="1" y="31"/>
                    <a:pt x="1" y="61"/>
                  </a:cubicBezTo>
                  <a:cubicBezTo>
                    <a:pt x="1" y="152"/>
                    <a:pt x="1" y="213"/>
                    <a:pt x="31" y="304"/>
                  </a:cubicBezTo>
                  <a:lnTo>
                    <a:pt x="122" y="304"/>
                  </a:lnTo>
                  <a:cubicBezTo>
                    <a:pt x="152" y="213"/>
                    <a:pt x="152" y="152"/>
                    <a:pt x="152" y="61"/>
                  </a:cubicBezTo>
                  <a:cubicBezTo>
                    <a:pt x="15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"/>
            <p:cNvSpPr/>
            <p:nvPr/>
          </p:nvSpPr>
          <p:spPr>
            <a:xfrm>
              <a:off x="4030649" y="3302953"/>
              <a:ext cx="5231" cy="2967"/>
            </a:xfrm>
            <a:custGeom>
              <a:avLst/>
              <a:gdLst/>
              <a:ahLst/>
              <a:cxnLst/>
              <a:rect l="l" t="t" r="r" b="b"/>
              <a:pathLst>
                <a:path w="365" h="207" extrusionOk="0">
                  <a:moveTo>
                    <a:pt x="129" y="0"/>
                  </a:moveTo>
                  <a:cubicBezTo>
                    <a:pt x="72" y="0"/>
                    <a:pt x="29" y="40"/>
                    <a:pt x="0" y="141"/>
                  </a:cubicBezTo>
                  <a:cubicBezTo>
                    <a:pt x="56" y="184"/>
                    <a:pt x="106" y="206"/>
                    <a:pt x="159" y="206"/>
                  </a:cubicBezTo>
                  <a:cubicBezTo>
                    <a:pt x="219" y="206"/>
                    <a:pt x="283" y="176"/>
                    <a:pt x="365" y="111"/>
                  </a:cubicBezTo>
                  <a:cubicBezTo>
                    <a:pt x="270" y="47"/>
                    <a:pt x="191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"/>
            <p:cNvSpPr/>
            <p:nvPr/>
          </p:nvSpPr>
          <p:spPr>
            <a:xfrm>
              <a:off x="3983596" y="3321087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213" y="1"/>
                  </a:moveTo>
                  <a:cubicBezTo>
                    <a:pt x="152" y="1"/>
                    <a:pt x="61" y="1"/>
                    <a:pt x="0" y="31"/>
                  </a:cubicBezTo>
                  <a:lnTo>
                    <a:pt x="0" y="122"/>
                  </a:lnTo>
                  <a:cubicBezTo>
                    <a:pt x="61" y="153"/>
                    <a:pt x="152" y="153"/>
                    <a:pt x="213" y="153"/>
                  </a:cubicBezTo>
                  <a:cubicBezTo>
                    <a:pt x="243" y="153"/>
                    <a:pt x="304" y="153"/>
                    <a:pt x="274" y="92"/>
                  </a:cubicBezTo>
                  <a:cubicBezTo>
                    <a:pt x="274" y="62"/>
                    <a:pt x="243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"/>
            <p:cNvSpPr/>
            <p:nvPr/>
          </p:nvSpPr>
          <p:spPr>
            <a:xfrm>
              <a:off x="4104705" y="3245283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61" y="0"/>
                  </a:moveTo>
                  <a:cubicBezTo>
                    <a:pt x="61" y="0"/>
                    <a:pt x="31" y="30"/>
                    <a:pt x="0" y="61"/>
                  </a:cubicBezTo>
                  <a:lnTo>
                    <a:pt x="122" y="122"/>
                  </a:lnTo>
                  <a:lnTo>
                    <a:pt x="183" y="61"/>
                  </a:lnTo>
                  <a:cubicBezTo>
                    <a:pt x="152" y="30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"/>
            <p:cNvSpPr/>
            <p:nvPr/>
          </p:nvSpPr>
          <p:spPr>
            <a:xfrm>
              <a:off x="4005811" y="3280132"/>
              <a:ext cx="1763" cy="2638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1" y="1"/>
                  </a:moveTo>
                  <a:cubicBezTo>
                    <a:pt x="31" y="62"/>
                    <a:pt x="31" y="92"/>
                    <a:pt x="1" y="122"/>
                  </a:cubicBezTo>
                  <a:cubicBezTo>
                    <a:pt x="1" y="153"/>
                    <a:pt x="31" y="183"/>
                    <a:pt x="61" y="183"/>
                  </a:cubicBezTo>
                  <a:lnTo>
                    <a:pt x="122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"/>
            <p:cNvSpPr/>
            <p:nvPr/>
          </p:nvSpPr>
          <p:spPr>
            <a:xfrm>
              <a:off x="3998401" y="3295384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62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31" y="122"/>
                    <a:pt x="31" y="153"/>
                    <a:pt x="62" y="183"/>
                  </a:cubicBezTo>
                  <a:lnTo>
                    <a:pt x="122" y="122"/>
                  </a:lnTo>
                  <a:cubicBezTo>
                    <a:pt x="92" y="92"/>
                    <a:pt x="92" y="6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"/>
            <p:cNvSpPr/>
            <p:nvPr/>
          </p:nvSpPr>
          <p:spPr>
            <a:xfrm>
              <a:off x="4013221" y="3313690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0" y="61"/>
                  </a:cubicBezTo>
                  <a:lnTo>
                    <a:pt x="61" y="122"/>
                  </a:lnTo>
                  <a:lnTo>
                    <a:pt x="152" y="61"/>
                  </a:ln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"/>
            <p:cNvSpPr/>
            <p:nvPr/>
          </p:nvSpPr>
          <p:spPr>
            <a:xfrm>
              <a:off x="3966167" y="336161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61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92"/>
                    <a:pt x="31" y="122"/>
                    <a:pt x="61" y="183"/>
                  </a:cubicBezTo>
                  <a:cubicBezTo>
                    <a:pt x="61" y="153"/>
                    <a:pt x="92" y="122"/>
                    <a:pt x="92" y="122"/>
                  </a:cubicBezTo>
                  <a:cubicBezTo>
                    <a:pt x="92" y="61"/>
                    <a:pt x="61" y="3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"/>
            <p:cNvSpPr/>
            <p:nvPr/>
          </p:nvSpPr>
          <p:spPr>
            <a:xfrm>
              <a:off x="3530517" y="337163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31" y="1"/>
                  </a:move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31" y="122"/>
                    <a:pt x="31" y="183"/>
                  </a:cubicBezTo>
                  <a:cubicBezTo>
                    <a:pt x="62" y="153"/>
                    <a:pt x="92" y="122"/>
                    <a:pt x="92" y="122"/>
                  </a:cubicBezTo>
                  <a:cubicBezTo>
                    <a:pt x="92" y="62"/>
                    <a:pt x="62" y="3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"/>
            <p:cNvSpPr/>
            <p:nvPr/>
          </p:nvSpPr>
          <p:spPr>
            <a:xfrm>
              <a:off x="3778842" y="3384705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92"/>
                    <a:pt x="61" y="92"/>
                    <a:pt x="122" y="122"/>
                  </a:cubicBezTo>
                  <a:cubicBezTo>
                    <a:pt x="122" y="122"/>
                    <a:pt x="152" y="92"/>
                    <a:pt x="183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"/>
            <p:cNvSpPr/>
            <p:nvPr/>
          </p:nvSpPr>
          <p:spPr>
            <a:xfrm>
              <a:off x="3796270" y="3383831"/>
              <a:ext cx="2193" cy="2652"/>
            </a:xfrm>
            <a:custGeom>
              <a:avLst/>
              <a:gdLst/>
              <a:ahLst/>
              <a:cxnLst/>
              <a:rect l="l" t="t" r="r" b="b"/>
              <a:pathLst>
                <a:path w="153" h="1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93"/>
                    <a:pt x="11" y="185"/>
                    <a:pt x="70" y="185"/>
                  </a:cubicBezTo>
                  <a:cubicBezTo>
                    <a:pt x="89" y="185"/>
                    <a:pt x="115" y="175"/>
                    <a:pt x="152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"/>
            <p:cNvSpPr/>
            <p:nvPr/>
          </p:nvSpPr>
          <p:spPr>
            <a:xfrm>
              <a:off x="3764466" y="3386884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lnTo>
                    <a:pt x="0" y="122"/>
                  </a:lnTo>
                  <a:lnTo>
                    <a:pt x="61" y="183"/>
                  </a:lnTo>
                  <a:cubicBezTo>
                    <a:pt x="61" y="122"/>
                    <a:pt x="91" y="92"/>
                    <a:pt x="91" y="61"/>
                  </a:cubicBezTo>
                  <a:cubicBezTo>
                    <a:pt x="12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"/>
            <p:cNvSpPr/>
            <p:nvPr/>
          </p:nvSpPr>
          <p:spPr>
            <a:xfrm>
              <a:off x="3170671" y="3325889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275" y="0"/>
                  </a:moveTo>
                  <a:cubicBezTo>
                    <a:pt x="123" y="31"/>
                    <a:pt x="1" y="0"/>
                    <a:pt x="123" y="15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"/>
            <p:cNvSpPr/>
            <p:nvPr/>
          </p:nvSpPr>
          <p:spPr>
            <a:xfrm>
              <a:off x="4013221" y="3153338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cubicBezTo>
                    <a:pt x="31" y="61"/>
                    <a:pt x="31" y="92"/>
                    <a:pt x="0" y="122"/>
                  </a:cubicBezTo>
                  <a:cubicBezTo>
                    <a:pt x="0" y="153"/>
                    <a:pt x="61" y="183"/>
                    <a:pt x="61" y="183"/>
                  </a:cubicBezTo>
                  <a:lnTo>
                    <a:pt x="122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4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74559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3" name="Google Shape;1583;p4"/>
          <p:cNvSpPr txBox="1">
            <a:spLocks noGrp="1"/>
          </p:cNvSpPr>
          <p:nvPr>
            <p:ph type="body" idx="1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Font typeface="Chau Philomene One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9pPr>
          </a:lstStyle>
          <a:p>
            <a:endParaRPr/>
          </a:p>
        </p:txBody>
      </p:sp>
      <p:grpSp>
        <p:nvGrpSpPr>
          <p:cNvPr id="1584" name="Google Shape;1584;p4"/>
          <p:cNvGrpSpPr/>
          <p:nvPr/>
        </p:nvGrpSpPr>
        <p:grpSpPr>
          <a:xfrm>
            <a:off x="6440526" y="2312052"/>
            <a:ext cx="4481599" cy="4359065"/>
            <a:chOff x="5801000" y="1169925"/>
            <a:chExt cx="1516000" cy="1474600"/>
          </a:xfrm>
        </p:grpSpPr>
        <p:sp>
          <p:nvSpPr>
            <p:cNvPr id="1585" name="Google Shape;1585;p4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4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4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4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4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4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4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4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4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4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4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4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4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4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4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4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4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4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4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4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4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4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4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4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4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4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4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4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4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4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4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4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4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4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4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4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4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4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4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4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4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4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4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4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4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4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4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4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4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4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4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4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4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4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4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4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4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4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4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4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4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4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4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4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4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4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4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4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4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4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4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4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4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4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4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4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4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4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4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4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4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4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4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4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4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4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4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4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4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4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4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4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4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4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4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4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4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4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4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4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4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4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4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4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4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4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4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4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4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4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4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4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4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4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4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4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4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4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4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4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4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4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4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4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4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4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4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4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4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4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4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4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4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4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4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4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4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4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4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4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4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4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4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4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4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4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4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4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4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4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4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4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4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4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4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4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4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4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4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4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4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4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4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4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4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4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4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4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4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4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4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4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4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4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4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4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4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4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4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4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4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4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4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4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4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4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4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4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4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4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4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4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4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4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4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4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4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4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4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4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4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4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4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4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4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4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4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4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4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4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4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4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4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4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4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4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4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4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4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4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4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4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4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4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4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4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4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4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4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4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4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4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4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4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4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4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4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4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4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4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4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4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4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4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4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4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4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4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4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4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4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4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4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4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4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4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4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4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4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4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4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4"/>
          <p:cNvGrpSpPr/>
          <p:nvPr/>
        </p:nvGrpSpPr>
        <p:grpSpPr>
          <a:xfrm rot="4481340" flipH="1">
            <a:off x="-5017239" y="1932857"/>
            <a:ext cx="9467464" cy="4046024"/>
            <a:chOff x="3132345" y="2707099"/>
            <a:chExt cx="1032104" cy="682408"/>
          </a:xfrm>
        </p:grpSpPr>
        <p:sp>
          <p:nvSpPr>
            <p:cNvPr id="1934" name="Google Shape;1934;p4"/>
            <p:cNvSpPr/>
            <p:nvPr/>
          </p:nvSpPr>
          <p:spPr>
            <a:xfrm rot="9423121" flipH="1">
              <a:off x="3111383" y="2914587"/>
              <a:ext cx="1074027" cy="247104"/>
            </a:xfrm>
            <a:custGeom>
              <a:avLst/>
              <a:gdLst/>
              <a:ahLst/>
              <a:cxnLst/>
              <a:rect l="l" t="t" r="r" b="b"/>
              <a:pathLst>
                <a:path w="71552" h="17600" extrusionOk="0">
                  <a:moveTo>
                    <a:pt x="54804" y="639"/>
                  </a:moveTo>
                  <a:lnTo>
                    <a:pt x="54865" y="699"/>
                  </a:lnTo>
                  <a:cubicBezTo>
                    <a:pt x="54834" y="730"/>
                    <a:pt x="54804" y="730"/>
                    <a:pt x="54773" y="760"/>
                  </a:cubicBezTo>
                  <a:cubicBezTo>
                    <a:pt x="54743" y="760"/>
                    <a:pt x="54713" y="699"/>
                    <a:pt x="54713" y="699"/>
                  </a:cubicBezTo>
                  <a:lnTo>
                    <a:pt x="54804" y="639"/>
                  </a:lnTo>
                  <a:close/>
                  <a:moveTo>
                    <a:pt x="56871" y="791"/>
                  </a:moveTo>
                  <a:cubicBezTo>
                    <a:pt x="56901" y="821"/>
                    <a:pt x="56932" y="851"/>
                    <a:pt x="56932" y="851"/>
                  </a:cubicBezTo>
                  <a:cubicBezTo>
                    <a:pt x="56901" y="882"/>
                    <a:pt x="56901" y="943"/>
                    <a:pt x="56871" y="973"/>
                  </a:cubicBezTo>
                  <a:lnTo>
                    <a:pt x="56810" y="912"/>
                  </a:lnTo>
                  <a:lnTo>
                    <a:pt x="56871" y="791"/>
                  </a:lnTo>
                  <a:close/>
                  <a:moveTo>
                    <a:pt x="58421" y="1003"/>
                  </a:moveTo>
                  <a:cubicBezTo>
                    <a:pt x="58451" y="1003"/>
                    <a:pt x="58482" y="1034"/>
                    <a:pt x="58543" y="1064"/>
                  </a:cubicBezTo>
                  <a:lnTo>
                    <a:pt x="58451" y="1125"/>
                  </a:lnTo>
                  <a:lnTo>
                    <a:pt x="58360" y="1064"/>
                  </a:lnTo>
                  <a:lnTo>
                    <a:pt x="58421" y="1003"/>
                  </a:lnTo>
                  <a:close/>
                  <a:moveTo>
                    <a:pt x="50974" y="943"/>
                  </a:moveTo>
                  <a:cubicBezTo>
                    <a:pt x="51004" y="1003"/>
                    <a:pt x="51004" y="1034"/>
                    <a:pt x="51035" y="1095"/>
                  </a:cubicBezTo>
                  <a:cubicBezTo>
                    <a:pt x="51035" y="1095"/>
                    <a:pt x="51004" y="1125"/>
                    <a:pt x="50974" y="1155"/>
                  </a:cubicBezTo>
                  <a:cubicBezTo>
                    <a:pt x="50944" y="1095"/>
                    <a:pt x="50913" y="1064"/>
                    <a:pt x="50913" y="1034"/>
                  </a:cubicBezTo>
                  <a:cubicBezTo>
                    <a:pt x="50913" y="1003"/>
                    <a:pt x="50944" y="973"/>
                    <a:pt x="50974" y="973"/>
                  </a:cubicBezTo>
                  <a:lnTo>
                    <a:pt x="50974" y="943"/>
                  </a:lnTo>
                  <a:close/>
                  <a:moveTo>
                    <a:pt x="54105" y="973"/>
                  </a:moveTo>
                  <a:lnTo>
                    <a:pt x="54166" y="1095"/>
                  </a:lnTo>
                  <a:lnTo>
                    <a:pt x="54105" y="1155"/>
                  </a:lnTo>
                  <a:cubicBezTo>
                    <a:pt x="54074" y="1095"/>
                    <a:pt x="54044" y="1064"/>
                    <a:pt x="54044" y="1034"/>
                  </a:cubicBezTo>
                  <a:cubicBezTo>
                    <a:pt x="54044" y="1003"/>
                    <a:pt x="54074" y="973"/>
                    <a:pt x="54105" y="973"/>
                  </a:cubicBezTo>
                  <a:close/>
                  <a:moveTo>
                    <a:pt x="56536" y="973"/>
                  </a:moveTo>
                  <a:cubicBezTo>
                    <a:pt x="56567" y="1003"/>
                    <a:pt x="56567" y="1034"/>
                    <a:pt x="56597" y="1095"/>
                  </a:cubicBezTo>
                  <a:cubicBezTo>
                    <a:pt x="56597" y="1095"/>
                    <a:pt x="56536" y="1125"/>
                    <a:pt x="56536" y="1155"/>
                  </a:cubicBezTo>
                  <a:lnTo>
                    <a:pt x="56476" y="1034"/>
                  </a:lnTo>
                  <a:lnTo>
                    <a:pt x="56536" y="973"/>
                  </a:lnTo>
                  <a:close/>
                  <a:moveTo>
                    <a:pt x="49758" y="1186"/>
                  </a:moveTo>
                  <a:cubicBezTo>
                    <a:pt x="49789" y="1186"/>
                    <a:pt x="49819" y="1216"/>
                    <a:pt x="49819" y="1216"/>
                  </a:cubicBezTo>
                  <a:lnTo>
                    <a:pt x="49849" y="1216"/>
                  </a:lnTo>
                  <a:cubicBezTo>
                    <a:pt x="49789" y="1247"/>
                    <a:pt x="49758" y="1277"/>
                    <a:pt x="49697" y="1277"/>
                  </a:cubicBezTo>
                  <a:cubicBezTo>
                    <a:pt x="49697" y="1277"/>
                    <a:pt x="49667" y="1247"/>
                    <a:pt x="49667" y="1216"/>
                  </a:cubicBezTo>
                  <a:cubicBezTo>
                    <a:pt x="49697" y="1216"/>
                    <a:pt x="49728" y="1186"/>
                    <a:pt x="49758" y="1186"/>
                  </a:cubicBezTo>
                  <a:close/>
                  <a:moveTo>
                    <a:pt x="42433" y="1155"/>
                  </a:moveTo>
                  <a:lnTo>
                    <a:pt x="42494" y="1216"/>
                  </a:lnTo>
                  <a:lnTo>
                    <a:pt x="42433" y="1307"/>
                  </a:lnTo>
                  <a:cubicBezTo>
                    <a:pt x="42433" y="1307"/>
                    <a:pt x="42402" y="1247"/>
                    <a:pt x="42402" y="1247"/>
                  </a:cubicBezTo>
                  <a:cubicBezTo>
                    <a:pt x="42402" y="1216"/>
                    <a:pt x="42433" y="1186"/>
                    <a:pt x="42433" y="1155"/>
                  </a:cubicBezTo>
                  <a:close/>
                  <a:moveTo>
                    <a:pt x="55687" y="928"/>
                  </a:moveTo>
                  <a:cubicBezTo>
                    <a:pt x="55761" y="928"/>
                    <a:pt x="55835" y="953"/>
                    <a:pt x="55898" y="1003"/>
                  </a:cubicBezTo>
                  <a:lnTo>
                    <a:pt x="55685" y="1307"/>
                  </a:lnTo>
                  <a:lnTo>
                    <a:pt x="55442" y="1277"/>
                  </a:lnTo>
                  <a:lnTo>
                    <a:pt x="55412" y="1064"/>
                  </a:lnTo>
                  <a:cubicBezTo>
                    <a:pt x="55483" y="976"/>
                    <a:pt x="55584" y="928"/>
                    <a:pt x="55687" y="928"/>
                  </a:cubicBezTo>
                  <a:close/>
                  <a:moveTo>
                    <a:pt x="59150" y="791"/>
                  </a:moveTo>
                  <a:lnTo>
                    <a:pt x="59302" y="943"/>
                  </a:lnTo>
                  <a:lnTo>
                    <a:pt x="59819" y="943"/>
                  </a:lnTo>
                  <a:lnTo>
                    <a:pt x="60002" y="1125"/>
                  </a:lnTo>
                  <a:cubicBezTo>
                    <a:pt x="60026" y="1143"/>
                    <a:pt x="60054" y="1149"/>
                    <a:pt x="60084" y="1149"/>
                  </a:cubicBezTo>
                  <a:cubicBezTo>
                    <a:pt x="60144" y="1149"/>
                    <a:pt x="60211" y="1125"/>
                    <a:pt x="60273" y="1125"/>
                  </a:cubicBezTo>
                  <a:cubicBezTo>
                    <a:pt x="60335" y="1125"/>
                    <a:pt x="60391" y="1149"/>
                    <a:pt x="60427" y="1247"/>
                  </a:cubicBezTo>
                  <a:cubicBezTo>
                    <a:pt x="60397" y="1277"/>
                    <a:pt x="60366" y="1307"/>
                    <a:pt x="60366" y="1307"/>
                  </a:cubicBezTo>
                  <a:lnTo>
                    <a:pt x="59485" y="1307"/>
                  </a:lnTo>
                  <a:lnTo>
                    <a:pt x="59302" y="1155"/>
                  </a:lnTo>
                  <a:lnTo>
                    <a:pt x="59120" y="1307"/>
                  </a:lnTo>
                  <a:lnTo>
                    <a:pt x="58877" y="1034"/>
                  </a:lnTo>
                  <a:lnTo>
                    <a:pt x="59150" y="791"/>
                  </a:lnTo>
                  <a:close/>
                  <a:moveTo>
                    <a:pt x="60853" y="1155"/>
                  </a:moveTo>
                  <a:cubicBezTo>
                    <a:pt x="60883" y="1155"/>
                    <a:pt x="60913" y="1186"/>
                    <a:pt x="60913" y="1186"/>
                  </a:cubicBezTo>
                  <a:cubicBezTo>
                    <a:pt x="60913" y="1247"/>
                    <a:pt x="60883" y="1277"/>
                    <a:pt x="60853" y="1307"/>
                  </a:cubicBezTo>
                  <a:lnTo>
                    <a:pt x="60792" y="1247"/>
                  </a:lnTo>
                  <a:lnTo>
                    <a:pt x="60853" y="1155"/>
                  </a:lnTo>
                  <a:close/>
                  <a:moveTo>
                    <a:pt x="61886" y="1277"/>
                  </a:moveTo>
                  <a:cubicBezTo>
                    <a:pt x="61825" y="1338"/>
                    <a:pt x="61795" y="1399"/>
                    <a:pt x="61734" y="1459"/>
                  </a:cubicBezTo>
                  <a:cubicBezTo>
                    <a:pt x="61643" y="1277"/>
                    <a:pt x="61764" y="1307"/>
                    <a:pt x="61886" y="1277"/>
                  </a:cubicBezTo>
                  <a:close/>
                  <a:moveTo>
                    <a:pt x="53558" y="1155"/>
                  </a:moveTo>
                  <a:lnTo>
                    <a:pt x="53558" y="1155"/>
                  </a:lnTo>
                  <a:cubicBezTo>
                    <a:pt x="53740" y="1247"/>
                    <a:pt x="53679" y="1368"/>
                    <a:pt x="53588" y="1520"/>
                  </a:cubicBezTo>
                  <a:lnTo>
                    <a:pt x="53588" y="1490"/>
                  </a:lnTo>
                  <a:cubicBezTo>
                    <a:pt x="53466" y="1368"/>
                    <a:pt x="53466" y="1247"/>
                    <a:pt x="53558" y="1155"/>
                  </a:cubicBezTo>
                  <a:close/>
                  <a:moveTo>
                    <a:pt x="20730" y="1672"/>
                  </a:moveTo>
                  <a:lnTo>
                    <a:pt x="20791" y="1794"/>
                  </a:lnTo>
                  <a:lnTo>
                    <a:pt x="20730" y="1854"/>
                  </a:lnTo>
                  <a:cubicBezTo>
                    <a:pt x="20730" y="1824"/>
                    <a:pt x="20700" y="1763"/>
                    <a:pt x="20700" y="1733"/>
                  </a:cubicBezTo>
                  <a:cubicBezTo>
                    <a:pt x="20670" y="1733"/>
                    <a:pt x="20730" y="1672"/>
                    <a:pt x="20730" y="1672"/>
                  </a:cubicBezTo>
                  <a:close/>
                  <a:moveTo>
                    <a:pt x="49059" y="1672"/>
                  </a:moveTo>
                  <a:cubicBezTo>
                    <a:pt x="49089" y="1702"/>
                    <a:pt x="49089" y="1733"/>
                    <a:pt x="49120" y="1794"/>
                  </a:cubicBezTo>
                  <a:cubicBezTo>
                    <a:pt x="49120" y="1794"/>
                    <a:pt x="49089" y="1854"/>
                    <a:pt x="49059" y="1854"/>
                  </a:cubicBezTo>
                  <a:cubicBezTo>
                    <a:pt x="49029" y="1824"/>
                    <a:pt x="49029" y="1763"/>
                    <a:pt x="48998" y="1733"/>
                  </a:cubicBezTo>
                  <a:cubicBezTo>
                    <a:pt x="48998" y="1733"/>
                    <a:pt x="49029" y="1672"/>
                    <a:pt x="49059" y="1672"/>
                  </a:cubicBezTo>
                  <a:close/>
                  <a:moveTo>
                    <a:pt x="57935" y="1672"/>
                  </a:moveTo>
                  <a:lnTo>
                    <a:pt x="57995" y="1794"/>
                  </a:lnTo>
                  <a:lnTo>
                    <a:pt x="57935" y="1854"/>
                  </a:lnTo>
                  <a:cubicBezTo>
                    <a:pt x="57904" y="1824"/>
                    <a:pt x="57874" y="1763"/>
                    <a:pt x="57874" y="1733"/>
                  </a:cubicBezTo>
                  <a:cubicBezTo>
                    <a:pt x="57874" y="1733"/>
                    <a:pt x="57904" y="1672"/>
                    <a:pt x="57935" y="1672"/>
                  </a:cubicBezTo>
                  <a:close/>
                  <a:moveTo>
                    <a:pt x="45564" y="1702"/>
                  </a:moveTo>
                  <a:cubicBezTo>
                    <a:pt x="45746" y="1702"/>
                    <a:pt x="45655" y="1854"/>
                    <a:pt x="45685" y="1915"/>
                  </a:cubicBezTo>
                  <a:cubicBezTo>
                    <a:pt x="45640" y="1991"/>
                    <a:pt x="45571" y="2029"/>
                    <a:pt x="45503" y="2029"/>
                  </a:cubicBezTo>
                  <a:cubicBezTo>
                    <a:pt x="45434" y="2029"/>
                    <a:pt x="45366" y="1991"/>
                    <a:pt x="45320" y="1915"/>
                  </a:cubicBezTo>
                  <a:lnTo>
                    <a:pt x="45564" y="1702"/>
                  </a:lnTo>
                  <a:close/>
                  <a:moveTo>
                    <a:pt x="41582" y="1854"/>
                  </a:moveTo>
                  <a:cubicBezTo>
                    <a:pt x="41612" y="1885"/>
                    <a:pt x="41643" y="1915"/>
                    <a:pt x="41643" y="1915"/>
                  </a:cubicBezTo>
                  <a:cubicBezTo>
                    <a:pt x="41643" y="1946"/>
                    <a:pt x="41612" y="2006"/>
                    <a:pt x="41582" y="2037"/>
                  </a:cubicBezTo>
                  <a:lnTo>
                    <a:pt x="41521" y="1976"/>
                  </a:lnTo>
                  <a:lnTo>
                    <a:pt x="41582" y="1854"/>
                  </a:lnTo>
                  <a:close/>
                  <a:moveTo>
                    <a:pt x="35989" y="2067"/>
                  </a:moveTo>
                  <a:cubicBezTo>
                    <a:pt x="36050" y="2067"/>
                    <a:pt x="36080" y="2098"/>
                    <a:pt x="36111" y="2128"/>
                  </a:cubicBezTo>
                  <a:lnTo>
                    <a:pt x="36050" y="2189"/>
                  </a:lnTo>
                  <a:lnTo>
                    <a:pt x="35959" y="2128"/>
                  </a:lnTo>
                  <a:cubicBezTo>
                    <a:pt x="35959" y="2098"/>
                    <a:pt x="35989" y="2067"/>
                    <a:pt x="35989" y="2067"/>
                  </a:cubicBezTo>
                  <a:close/>
                  <a:moveTo>
                    <a:pt x="36813" y="2025"/>
                  </a:moveTo>
                  <a:cubicBezTo>
                    <a:pt x="36867" y="2025"/>
                    <a:pt x="36921" y="2040"/>
                    <a:pt x="36962" y="2067"/>
                  </a:cubicBezTo>
                  <a:cubicBezTo>
                    <a:pt x="36931" y="2174"/>
                    <a:pt x="36886" y="2212"/>
                    <a:pt x="36829" y="2212"/>
                  </a:cubicBezTo>
                  <a:cubicBezTo>
                    <a:pt x="36772" y="2212"/>
                    <a:pt x="36703" y="2174"/>
                    <a:pt x="36627" y="2128"/>
                  </a:cubicBezTo>
                  <a:lnTo>
                    <a:pt x="36627" y="2098"/>
                  </a:lnTo>
                  <a:cubicBezTo>
                    <a:pt x="36677" y="2047"/>
                    <a:pt x="36746" y="2025"/>
                    <a:pt x="36813" y="2025"/>
                  </a:cubicBezTo>
                  <a:close/>
                  <a:moveTo>
                    <a:pt x="38269" y="2037"/>
                  </a:moveTo>
                  <a:cubicBezTo>
                    <a:pt x="38299" y="2037"/>
                    <a:pt x="38329" y="2128"/>
                    <a:pt x="38329" y="2158"/>
                  </a:cubicBezTo>
                  <a:cubicBezTo>
                    <a:pt x="38360" y="2158"/>
                    <a:pt x="38269" y="2219"/>
                    <a:pt x="38269" y="2219"/>
                  </a:cubicBezTo>
                  <a:cubicBezTo>
                    <a:pt x="38208" y="2189"/>
                    <a:pt x="38117" y="2158"/>
                    <a:pt x="38056" y="2158"/>
                  </a:cubicBezTo>
                  <a:lnTo>
                    <a:pt x="38056" y="2067"/>
                  </a:lnTo>
                  <a:lnTo>
                    <a:pt x="38056" y="2037"/>
                  </a:lnTo>
                  <a:close/>
                  <a:moveTo>
                    <a:pt x="31262" y="2195"/>
                  </a:moveTo>
                  <a:cubicBezTo>
                    <a:pt x="31312" y="2195"/>
                    <a:pt x="31361" y="2211"/>
                    <a:pt x="31399" y="2250"/>
                  </a:cubicBezTo>
                  <a:cubicBezTo>
                    <a:pt x="31369" y="2356"/>
                    <a:pt x="31323" y="2394"/>
                    <a:pt x="31266" y="2394"/>
                  </a:cubicBezTo>
                  <a:cubicBezTo>
                    <a:pt x="31209" y="2394"/>
                    <a:pt x="31141" y="2356"/>
                    <a:pt x="31065" y="2310"/>
                  </a:cubicBezTo>
                  <a:lnTo>
                    <a:pt x="31065" y="2280"/>
                  </a:lnTo>
                  <a:cubicBezTo>
                    <a:pt x="31118" y="2227"/>
                    <a:pt x="31191" y="2195"/>
                    <a:pt x="31262" y="2195"/>
                  </a:cubicBezTo>
                  <a:close/>
                  <a:moveTo>
                    <a:pt x="32477" y="2195"/>
                  </a:moveTo>
                  <a:cubicBezTo>
                    <a:pt x="32528" y="2195"/>
                    <a:pt x="32577" y="2211"/>
                    <a:pt x="32615" y="2250"/>
                  </a:cubicBezTo>
                  <a:cubicBezTo>
                    <a:pt x="32585" y="2356"/>
                    <a:pt x="32539" y="2394"/>
                    <a:pt x="32482" y="2394"/>
                  </a:cubicBezTo>
                  <a:cubicBezTo>
                    <a:pt x="32425" y="2394"/>
                    <a:pt x="32357" y="2356"/>
                    <a:pt x="32281" y="2310"/>
                  </a:cubicBezTo>
                  <a:lnTo>
                    <a:pt x="32281" y="2280"/>
                  </a:lnTo>
                  <a:cubicBezTo>
                    <a:pt x="32334" y="2227"/>
                    <a:pt x="32407" y="2195"/>
                    <a:pt x="32477" y="2195"/>
                  </a:cubicBezTo>
                  <a:close/>
                  <a:moveTo>
                    <a:pt x="62150" y="1833"/>
                  </a:moveTo>
                  <a:cubicBezTo>
                    <a:pt x="62215" y="1833"/>
                    <a:pt x="62295" y="1885"/>
                    <a:pt x="62433" y="2006"/>
                  </a:cubicBezTo>
                  <a:lnTo>
                    <a:pt x="63284" y="2006"/>
                  </a:lnTo>
                  <a:lnTo>
                    <a:pt x="63497" y="2189"/>
                  </a:lnTo>
                  <a:lnTo>
                    <a:pt x="64682" y="2189"/>
                  </a:lnTo>
                  <a:lnTo>
                    <a:pt x="64865" y="2371"/>
                  </a:lnTo>
                  <a:cubicBezTo>
                    <a:pt x="64899" y="2376"/>
                    <a:pt x="64932" y="2378"/>
                    <a:pt x="64965" y="2378"/>
                  </a:cubicBezTo>
                  <a:cubicBezTo>
                    <a:pt x="65048" y="2378"/>
                    <a:pt x="65128" y="2367"/>
                    <a:pt x="65208" y="2367"/>
                  </a:cubicBezTo>
                  <a:cubicBezTo>
                    <a:pt x="65294" y="2367"/>
                    <a:pt x="65381" y="2379"/>
                    <a:pt x="65473" y="2432"/>
                  </a:cubicBezTo>
                  <a:cubicBezTo>
                    <a:pt x="65442" y="2493"/>
                    <a:pt x="65412" y="2554"/>
                    <a:pt x="65382" y="2554"/>
                  </a:cubicBezTo>
                  <a:lnTo>
                    <a:pt x="64531" y="2554"/>
                  </a:lnTo>
                  <a:lnTo>
                    <a:pt x="64409" y="2432"/>
                  </a:lnTo>
                  <a:cubicBezTo>
                    <a:pt x="64379" y="2402"/>
                    <a:pt x="64348" y="2371"/>
                    <a:pt x="64348" y="2371"/>
                  </a:cubicBezTo>
                  <a:lnTo>
                    <a:pt x="63132" y="2371"/>
                  </a:lnTo>
                  <a:lnTo>
                    <a:pt x="62950" y="2189"/>
                  </a:lnTo>
                  <a:cubicBezTo>
                    <a:pt x="62927" y="2181"/>
                    <a:pt x="62907" y="2178"/>
                    <a:pt x="62887" y="2178"/>
                  </a:cubicBezTo>
                  <a:cubicBezTo>
                    <a:pt x="62752" y="2178"/>
                    <a:pt x="62695" y="2345"/>
                    <a:pt x="62616" y="2371"/>
                  </a:cubicBezTo>
                  <a:cubicBezTo>
                    <a:pt x="62596" y="2374"/>
                    <a:pt x="62578" y="2376"/>
                    <a:pt x="62560" y="2376"/>
                  </a:cubicBezTo>
                  <a:cubicBezTo>
                    <a:pt x="62420" y="2376"/>
                    <a:pt x="62363" y="2273"/>
                    <a:pt x="62281" y="2219"/>
                  </a:cubicBezTo>
                  <a:cubicBezTo>
                    <a:pt x="62190" y="2189"/>
                    <a:pt x="62099" y="2158"/>
                    <a:pt x="62008" y="2128"/>
                  </a:cubicBezTo>
                  <a:lnTo>
                    <a:pt x="62008" y="1915"/>
                  </a:lnTo>
                  <a:cubicBezTo>
                    <a:pt x="62060" y="1863"/>
                    <a:pt x="62101" y="1833"/>
                    <a:pt x="62150" y="1833"/>
                  </a:cubicBezTo>
                  <a:close/>
                  <a:moveTo>
                    <a:pt x="18177" y="2584"/>
                  </a:moveTo>
                  <a:cubicBezTo>
                    <a:pt x="18177" y="2584"/>
                    <a:pt x="18238" y="2645"/>
                    <a:pt x="18238" y="2645"/>
                  </a:cubicBezTo>
                  <a:cubicBezTo>
                    <a:pt x="18177" y="2675"/>
                    <a:pt x="18147" y="2675"/>
                    <a:pt x="18116" y="2706"/>
                  </a:cubicBezTo>
                  <a:cubicBezTo>
                    <a:pt x="18086" y="2706"/>
                    <a:pt x="18055" y="2675"/>
                    <a:pt x="18055" y="2645"/>
                  </a:cubicBezTo>
                  <a:cubicBezTo>
                    <a:pt x="18086" y="2614"/>
                    <a:pt x="18116" y="2614"/>
                    <a:pt x="18177" y="2584"/>
                  </a:cubicBezTo>
                  <a:close/>
                  <a:moveTo>
                    <a:pt x="18663" y="2554"/>
                  </a:moveTo>
                  <a:cubicBezTo>
                    <a:pt x="18694" y="2584"/>
                    <a:pt x="18724" y="2614"/>
                    <a:pt x="18724" y="2614"/>
                  </a:cubicBezTo>
                  <a:cubicBezTo>
                    <a:pt x="18694" y="2645"/>
                    <a:pt x="18694" y="2706"/>
                    <a:pt x="18663" y="2736"/>
                  </a:cubicBezTo>
                  <a:lnTo>
                    <a:pt x="18603" y="2675"/>
                  </a:lnTo>
                  <a:lnTo>
                    <a:pt x="18663" y="2554"/>
                  </a:lnTo>
                  <a:close/>
                  <a:moveTo>
                    <a:pt x="3739" y="3465"/>
                  </a:moveTo>
                  <a:cubicBezTo>
                    <a:pt x="3769" y="3465"/>
                    <a:pt x="3800" y="3526"/>
                    <a:pt x="3800" y="3526"/>
                  </a:cubicBezTo>
                  <a:cubicBezTo>
                    <a:pt x="3769" y="3557"/>
                    <a:pt x="3739" y="3557"/>
                    <a:pt x="3709" y="3587"/>
                  </a:cubicBezTo>
                  <a:cubicBezTo>
                    <a:pt x="3678" y="3587"/>
                    <a:pt x="3648" y="3557"/>
                    <a:pt x="3648" y="3526"/>
                  </a:cubicBezTo>
                  <a:cubicBezTo>
                    <a:pt x="3678" y="3526"/>
                    <a:pt x="3709" y="3496"/>
                    <a:pt x="3739" y="3465"/>
                  </a:cubicBezTo>
                  <a:close/>
                  <a:moveTo>
                    <a:pt x="3288" y="3420"/>
                  </a:moveTo>
                  <a:cubicBezTo>
                    <a:pt x="3341" y="3420"/>
                    <a:pt x="3399" y="3449"/>
                    <a:pt x="3466" y="3526"/>
                  </a:cubicBezTo>
                  <a:lnTo>
                    <a:pt x="3162" y="3769"/>
                  </a:lnTo>
                  <a:lnTo>
                    <a:pt x="3162" y="3800"/>
                  </a:lnTo>
                  <a:cubicBezTo>
                    <a:pt x="3113" y="3762"/>
                    <a:pt x="3069" y="3747"/>
                    <a:pt x="3027" y="3747"/>
                  </a:cubicBezTo>
                  <a:cubicBezTo>
                    <a:pt x="2867" y="3747"/>
                    <a:pt x="2740" y="3961"/>
                    <a:pt x="2563" y="3961"/>
                  </a:cubicBezTo>
                  <a:cubicBezTo>
                    <a:pt x="2523" y="3961"/>
                    <a:pt x="2479" y="3950"/>
                    <a:pt x="2432" y="3921"/>
                  </a:cubicBezTo>
                  <a:lnTo>
                    <a:pt x="2402" y="3709"/>
                  </a:lnTo>
                  <a:cubicBezTo>
                    <a:pt x="2477" y="3620"/>
                    <a:pt x="2563" y="3600"/>
                    <a:pt x="2654" y="3600"/>
                  </a:cubicBezTo>
                  <a:cubicBezTo>
                    <a:pt x="2730" y="3600"/>
                    <a:pt x="2809" y="3615"/>
                    <a:pt x="2887" y="3615"/>
                  </a:cubicBezTo>
                  <a:cubicBezTo>
                    <a:pt x="2939" y="3615"/>
                    <a:pt x="2990" y="3608"/>
                    <a:pt x="3040" y="3587"/>
                  </a:cubicBezTo>
                  <a:cubicBezTo>
                    <a:pt x="3117" y="3510"/>
                    <a:pt x="3195" y="3420"/>
                    <a:pt x="3288" y="3420"/>
                  </a:cubicBezTo>
                  <a:close/>
                  <a:moveTo>
                    <a:pt x="1399" y="3435"/>
                  </a:moveTo>
                  <a:cubicBezTo>
                    <a:pt x="1611" y="3526"/>
                    <a:pt x="1824" y="3648"/>
                    <a:pt x="2037" y="3769"/>
                  </a:cubicBezTo>
                  <a:lnTo>
                    <a:pt x="1125" y="3800"/>
                  </a:lnTo>
                  <a:lnTo>
                    <a:pt x="882" y="3982"/>
                  </a:lnTo>
                  <a:lnTo>
                    <a:pt x="852" y="3709"/>
                  </a:lnTo>
                  <a:lnTo>
                    <a:pt x="1125" y="3435"/>
                  </a:lnTo>
                  <a:close/>
                  <a:moveTo>
                    <a:pt x="61764" y="8420"/>
                  </a:moveTo>
                  <a:lnTo>
                    <a:pt x="61825" y="8481"/>
                  </a:lnTo>
                  <a:cubicBezTo>
                    <a:pt x="61795" y="8511"/>
                    <a:pt x="61764" y="8541"/>
                    <a:pt x="61734" y="8541"/>
                  </a:cubicBezTo>
                  <a:cubicBezTo>
                    <a:pt x="61704" y="8541"/>
                    <a:pt x="61673" y="8511"/>
                    <a:pt x="61673" y="8481"/>
                  </a:cubicBezTo>
                  <a:lnTo>
                    <a:pt x="61764" y="8420"/>
                  </a:lnTo>
                  <a:close/>
                  <a:moveTo>
                    <a:pt x="60883" y="9271"/>
                  </a:moveTo>
                  <a:lnTo>
                    <a:pt x="60883" y="9271"/>
                  </a:lnTo>
                  <a:cubicBezTo>
                    <a:pt x="60964" y="9392"/>
                    <a:pt x="60937" y="9419"/>
                    <a:pt x="60866" y="9433"/>
                  </a:cubicBezTo>
                  <a:lnTo>
                    <a:pt x="60866" y="9433"/>
                  </a:lnTo>
                  <a:cubicBezTo>
                    <a:pt x="60829" y="9379"/>
                    <a:pt x="60856" y="9325"/>
                    <a:pt x="60883" y="9271"/>
                  </a:cubicBezTo>
                  <a:close/>
                  <a:moveTo>
                    <a:pt x="60731" y="9453"/>
                  </a:moveTo>
                  <a:cubicBezTo>
                    <a:pt x="60731" y="9545"/>
                    <a:pt x="60701" y="9636"/>
                    <a:pt x="60609" y="9727"/>
                  </a:cubicBezTo>
                  <a:lnTo>
                    <a:pt x="60761" y="9879"/>
                  </a:lnTo>
                  <a:lnTo>
                    <a:pt x="60518" y="10152"/>
                  </a:lnTo>
                  <a:lnTo>
                    <a:pt x="60397" y="9818"/>
                  </a:lnTo>
                  <a:lnTo>
                    <a:pt x="60184" y="9788"/>
                  </a:lnTo>
                  <a:cubicBezTo>
                    <a:pt x="60093" y="9697"/>
                    <a:pt x="59971" y="9636"/>
                    <a:pt x="59941" y="9484"/>
                  </a:cubicBezTo>
                  <a:cubicBezTo>
                    <a:pt x="59971" y="9484"/>
                    <a:pt x="60002" y="9453"/>
                    <a:pt x="60032" y="9453"/>
                  </a:cubicBezTo>
                  <a:close/>
                  <a:moveTo>
                    <a:pt x="59247" y="9787"/>
                  </a:moveTo>
                  <a:cubicBezTo>
                    <a:pt x="59387" y="9787"/>
                    <a:pt x="59465" y="9973"/>
                    <a:pt x="59576" y="10061"/>
                  </a:cubicBezTo>
                  <a:lnTo>
                    <a:pt x="59302" y="10335"/>
                  </a:lnTo>
                  <a:lnTo>
                    <a:pt x="59059" y="9909"/>
                  </a:lnTo>
                  <a:lnTo>
                    <a:pt x="59059" y="9879"/>
                  </a:lnTo>
                  <a:cubicBezTo>
                    <a:pt x="59133" y="9813"/>
                    <a:pt x="59194" y="9787"/>
                    <a:pt x="59247" y="9787"/>
                  </a:cubicBezTo>
                  <a:close/>
                  <a:moveTo>
                    <a:pt x="59333" y="10517"/>
                  </a:moveTo>
                  <a:lnTo>
                    <a:pt x="59394" y="10639"/>
                  </a:lnTo>
                  <a:lnTo>
                    <a:pt x="59333" y="10700"/>
                  </a:lnTo>
                  <a:cubicBezTo>
                    <a:pt x="59302" y="10669"/>
                    <a:pt x="59272" y="10608"/>
                    <a:pt x="59272" y="10578"/>
                  </a:cubicBezTo>
                  <a:cubicBezTo>
                    <a:pt x="59272" y="10578"/>
                    <a:pt x="59302" y="10548"/>
                    <a:pt x="59333" y="10517"/>
                  </a:cubicBezTo>
                  <a:close/>
                  <a:moveTo>
                    <a:pt x="6505" y="10882"/>
                  </a:moveTo>
                  <a:lnTo>
                    <a:pt x="6566" y="10973"/>
                  </a:lnTo>
                  <a:lnTo>
                    <a:pt x="6505" y="11064"/>
                  </a:lnTo>
                  <a:cubicBezTo>
                    <a:pt x="6475" y="11004"/>
                    <a:pt x="6475" y="10973"/>
                    <a:pt x="6444" y="10943"/>
                  </a:cubicBezTo>
                  <a:cubicBezTo>
                    <a:pt x="6444" y="10912"/>
                    <a:pt x="6475" y="10882"/>
                    <a:pt x="6505" y="10882"/>
                  </a:cubicBezTo>
                  <a:close/>
                  <a:moveTo>
                    <a:pt x="13283" y="10852"/>
                  </a:moveTo>
                  <a:cubicBezTo>
                    <a:pt x="13375" y="11004"/>
                    <a:pt x="13405" y="11095"/>
                    <a:pt x="13283" y="11186"/>
                  </a:cubicBezTo>
                  <a:cubicBezTo>
                    <a:pt x="13101" y="11125"/>
                    <a:pt x="13162" y="11004"/>
                    <a:pt x="13253" y="10852"/>
                  </a:cubicBezTo>
                  <a:close/>
                  <a:moveTo>
                    <a:pt x="8390" y="11004"/>
                  </a:moveTo>
                  <a:cubicBezTo>
                    <a:pt x="8542" y="11095"/>
                    <a:pt x="8542" y="11307"/>
                    <a:pt x="8390" y="11399"/>
                  </a:cubicBezTo>
                  <a:cubicBezTo>
                    <a:pt x="8329" y="11307"/>
                    <a:pt x="8207" y="11247"/>
                    <a:pt x="8177" y="11064"/>
                  </a:cubicBezTo>
                  <a:lnTo>
                    <a:pt x="8390" y="11004"/>
                  </a:lnTo>
                  <a:close/>
                  <a:moveTo>
                    <a:pt x="9302" y="11399"/>
                  </a:moveTo>
                  <a:lnTo>
                    <a:pt x="9362" y="11520"/>
                  </a:lnTo>
                  <a:lnTo>
                    <a:pt x="9302" y="11581"/>
                  </a:lnTo>
                  <a:cubicBezTo>
                    <a:pt x="9271" y="11551"/>
                    <a:pt x="9241" y="11520"/>
                    <a:pt x="9241" y="11459"/>
                  </a:cubicBezTo>
                  <a:cubicBezTo>
                    <a:pt x="9241" y="11459"/>
                    <a:pt x="9271" y="11429"/>
                    <a:pt x="9302" y="11399"/>
                  </a:cubicBezTo>
                  <a:close/>
                  <a:moveTo>
                    <a:pt x="58634" y="11399"/>
                  </a:moveTo>
                  <a:lnTo>
                    <a:pt x="58695" y="11520"/>
                  </a:lnTo>
                  <a:lnTo>
                    <a:pt x="58634" y="11581"/>
                  </a:lnTo>
                  <a:cubicBezTo>
                    <a:pt x="58603" y="11551"/>
                    <a:pt x="58573" y="11520"/>
                    <a:pt x="58573" y="11459"/>
                  </a:cubicBezTo>
                  <a:cubicBezTo>
                    <a:pt x="58573" y="11459"/>
                    <a:pt x="58603" y="11429"/>
                    <a:pt x="58634" y="11399"/>
                  </a:cubicBezTo>
                  <a:close/>
                  <a:moveTo>
                    <a:pt x="59150" y="11399"/>
                  </a:moveTo>
                  <a:cubicBezTo>
                    <a:pt x="59181" y="11429"/>
                    <a:pt x="59181" y="11490"/>
                    <a:pt x="59211" y="11520"/>
                  </a:cubicBezTo>
                  <a:cubicBezTo>
                    <a:pt x="59211" y="11551"/>
                    <a:pt x="59181" y="11551"/>
                    <a:pt x="59150" y="11581"/>
                  </a:cubicBezTo>
                  <a:cubicBezTo>
                    <a:pt x="59120" y="11551"/>
                    <a:pt x="59120" y="11520"/>
                    <a:pt x="59090" y="11459"/>
                  </a:cubicBezTo>
                  <a:cubicBezTo>
                    <a:pt x="59090" y="11459"/>
                    <a:pt x="59120" y="11429"/>
                    <a:pt x="59150" y="11399"/>
                  </a:cubicBezTo>
                  <a:close/>
                  <a:moveTo>
                    <a:pt x="24743" y="11581"/>
                  </a:moveTo>
                  <a:lnTo>
                    <a:pt x="24803" y="11642"/>
                  </a:lnTo>
                  <a:lnTo>
                    <a:pt x="24743" y="11763"/>
                  </a:lnTo>
                  <a:lnTo>
                    <a:pt x="24682" y="11703"/>
                  </a:lnTo>
                  <a:cubicBezTo>
                    <a:pt x="24712" y="11672"/>
                    <a:pt x="24743" y="11611"/>
                    <a:pt x="24743" y="11581"/>
                  </a:cubicBezTo>
                  <a:close/>
                  <a:moveTo>
                    <a:pt x="46627" y="11581"/>
                  </a:moveTo>
                  <a:lnTo>
                    <a:pt x="46719" y="11703"/>
                  </a:lnTo>
                  <a:lnTo>
                    <a:pt x="46627" y="11763"/>
                  </a:lnTo>
                  <a:cubicBezTo>
                    <a:pt x="46627" y="11733"/>
                    <a:pt x="46597" y="11672"/>
                    <a:pt x="46597" y="11642"/>
                  </a:cubicBezTo>
                  <a:cubicBezTo>
                    <a:pt x="46597" y="11611"/>
                    <a:pt x="46627" y="11611"/>
                    <a:pt x="46627" y="11581"/>
                  </a:cubicBezTo>
                  <a:close/>
                  <a:moveTo>
                    <a:pt x="59819" y="10487"/>
                  </a:moveTo>
                  <a:cubicBezTo>
                    <a:pt x="60062" y="10760"/>
                    <a:pt x="60245" y="11064"/>
                    <a:pt x="60336" y="11429"/>
                  </a:cubicBezTo>
                  <a:lnTo>
                    <a:pt x="59789" y="11915"/>
                  </a:lnTo>
                  <a:lnTo>
                    <a:pt x="59637" y="11885"/>
                  </a:lnTo>
                  <a:cubicBezTo>
                    <a:pt x="59515" y="11794"/>
                    <a:pt x="59606" y="11611"/>
                    <a:pt x="59576" y="11490"/>
                  </a:cubicBezTo>
                  <a:lnTo>
                    <a:pt x="59424" y="11307"/>
                  </a:lnTo>
                  <a:lnTo>
                    <a:pt x="59728" y="10760"/>
                  </a:lnTo>
                  <a:lnTo>
                    <a:pt x="59576" y="10578"/>
                  </a:lnTo>
                  <a:lnTo>
                    <a:pt x="59819" y="10487"/>
                  </a:lnTo>
                  <a:close/>
                  <a:moveTo>
                    <a:pt x="42980" y="11915"/>
                  </a:moveTo>
                  <a:cubicBezTo>
                    <a:pt x="43010" y="11976"/>
                    <a:pt x="43041" y="12007"/>
                    <a:pt x="43041" y="12067"/>
                  </a:cubicBezTo>
                  <a:cubicBezTo>
                    <a:pt x="43041" y="12067"/>
                    <a:pt x="43010" y="12098"/>
                    <a:pt x="42980" y="12098"/>
                  </a:cubicBezTo>
                  <a:cubicBezTo>
                    <a:pt x="42980" y="12067"/>
                    <a:pt x="42950" y="12037"/>
                    <a:pt x="42950" y="12007"/>
                  </a:cubicBezTo>
                  <a:cubicBezTo>
                    <a:pt x="42950" y="11976"/>
                    <a:pt x="42980" y="11946"/>
                    <a:pt x="42980" y="11946"/>
                  </a:cubicBezTo>
                  <a:lnTo>
                    <a:pt x="42980" y="11915"/>
                  </a:lnTo>
                  <a:close/>
                  <a:moveTo>
                    <a:pt x="46597" y="11976"/>
                  </a:moveTo>
                  <a:cubicBezTo>
                    <a:pt x="46658" y="11976"/>
                    <a:pt x="46688" y="12007"/>
                    <a:pt x="46719" y="12037"/>
                  </a:cubicBezTo>
                  <a:lnTo>
                    <a:pt x="46658" y="12098"/>
                  </a:lnTo>
                  <a:lnTo>
                    <a:pt x="46567" y="12037"/>
                  </a:lnTo>
                  <a:cubicBezTo>
                    <a:pt x="46567" y="12007"/>
                    <a:pt x="46597" y="11976"/>
                    <a:pt x="46597" y="11976"/>
                  </a:cubicBezTo>
                  <a:close/>
                  <a:moveTo>
                    <a:pt x="61258" y="11949"/>
                  </a:moveTo>
                  <a:cubicBezTo>
                    <a:pt x="61298" y="12064"/>
                    <a:pt x="61383" y="12195"/>
                    <a:pt x="61217" y="12250"/>
                  </a:cubicBezTo>
                  <a:cubicBezTo>
                    <a:pt x="61136" y="12059"/>
                    <a:pt x="61127" y="12039"/>
                    <a:pt x="61258" y="11949"/>
                  </a:cubicBezTo>
                  <a:close/>
                  <a:moveTo>
                    <a:pt x="61795" y="11703"/>
                  </a:moveTo>
                  <a:lnTo>
                    <a:pt x="61825" y="12007"/>
                  </a:lnTo>
                  <a:lnTo>
                    <a:pt x="61582" y="12280"/>
                  </a:lnTo>
                  <a:cubicBezTo>
                    <a:pt x="61396" y="12227"/>
                    <a:pt x="61606" y="11894"/>
                    <a:pt x="61375" y="11894"/>
                  </a:cubicBezTo>
                  <a:cubicBezTo>
                    <a:pt x="61358" y="11894"/>
                    <a:pt x="61339" y="11895"/>
                    <a:pt x="61318" y="11899"/>
                  </a:cubicBezTo>
                  <a:lnTo>
                    <a:pt x="61318" y="11899"/>
                  </a:lnTo>
                  <a:cubicBezTo>
                    <a:pt x="61406" y="11751"/>
                    <a:pt x="61494" y="11751"/>
                    <a:pt x="61589" y="11751"/>
                  </a:cubicBezTo>
                  <a:lnTo>
                    <a:pt x="61589" y="11751"/>
                  </a:lnTo>
                  <a:cubicBezTo>
                    <a:pt x="61654" y="11751"/>
                    <a:pt x="61722" y="11751"/>
                    <a:pt x="61795" y="11703"/>
                  </a:cubicBezTo>
                  <a:close/>
                  <a:moveTo>
                    <a:pt x="6870" y="12463"/>
                  </a:moveTo>
                  <a:lnTo>
                    <a:pt x="6931" y="12523"/>
                  </a:lnTo>
                  <a:lnTo>
                    <a:pt x="6870" y="12645"/>
                  </a:lnTo>
                  <a:lnTo>
                    <a:pt x="6809" y="12584"/>
                  </a:lnTo>
                  <a:cubicBezTo>
                    <a:pt x="6809" y="12554"/>
                    <a:pt x="6839" y="12493"/>
                    <a:pt x="6870" y="12463"/>
                  </a:cubicBezTo>
                  <a:close/>
                  <a:moveTo>
                    <a:pt x="10878" y="11209"/>
                  </a:moveTo>
                  <a:cubicBezTo>
                    <a:pt x="10958" y="11209"/>
                    <a:pt x="11034" y="11232"/>
                    <a:pt x="11095" y="11307"/>
                  </a:cubicBezTo>
                  <a:lnTo>
                    <a:pt x="11064" y="11551"/>
                  </a:lnTo>
                  <a:lnTo>
                    <a:pt x="11460" y="11824"/>
                  </a:lnTo>
                  <a:cubicBezTo>
                    <a:pt x="11376" y="11908"/>
                    <a:pt x="11282" y="11926"/>
                    <a:pt x="11189" y="11926"/>
                  </a:cubicBezTo>
                  <a:cubicBezTo>
                    <a:pt x="11120" y="11926"/>
                    <a:pt x="11052" y="11916"/>
                    <a:pt x="10987" y="11916"/>
                  </a:cubicBezTo>
                  <a:cubicBezTo>
                    <a:pt x="10916" y="11916"/>
                    <a:pt x="10849" y="11928"/>
                    <a:pt x="10791" y="11976"/>
                  </a:cubicBezTo>
                  <a:cubicBezTo>
                    <a:pt x="10700" y="12159"/>
                    <a:pt x="10791" y="12432"/>
                    <a:pt x="10700" y="12645"/>
                  </a:cubicBezTo>
                  <a:cubicBezTo>
                    <a:pt x="10396" y="12493"/>
                    <a:pt x="10365" y="12189"/>
                    <a:pt x="10244" y="11946"/>
                  </a:cubicBezTo>
                  <a:cubicBezTo>
                    <a:pt x="10183" y="11885"/>
                    <a:pt x="10244" y="11733"/>
                    <a:pt x="10244" y="11642"/>
                  </a:cubicBezTo>
                  <a:cubicBezTo>
                    <a:pt x="10274" y="11624"/>
                    <a:pt x="10300" y="11616"/>
                    <a:pt x="10322" y="11616"/>
                  </a:cubicBezTo>
                  <a:cubicBezTo>
                    <a:pt x="10413" y="11616"/>
                    <a:pt x="10457" y="11733"/>
                    <a:pt x="10578" y="11733"/>
                  </a:cubicBezTo>
                  <a:lnTo>
                    <a:pt x="10761" y="11703"/>
                  </a:lnTo>
                  <a:cubicBezTo>
                    <a:pt x="10578" y="11459"/>
                    <a:pt x="10578" y="11459"/>
                    <a:pt x="10639" y="11247"/>
                  </a:cubicBezTo>
                  <a:cubicBezTo>
                    <a:pt x="10715" y="11232"/>
                    <a:pt x="10798" y="11209"/>
                    <a:pt x="10878" y="11209"/>
                  </a:cubicBezTo>
                  <a:close/>
                  <a:moveTo>
                    <a:pt x="7873" y="11946"/>
                  </a:moveTo>
                  <a:lnTo>
                    <a:pt x="8298" y="12159"/>
                  </a:lnTo>
                  <a:lnTo>
                    <a:pt x="8298" y="12766"/>
                  </a:lnTo>
                  <a:lnTo>
                    <a:pt x="8086" y="12827"/>
                  </a:lnTo>
                  <a:lnTo>
                    <a:pt x="7873" y="12645"/>
                  </a:lnTo>
                  <a:lnTo>
                    <a:pt x="7630" y="12645"/>
                  </a:lnTo>
                  <a:lnTo>
                    <a:pt x="7630" y="12949"/>
                  </a:lnTo>
                  <a:lnTo>
                    <a:pt x="7326" y="13040"/>
                  </a:lnTo>
                  <a:lnTo>
                    <a:pt x="7265" y="12645"/>
                  </a:lnTo>
                  <a:lnTo>
                    <a:pt x="7630" y="12614"/>
                  </a:lnTo>
                  <a:cubicBezTo>
                    <a:pt x="7569" y="12341"/>
                    <a:pt x="7812" y="12189"/>
                    <a:pt x="7873" y="11946"/>
                  </a:cubicBezTo>
                  <a:close/>
                  <a:moveTo>
                    <a:pt x="60184" y="12797"/>
                  </a:moveTo>
                  <a:cubicBezTo>
                    <a:pt x="60245" y="12918"/>
                    <a:pt x="60397" y="12949"/>
                    <a:pt x="60397" y="13101"/>
                  </a:cubicBezTo>
                  <a:cubicBezTo>
                    <a:pt x="60344" y="13153"/>
                    <a:pt x="60286" y="13166"/>
                    <a:pt x="60227" y="13166"/>
                  </a:cubicBezTo>
                  <a:cubicBezTo>
                    <a:pt x="60171" y="13166"/>
                    <a:pt x="60115" y="13155"/>
                    <a:pt x="60062" y="13155"/>
                  </a:cubicBezTo>
                  <a:cubicBezTo>
                    <a:pt x="60041" y="13155"/>
                    <a:pt x="60021" y="13157"/>
                    <a:pt x="60002" y="13162"/>
                  </a:cubicBezTo>
                  <a:cubicBezTo>
                    <a:pt x="59880" y="13070"/>
                    <a:pt x="59880" y="12888"/>
                    <a:pt x="60002" y="12797"/>
                  </a:cubicBezTo>
                  <a:close/>
                  <a:moveTo>
                    <a:pt x="9150" y="12979"/>
                  </a:moveTo>
                  <a:cubicBezTo>
                    <a:pt x="9362" y="12979"/>
                    <a:pt x="9423" y="13162"/>
                    <a:pt x="9514" y="13222"/>
                  </a:cubicBezTo>
                  <a:cubicBezTo>
                    <a:pt x="9484" y="13253"/>
                    <a:pt x="9453" y="13314"/>
                    <a:pt x="9453" y="13314"/>
                  </a:cubicBezTo>
                  <a:cubicBezTo>
                    <a:pt x="9326" y="13314"/>
                    <a:pt x="9209" y="13346"/>
                    <a:pt x="9097" y="13346"/>
                  </a:cubicBezTo>
                  <a:cubicBezTo>
                    <a:pt x="9022" y="13346"/>
                    <a:pt x="8949" y="13332"/>
                    <a:pt x="8876" y="13283"/>
                  </a:cubicBezTo>
                  <a:cubicBezTo>
                    <a:pt x="8937" y="13101"/>
                    <a:pt x="9058" y="13070"/>
                    <a:pt x="9150" y="12979"/>
                  </a:cubicBezTo>
                  <a:close/>
                  <a:moveTo>
                    <a:pt x="8207" y="13192"/>
                  </a:moveTo>
                  <a:lnTo>
                    <a:pt x="8207" y="13192"/>
                  </a:lnTo>
                  <a:cubicBezTo>
                    <a:pt x="8390" y="13253"/>
                    <a:pt x="8329" y="13374"/>
                    <a:pt x="8238" y="13526"/>
                  </a:cubicBezTo>
                  <a:cubicBezTo>
                    <a:pt x="8116" y="13374"/>
                    <a:pt x="8116" y="13283"/>
                    <a:pt x="8207" y="13192"/>
                  </a:cubicBezTo>
                  <a:close/>
                  <a:moveTo>
                    <a:pt x="47327" y="13131"/>
                  </a:moveTo>
                  <a:cubicBezTo>
                    <a:pt x="47479" y="13222"/>
                    <a:pt x="47479" y="13435"/>
                    <a:pt x="47327" y="13526"/>
                  </a:cubicBezTo>
                  <a:lnTo>
                    <a:pt x="47144" y="13496"/>
                  </a:lnTo>
                  <a:lnTo>
                    <a:pt x="47083" y="13192"/>
                  </a:lnTo>
                  <a:lnTo>
                    <a:pt x="47327" y="13131"/>
                  </a:lnTo>
                  <a:close/>
                  <a:moveTo>
                    <a:pt x="11034" y="13557"/>
                  </a:moveTo>
                  <a:cubicBezTo>
                    <a:pt x="11053" y="13557"/>
                    <a:pt x="11072" y="13581"/>
                    <a:pt x="11084" y="13598"/>
                  </a:cubicBezTo>
                  <a:lnTo>
                    <a:pt x="11084" y="13598"/>
                  </a:lnTo>
                  <a:cubicBezTo>
                    <a:pt x="11057" y="13625"/>
                    <a:pt x="11027" y="13652"/>
                    <a:pt x="10973" y="13678"/>
                  </a:cubicBezTo>
                  <a:cubicBezTo>
                    <a:pt x="10973" y="13678"/>
                    <a:pt x="10912" y="13648"/>
                    <a:pt x="10912" y="13618"/>
                  </a:cubicBezTo>
                  <a:cubicBezTo>
                    <a:pt x="10943" y="13587"/>
                    <a:pt x="11004" y="13587"/>
                    <a:pt x="11034" y="13557"/>
                  </a:cubicBezTo>
                  <a:close/>
                  <a:moveTo>
                    <a:pt x="16490" y="15107"/>
                  </a:moveTo>
                  <a:cubicBezTo>
                    <a:pt x="16543" y="15107"/>
                    <a:pt x="16596" y="15137"/>
                    <a:pt x="16657" y="15198"/>
                  </a:cubicBezTo>
                  <a:cubicBezTo>
                    <a:pt x="16566" y="15259"/>
                    <a:pt x="16505" y="15411"/>
                    <a:pt x="16353" y="15441"/>
                  </a:cubicBezTo>
                  <a:lnTo>
                    <a:pt x="16323" y="15198"/>
                  </a:lnTo>
                  <a:cubicBezTo>
                    <a:pt x="16384" y="15137"/>
                    <a:pt x="16437" y="15107"/>
                    <a:pt x="16490" y="15107"/>
                  </a:cubicBezTo>
                  <a:close/>
                  <a:moveTo>
                    <a:pt x="31156" y="15472"/>
                  </a:moveTo>
                  <a:lnTo>
                    <a:pt x="31460" y="15988"/>
                  </a:lnTo>
                  <a:lnTo>
                    <a:pt x="31156" y="15988"/>
                  </a:lnTo>
                  <a:cubicBezTo>
                    <a:pt x="31065" y="15836"/>
                    <a:pt x="31065" y="15624"/>
                    <a:pt x="31156" y="15472"/>
                  </a:cubicBezTo>
                  <a:close/>
                  <a:moveTo>
                    <a:pt x="33101" y="16049"/>
                  </a:moveTo>
                  <a:cubicBezTo>
                    <a:pt x="33132" y="16049"/>
                    <a:pt x="33132" y="16080"/>
                    <a:pt x="33162" y="16080"/>
                  </a:cubicBezTo>
                  <a:lnTo>
                    <a:pt x="33041" y="16171"/>
                  </a:lnTo>
                  <a:lnTo>
                    <a:pt x="32980" y="16080"/>
                  </a:lnTo>
                  <a:cubicBezTo>
                    <a:pt x="33010" y="16080"/>
                    <a:pt x="33071" y="16049"/>
                    <a:pt x="33101" y="16049"/>
                  </a:cubicBezTo>
                  <a:close/>
                  <a:moveTo>
                    <a:pt x="56749" y="16019"/>
                  </a:moveTo>
                  <a:cubicBezTo>
                    <a:pt x="56871" y="16140"/>
                    <a:pt x="56749" y="16292"/>
                    <a:pt x="56810" y="16444"/>
                  </a:cubicBezTo>
                  <a:cubicBezTo>
                    <a:pt x="56734" y="16520"/>
                    <a:pt x="56635" y="16558"/>
                    <a:pt x="56536" y="16558"/>
                  </a:cubicBezTo>
                  <a:cubicBezTo>
                    <a:pt x="56438" y="16558"/>
                    <a:pt x="56339" y="16520"/>
                    <a:pt x="56263" y="16444"/>
                  </a:cubicBezTo>
                  <a:cubicBezTo>
                    <a:pt x="56415" y="16292"/>
                    <a:pt x="56536" y="16171"/>
                    <a:pt x="56688" y="16019"/>
                  </a:cubicBezTo>
                  <a:close/>
                  <a:moveTo>
                    <a:pt x="38375" y="16536"/>
                  </a:moveTo>
                  <a:cubicBezTo>
                    <a:pt x="38443" y="16536"/>
                    <a:pt x="38512" y="16566"/>
                    <a:pt x="38542" y="16627"/>
                  </a:cubicBezTo>
                  <a:cubicBezTo>
                    <a:pt x="38512" y="16688"/>
                    <a:pt x="38443" y="16718"/>
                    <a:pt x="38375" y="16718"/>
                  </a:cubicBezTo>
                  <a:cubicBezTo>
                    <a:pt x="38307" y="16718"/>
                    <a:pt x="38238" y="16688"/>
                    <a:pt x="38208" y="16627"/>
                  </a:cubicBezTo>
                  <a:cubicBezTo>
                    <a:pt x="38238" y="16566"/>
                    <a:pt x="38307" y="16536"/>
                    <a:pt x="38375" y="16536"/>
                  </a:cubicBezTo>
                  <a:close/>
                  <a:moveTo>
                    <a:pt x="37782" y="16748"/>
                  </a:moveTo>
                  <a:cubicBezTo>
                    <a:pt x="37813" y="16748"/>
                    <a:pt x="37843" y="16809"/>
                    <a:pt x="37843" y="16809"/>
                  </a:cubicBezTo>
                  <a:lnTo>
                    <a:pt x="37752" y="16870"/>
                  </a:lnTo>
                  <a:lnTo>
                    <a:pt x="37691" y="16809"/>
                  </a:lnTo>
                  <a:cubicBezTo>
                    <a:pt x="37721" y="16779"/>
                    <a:pt x="37752" y="16748"/>
                    <a:pt x="37782" y="16748"/>
                  </a:cubicBezTo>
                  <a:close/>
                  <a:moveTo>
                    <a:pt x="43709" y="17083"/>
                  </a:moveTo>
                  <a:lnTo>
                    <a:pt x="43770" y="17143"/>
                  </a:lnTo>
                  <a:cubicBezTo>
                    <a:pt x="43709" y="17174"/>
                    <a:pt x="43679" y="17204"/>
                    <a:pt x="43649" y="17204"/>
                  </a:cubicBezTo>
                  <a:cubicBezTo>
                    <a:pt x="43618" y="17204"/>
                    <a:pt x="43618" y="17174"/>
                    <a:pt x="43588" y="17143"/>
                  </a:cubicBezTo>
                  <a:lnTo>
                    <a:pt x="43709" y="17083"/>
                  </a:lnTo>
                  <a:close/>
                  <a:moveTo>
                    <a:pt x="43284" y="0"/>
                  </a:moveTo>
                  <a:lnTo>
                    <a:pt x="43010" y="456"/>
                  </a:lnTo>
                  <a:lnTo>
                    <a:pt x="42524" y="213"/>
                  </a:lnTo>
                  <a:lnTo>
                    <a:pt x="42311" y="395"/>
                  </a:lnTo>
                  <a:lnTo>
                    <a:pt x="42129" y="244"/>
                  </a:lnTo>
                  <a:lnTo>
                    <a:pt x="41946" y="426"/>
                  </a:lnTo>
                  <a:lnTo>
                    <a:pt x="39211" y="426"/>
                  </a:lnTo>
                  <a:lnTo>
                    <a:pt x="38937" y="608"/>
                  </a:lnTo>
                  <a:lnTo>
                    <a:pt x="38573" y="395"/>
                  </a:lnTo>
                  <a:lnTo>
                    <a:pt x="38390" y="517"/>
                  </a:lnTo>
                  <a:cubicBezTo>
                    <a:pt x="38295" y="575"/>
                    <a:pt x="38216" y="597"/>
                    <a:pt x="38148" y="597"/>
                  </a:cubicBezTo>
                  <a:cubicBezTo>
                    <a:pt x="37951" y="597"/>
                    <a:pt x="37838" y="419"/>
                    <a:pt x="37682" y="419"/>
                  </a:cubicBezTo>
                  <a:cubicBezTo>
                    <a:pt x="37665" y="419"/>
                    <a:pt x="37648" y="421"/>
                    <a:pt x="37630" y="426"/>
                  </a:cubicBezTo>
                  <a:lnTo>
                    <a:pt x="37448" y="578"/>
                  </a:lnTo>
                  <a:cubicBezTo>
                    <a:pt x="37395" y="585"/>
                    <a:pt x="37343" y="587"/>
                    <a:pt x="37294" y="587"/>
                  </a:cubicBezTo>
                  <a:cubicBezTo>
                    <a:pt x="37244" y="587"/>
                    <a:pt x="37195" y="585"/>
                    <a:pt x="37148" y="585"/>
                  </a:cubicBezTo>
                  <a:cubicBezTo>
                    <a:pt x="37053" y="585"/>
                    <a:pt x="36962" y="593"/>
                    <a:pt x="36870" y="639"/>
                  </a:cubicBezTo>
                  <a:lnTo>
                    <a:pt x="36749" y="760"/>
                  </a:lnTo>
                  <a:lnTo>
                    <a:pt x="36384" y="760"/>
                  </a:lnTo>
                  <a:lnTo>
                    <a:pt x="36202" y="578"/>
                  </a:lnTo>
                  <a:cubicBezTo>
                    <a:pt x="36159" y="592"/>
                    <a:pt x="36114" y="596"/>
                    <a:pt x="36068" y="596"/>
                  </a:cubicBezTo>
                  <a:cubicBezTo>
                    <a:pt x="36005" y="596"/>
                    <a:pt x="35940" y="588"/>
                    <a:pt x="35875" y="588"/>
                  </a:cubicBezTo>
                  <a:cubicBezTo>
                    <a:pt x="35789" y="588"/>
                    <a:pt x="35704" y="603"/>
                    <a:pt x="35624" y="669"/>
                  </a:cubicBezTo>
                  <a:lnTo>
                    <a:pt x="35594" y="912"/>
                  </a:lnTo>
                  <a:lnTo>
                    <a:pt x="35320" y="973"/>
                  </a:lnTo>
                  <a:lnTo>
                    <a:pt x="35107" y="608"/>
                  </a:lnTo>
                  <a:lnTo>
                    <a:pt x="34469" y="578"/>
                  </a:lnTo>
                  <a:lnTo>
                    <a:pt x="34317" y="426"/>
                  </a:lnTo>
                  <a:lnTo>
                    <a:pt x="34135" y="608"/>
                  </a:lnTo>
                  <a:lnTo>
                    <a:pt x="33436" y="608"/>
                  </a:lnTo>
                  <a:lnTo>
                    <a:pt x="33253" y="791"/>
                  </a:lnTo>
                  <a:lnTo>
                    <a:pt x="32554" y="791"/>
                  </a:lnTo>
                  <a:lnTo>
                    <a:pt x="32372" y="943"/>
                  </a:lnTo>
                  <a:lnTo>
                    <a:pt x="32220" y="791"/>
                  </a:lnTo>
                  <a:lnTo>
                    <a:pt x="29667" y="791"/>
                  </a:lnTo>
                  <a:lnTo>
                    <a:pt x="29271" y="973"/>
                  </a:lnTo>
                  <a:lnTo>
                    <a:pt x="29059" y="760"/>
                  </a:lnTo>
                  <a:cubicBezTo>
                    <a:pt x="29029" y="765"/>
                    <a:pt x="28999" y="767"/>
                    <a:pt x="28969" y="767"/>
                  </a:cubicBezTo>
                  <a:cubicBezTo>
                    <a:pt x="28891" y="767"/>
                    <a:pt x="28811" y="756"/>
                    <a:pt x="28730" y="756"/>
                  </a:cubicBezTo>
                  <a:cubicBezTo>
                    <a:pt x="28645" y="756"/>
                    <a:pt x="28560" y="768"/>
                    <a:pt x="28481" y="821"/>
                  </a:cubicBezTo>
                  <a:lnTo>
                    <a:pt x="28360" y="1216"/>
                  </a:lnTo>
                  <a:lnTo>
                    <a:pt x="28056" y="760"/>
                  </a:lnTo>
                  <a:lnTo>
                    <a:pt x="27661" y="791"/>
                  </a:lnTo>
                  <a:lnTo>
                    <a:pt x="27539" y="1095"/>
                  </a:lnTo>
                  <a:lnTo>
                    <a:pt x="27174" y="1095"/>
                  </a:lnTo>
                  <a:lnTo>
                    <a:pt x="26961" y="943"/>
                  </a:lnTo>
                  <a:lnTo>
                    <a:pt x="26657" y="943"/>
                  </a:lnTo>
                  <a:lnTo>
                    <a:pt x="26475" y="1125"/>
                  </a:lnTo>
                  <a:lnTo>
                    <a:pt x="25958" y="1125"/>
                  </a:lnTo>
                  <a:lnTo>
                    <a:pt x="25806" y="1003"/>
                  </a:lnTo>
                  <a:cubicBezTo>
                    <a:pt x="25752" y="965"/>
                    <a:pt x="25708" y="950"/>
                    <a:pt x="25671" y="950"/>
                  </a:cubicBezTo>
                  <a:cubicBezTo>
                    <a:pt x="25561" y="950"/>
                    <a:pt x="25510" y="1080"/>
                    <a:pt x="25442" y="1125"/>
                  </a:cubicBezTo>
                  <a:lnTo>
                    <a:pt x="25077" y="1125"/>
                  </a:lnTo>
                  <a:lnTo>
                    <a:pt x="24773" y="791"/>
                  </a:lnTo>
                  <a:lnTo>
                    <a:pt x="24591" y="943"/>
                  </a:lnTo>
                  <a:cubicBezTo>
                    <a:pt x="24508" y="949"/>
                    <a:pt x="24425" y="952"/>
                    <a:pt x="24343" y="952"/>
                  </a:cubicBezTo>
                  <a:cubicBezTo>
                    <a:pt x="24196" y="952"/>
                    <a:pt x="24051" y="945"/>
                    <a:pt x="23908" y="945"/>
                  </a:cubicBezTo>
                  <a:cubicBezTo>
                    <a:pt x="23778" y="945"/>
                    <a:pt x="23650" y="951"/>
                    <a:pt x="23527" y="973"/>
                  </a:cubicBezTo>
                  <a:lnTo>
                    <a:pt x="23375" y="1125"/>
                  </a:lnTo>
                  <a:lnTo>
                    <a:pt x="22341" y="1125"/>
                  </a:lnTo>
                  <a:lnTo>
                    <a:pt x="22159" y="1307"/>
                  </a:lnTo>
                  <a:lnTo>
                    <a:pt x="21794" y="1307"/>
                  </a:lnTo>
                  <a:cubicBezTo>
                    <a:pt x="21702" y="1215"/>
                    <a:pt x="21628" y="1124"/>
                    <a:pt x="21531" y="1124"/>
                  </a:cubicBezTo>
                  <a:cubicBezTo>
                    <a:pt x="21500" y="1124"/>
                    <a:pt x="21466" y="1133"/>
                    <a:pt x="21429" y="1155"/>
                  </a:cubicBezTo>
                  <a:lnTo>
                    <a:pt x="21247" y="1520"/>
                  </a:lnTo>
                  <a:lnTo>
                    <a:pt x="21125" y="1155"/>
                  </a:lnTo>
                  <a:lnTo>
                    <a:pt x="20548" y="1155"/>
                  </a:lnTo>
                  <a:lnTo>
                    <a:pt x="20396" y="1277"/>
                  </a:lnTo>
                  <a:cubicBezTo>
                    <a:pt x="20309" y="1255"/>
                    <a:pt x="20237" y="1092"/>
                    <a:pt x="20125" y="1092"/>
                  </a:cubicBezTo>
                  <a:cubicBezTo>
                    <a:pt x="20081" y="1092"/>
                    <a:pt x="20030" y="1117"/>
                    <a:pt x="19970" y="1186"/>
                  </a:cubicBezTo>
                  <a:cubicBezTo>
                    <a:pt x="19970" y="1277"/>
                    <a:pt x="20001" y="1368"/>
                    <a:pt x="19970" y="1429"/>
                  </a:cubicBezTo>
                  <a:cubicBezTo>
                    <a:pt x="19970" y="1520"/>
                    <a:pt x="19940" y="1581"/>
                    <a:pt x="19879" y="1763"/>
                  </a:cubicBezTo>
                  <a:cubicBezTo>
                    <a:pt x="19818" y="1490"/>
                    <a:pt x="19788" y="1338"/>
                    <a:pt x="19758" y="1155"/>
                  </a:cubicBezTo>
                  <a:lnTo>
                    <a:pt x="18998" y="1155"/>
                  </a:lnTo>
                  <a:cubicBezTo>
                    <a:pt x="18724" y="1459"/>
                    <a:pt x="18299" y="1399"/>
                    <a:pt x="17964" y="1642"/>
                  </a:cubicBezTo>
                  <a:cubicBezTo>
                    <a:pt x="17889" y="1654"/>
                    <a:pt x="17813" y="1662"/>
                    <a:pt x="17738" y="1662"/>
                  </a:cubicBezTo>
                  <a:cubicBezTo>
                    <a:pt x="17631" y="1662"/>
                    <a:pt x="17524" y="1647"/>
                    <a:pt x="17417" y="1611"/>
                  </a:cubicBezTo>
                  <a:lnTo>
                    <a:pt x="17296" y="1307"/>
                  </a:lnTo>
                  <a:lnTo>
                    <a:pt x="16931" y="1307"/>
                  </a:lnTo>
                  <a:lnTo>
                    <a:pt x="16748" y="1459"/>
                  </a:lnTo>
                  <a:lnTo>
                    <a:pt x="16505" y="1277"/>
                  </a:lnTo>
                  <a:lnTo>
                    <a:pt x="16110" y="1490"/>
                  </a:lnTo>
                  <a:lnTo>
                    <a:pt x="15837" y="1307"/>
                  </a:lnTo>
                  <a:lnTo>
                    <a:pt x="15715" y="1459"/>
                  </a:lnTo>
                  <a:lnTo>
                    <a:pt x="14834" y="1459"/>
                  </a:lnTo>
                  <a:lnTo>
                    <a:pt x="14651" y="1642"/>
                  </a:lnTo>
                  <a:lnTo>
                    <a:pt x="13952" y="1642"/>
                  </a:lnTo>
                  <a:lnTo>
                    <a:pt x="13770" y="1824"/>
                  </a:lnTo>
                  <a:cubicBezTo>
                    <a:pt x="13648" y="1794"/>
                    <a:pt x="13527" y="1733"/>
                    <a:pt x="13435" y="1672"/>
                  </a:cubicBezTo>
                  <a:lnTo>
                    <a:pt x="12554" y="1672"/>
                  </a:lnTo>
                  <a:lnTo>
                    <a:pt x="12432" y="1794"/>
                  </a:lnTo>
                  <a:lnTo>
                    <a:pt x="12098" y="1642"/>
                  </a:lnTo>
                  <a:lnTo>
                    <a:pt x="11885" y="1824"/>
                  </a:lnTo>
                  <a:lnTo>
                    <a:pt x="11520" y="1824"/>
                  </a:lnTo>
                  <a:lnTo>
                    <a:pt x="11338" y="1642"/>
                  </a:lnTo>
                  <a:lnTo>
                    <a:pt x="10821" y="1642"/>
                  </a:lnTo>
                  <a:lnTo>
                    <a:pt x="10639" y="1824"/>
                  </a:lnTo>
                  <a:lnTo>
                    <a:pt x="9453" y="1824"/>
                  </a:lnTo>
                  <a:lnTo>
                    <a:pt x="9241" y="2006"/>
                  </a:lnTo>
                  <a:lnTo>
                    <a:pt x="8754" y="2006"/>
                  </a:lnTo>
                  <a:lnTo>
                    <a:pt x="8542" y="2189"/>
                  </a:lnTo>
                  <a:cubicBezTo>
                    <a:pt x="8365" y="2088"/>
                    <a:pt x="8168" y="2029"/>
                    <a:pt x="7968" y="2029"/>
                  </a:cubicBezTo>
                  <a:cubicBezTo>
                    <a:pt x="7926" y="2029"/>
                    <a:pt x="7884" y="2032"/>
                    <a:pt x="7843" y="2037"/>
                  </a:cubicBezTo>
                  <a:lnTo>
                    <a:pt x="7721" y="2158"/>
                  </a:lnTo>
                  <a:lnTo>
                    <a:pt x="6535" y="2158"/>
                  </a:lnTo>
                  <a:cubicBezTo>
                    <a:pt x="6505" y="2158"/>
                    <a:pt x="6475" y="2219"/>
                    <a:pt x="6444" y="2219"/>
                  </a:cubicBezTo>
                  <a:lnTo>
                    <a:pt x="6323" y="2341"/>
                  </a:lnTo>
                  <a:lnTo>
                    <a:pt x="6171" y="2158"/>
                  </a:lnTo>
                  <a:lnTo>
                    <a:pt x="5836" y="2158"/>
                  </a:lnTo>
                  <a:lnTo>
                    <a:pt x="5563" y="2371"/>
                  </a:lnTo>
                  <a:lnTo>
                    <a:pt x="5168" y="2158"/>
                  </a:lnTo>
                  <a:lnTo>
                    <a:pt x="4925" y="2310"/>
                  </a:lnTo>
                  <a:lnTo>
                    <a:pt x="4773" y="2189"/>
                  </a:lnTo>
                  <a:cubicBezTo>
                    <a:pt x="4651" y="2174"/>
                    <a:pt x="4529" y="2166"/>
                    <a:pt x="4408" y="2166"/>
                  </a:cubicBezTo>
                  <a:cubicBezTo>
                    <a:pt x="4286" y="2166"/>
                    <a:pt x="4165" y="2174"/>
                    <a:pt x="4043" y="2189"/>
                  </a:cubicBezTo>
                  <a:lnTo>
                    <a:pt x="3891" y="2341"/>
                  </a:lnTo>
                  <a:lnTo>
                    <a:pt x="3709" y="2158"/>
                  </a:lnTo>
                  <a:lnTo>
                    <a:pt x="3557" y="2341"/>
                  </a:lnTo>
                  <a:lnTo>
                    <a:pt x="2523" y="2341"/>
                  </a:lnTo>
                  <a:lnTo>
                    <a:pt x="2341" y="2523"/>
                  </a:lnTo>
                  <a:lnTo>
                    <a:pt x="1459" y="2523"/>
                  </a:lnTo>
                  <a:lnTo>
                    <a:pt x="1307" y="2675"/>
                  </a:lnTo>
                  <a:lnTo>
                    <a:pt x="912" y="2736"/>
                  </a:lnTo>
                  <a:lnTo>
                    <a:pt x="365" y="3313"/>
                  </a:lnTo>
                  <a:lnTo>
                    <a:pt x="365" y="3678"/>
                  </a:lnTo>
                  <a:cubicBezTo>
                    <a:pt x="426" y="3769"/>
                    <a:pt x="578" y="3861"/>
                    <a:pt x="517" y="4043"/>
                  </a:cubicBezTo>
                  <a:lnTo>
                    <a:pt x="335" y="4225"/>
                  </a:lnTo>
                  <a:lnTo>
                    <a:pt x="335" y="4529"/>
                  </a:lnTo>
                  <a:cubicBezTo>
                    <a:pt x="365" y="4651"/>
                    <a:pt x="578" y="4681"/>
                    <a:pt x="456" y="4833"/>
                  </a:cubicBezTo>
                  <a:lnTo>
                    <a:pt x="0" y="4864"/>
                  </a:lnTo>
                  <a:lnTo>
                    <a:pt x="0" y="5320"/>
                  </a:lnTo>
                  <a:lnTo>
                    <a:pt x="578" y="5897"/>
                  </a:lnTo>
                  <a:lnTo>
                    <a:pt x="821" y="5958"/>
                  </a:lnTo>
                  <a:cubicBezTo>
                    <a:pt x="882" y="6201"/>
                    <a:pt x="1125" y="6414"/>
                    <a:pt x="1064" y="6718"/>
                  </a:cubicBezTo>
                  <a:cubicBezTo>
                    <a:pt x="1338" y="6839"/>
                    <a:pt x="1581" y="6961"/>
                    <a:pt x="1824" y="7143"/>
                  </a:cubicBezTo>
                  <a:cubicBezTo>
                    <a:pt x="1862" y="7133"/>
                    <a:pt x="1898" y="7129"/>
                    <a:pt x="1934" y="7129"/>
                  </a:cubicBezTo>
                  <a:cubicBezTo>
                    <a:pt x="2179" y="7129"/>
                    <a:pt x="2379" y="7340"/>
                    <a:pt x="2605" y="7340"/>
                  </a:cubicBezTo>
                  <a:cubicBezTo>
                    <a:pt x="2638" y="7340"/>
                    <a:pt x="2671" y="7336"/>
                    <a:pt x="2706" y="7326"/>
                  </a:cubicBezTo>
                  <a:lnTo>
                    <a:pt x="3040" y="8055"/>
                  </a:lnTo>
                  <a:cubicBezTo>
                    <a:pt x="3085" y="8016"/>
                    <a:pt x="3122" y="8001"/>
                    <a:pt x="3155" y="8001"/>
                  </a:cubicBezTo>
                  <a:cubicBezTo>
                    <a:pt x="3281" y="8001"/>
                    <a:pt x="3341" y="8227"/>
                    <a:pt x="3481" y="8227"/>
                  </a:cubicBezTo>
                  <a:cubicBezTo>
                    <a:pt x="3504" y="8227"/>
                    <a:pt x="3529" y="8221"/>
                    <a:pt x="3557" y="8207"/>
                  </a:cubicBezTo>
                  <a:cubicBezTo>
                    <a:pt x="3587" y="8207"/>
                    <a:pt x="3678" y="8329"/>
                    <a:pt x="3739" y="8390"/>
                  </a:cubicBezTo>
                  <a:cubicBezTo>
                    <a:pt x="3769" y="8420"/>
                    <a:pt x="3769" y="8450"/>
                    <a:pt x="3800" y="8511"/>
                  </a:cubicBezTo>
                  <a:lnTo>
                    <a:pt x="3648" y="8633"/>
                  </a:lnTo>
                  <a:lnTo>
                    <a:pt x="3830" y="8815"/>
                  </a:lnTo>
                  <a:lnTo>
                    <a:pt x="3830" y="9180"/>
                  </a:lnTo>
                  <a:cubicBezTo>
                    <a:pt x="3575" y="9265"/>
                    <a:pt x="3372" y="9456"/>
                    <a:pt x="3124" y="9456"/>
                  </a:cubicBezTo>
                  <a:cubicBezTo>
                    <a:pt x="3106" y="9456"/>
                    <a:pt x="3088" y="9455"/>
                    <a:pt x="3070" y="9453"/>
                  </a:cubicBezTo>
                  <a:cubicBezTo>
                    <a:pt x="3040" y="9453"/>
                    <a:pt x="2979" y="9514"/>
                    <a:pt x="2949" y="9575"/>
                  </a:cubicBezTo>
                  <a:lnTo>
                    <a:pt x="3010" y="9788"/>
                  </a:lnTo>
                  <a:lnTo>
                    <a:pt x="3101" y="9788"/>
                  </a:lnTo>
                  <a:cubicBezTo>
                    <a:pt x="3435" y="9970"/>
                    <a:pt x="3678" y="10274"/>
                    <a:pt x="3800" y="10639"/>
                  </a:cubicBezTo>
                  <a:lnTo>
                    <a:pt x="3800" y="11125"/>
                  </a:lnTo>
                  <a:cubicBezTo>
                    <a:pt x="3861" y="11156"/>
                    <a:pt x="3891" y="11186"/>
                    <a:pt x="3952" y="11216"/>
                  </a:cubicBezTo>
                  <a:cubicBezTo>
                    <a:pt x="4013" y="11216"/>
                    <a:pt x="4104" y="11247"/>
                    <a:pt x="4195" y="11247"/>
                  </a:cubicBezTo>
                  <a:lnTo>
                    <a:pt x="4803" y="11885"/>
                  </a:lnTo>
                  <a:lnTo>
                    <a:pt x="4955" y="11763"/>
                  </a:lnTo>
                  <a:cubicBezTo>
                    <a:pt x="5046" y="11885"/>
                    <a:pt x="5198" y="12007"/>
                    <a:pt x="5350" y="12067"/>
                  </a:cubicBezTo>
                  <a:cubicBezTo>
                    <a:pt x="5502" y="12128"/>
                    <a:pt x="5624" y="12250"/>
                    <a:pt x="5715" y="12402"/>
                  </a:cubicBezTo>
                  <a:cubicBezTo>
                    <a:pt x="5593" y="12493"/>
                    <a:pt x="5441" y="12463"/>
                    <a:pt x="5320" y="12554"/>
                  </a:cubicBezTo>
                  <a:cubicBezTo>
                    <a:pt x="5228" y="12675"/>
                    <a:pt x="5016" y="12645"/>
                    <a:pt x="4864" y="12675"/>
                  </a:cubicBezTo>
                  <a:cubicBezTo>
                    <a:pt x="4894" y="12797"/>
                    <a:pt x="5077" y="12827"/>
                    <a:pt x="5046" y="12979"/>
                  </a:cubicBezTo>
                  <a:cubicBezTo>
                    <a:pt x="5077" y="12979"/>
                    <a:pt x="5168" y="13010"/>
                    <a:pt x="5168" y="13040"/>
                  </a:cubicBezTo>
                  <a:cubicBezTo>
                    <a:pt x="5198" y="13162"/>
                    <a:pt x="5198" y="13314"/>
                    <a:pt x="5198" y="13405"/>
                  </a:cubicBezTo>
                  <a:lnTo>
                    <a:pt x="5016" y="13648"/>
                  </a:lnTo>
                  <a:cubicBezTo>
                    <a:pt x="5037" y="13645"/>
                    <a:pt x="5059" y="13643"/>
                    <a:pt x="5081" y="13643"/>
                  </a:cubicBezTo>
                  <a:cubicBezTo>
                    <a:pt x="5271" y="13643"/>
                    <a:pt x="5451" y="13761"/>
                    <a:pt x="5532" y="13952"/>
                  </a:cubicBezTo>
                  <a:cubicBezTo>
                    <a:pt x="5563" y="14104"/>
                    <a:pt x="5624" y="14225"/>
                    <a:pt x="5745" y="14317"/>
                  </a:cubicBezTo>
                  <a:cubicBezTo>
                    <a:pt x="5836" y="14408"/>
                    <a:pt x="5897" y="14560"/>
                    <a:pt x="6110" y="14560"/>
                  </a:cubicBezTo>
                  <a:cubicBezTo>
                    <a:pt x="6232" y="14560"/>
                    <a:pt x="6292" y="14377"/>
                    <a:pt x="6384" y="14317"/>
                  </a:cubicBezTo>
                  <a:cubicBezTo>
                    <a:pt x="6505" y="14225"/>
                    <a:pt x="6566" y="14104"/>
                    <a:pt x="6687" y="14073"/>
                  </a:cubicBezTo>
                  <a:lnTo>
                    <a:pt x="6839" y="14225"/>
                  </a:lnTo>
                  <a:cubicBezTo>
                    <a:pt x="6900" y="14210"/>
                    <a:pt x="6953" y="14203"/>
                    <a:pt x="7007" y="14203"/>
                  </a:cubicBezTo>
                  <a:cubicBezTo>
                    <a:pt x="7060" y="14203"/>
                    <a:pt x="7113" y="14210"/>
                    <a:pt x="7174" y="14225"/>
                  </a:cubicBezTo>
                  <a:cubicBezTo>
                    <a:pt x="7356" y="14317"/>
                    <a:pt x="7569" y="14438"/>
                    <a:pt x="7751" y="14560"/>
                  </a:cubicBezTo>
                  <a:lnTo>
                    <a:pt x="8238" y="14560"/>
                  </a:lnTo>
                  <a:cubicBezTo>
                    <a:pt x="8329" y="14651"/>
                    <a:pt x="8450" y="14742"/>
                    <a:pt x="8602" y="14773"/>
                  </a:cubicBezTo>
                  <a:cubicBezTo>
                    <a:pt x="8724" y="14803"/>
                    <a:pt x="8785" y="15016"/>
                    <a:pt x="8906" y="15046"/>
                  </a:cubicBezTo>
                  <a:cubicBezTo>
                    <a:pt x="9092" y="15093"/>
                    <a:pt x="9260" y="15299"/>
                    <a:pt x="9464" y="15299"/>
                  </a:cubicBezTo>
                  <a:cubicBezTo>
                    <a:pt x="9528" y="15299"/>
                    <a:pt x="9594" y="15279"/>
                    <a:pt x="9666" y="15229"/>
                  </a:cubicBezTo>
                  <a:cubicBezTo>
                    <a:pt x="9697" y="15107"/>
                    <a:pt x="9727" y="15016"/>
                    <a:pt x="9757" y="14894"/>
                  </a:cubicBezTo>
                  <a:lnTo>
                    <a:pt x="10001" y="14955"/>
                  </a:lnTo>
                  <a:lnTo>
                    <a:pt x="10122" y="15320"/>
                  </a:lnTo>
                  <a:cubicBezTo>
                    <a:pt x="10305" y="15077"/>
                    <a:pt x="10578" y="14864"/>
                    <a:pt x="10882" y="14773"/>
                  </a:cubicBezTo>
                  <a:cubicBezTo>
                    <a:pt x="11004" y="14894"/>
                    <a:pt x="11064" y="15077"/>
                    <a:pt x="11277" y="15107"/>
                  </a:cubicBezTo>
                  <a:lnTo>
                    <a:pt x="11672" y="14894"/>
                  </a:lnTo>
                  <a:lnTo>
                    <a:pt x="11885" y="15107"/>
                  </a:lnTo>
                  <a:lnTo>
                    <a:pt x="12098" y="14894"/>
                  </a:lnTo>
                  <a:lnTo>
                    <a:pt x="12767" y="15259"/>
                  </a:lnTo>
                  <a:lnTo>
                    <a:pt x="13830" y="15259"/>
                  </a:lnTo>
                  <a:lnTo>
                    <a:pt x="13952" y="14925"/>
                  </a:lnTo>
                  <a:cubicBezTo>
                    <a:pt x="13986" y="14938"/>
                    <a:pt x="14019" y="14943"/>
                    <a:pt x="14051" y="14943"/>
                  </a:cubicBezTo>
                  <a:cubicBezTo>
                    <a:pt x="14107" y="14943"/>
                    <a:pt x="14160" y="14929"/>
                    <a:pt x="14211" y="14929"/>
                  </a:cubicBezTo>
                  <a:cubicBezTo>
                    <a:pt x="14257" y="14929"/>
                    <a:pt x="14302" y="14940"/>
                    <a:pt x="14347" y="14985"/>
                  </a:cubicBezTo>
                  <a:lnTo>
                    <a:pt x="14469" y="15289"/>
                  </a:lnTo>
                  <a:lnTo>
                    <a:pt x="15016" y="15289"/>
                  </a:lnTo>
                  <a:lnTo>
                    <a:pt x="15198" y="15472"/>
                  </a:lnTo>
                  <a:lnTo>
                    <a:pt x="15533" y="15472"/>
                  </a:lnTo>
                  <a:lnTo>
                    <a:pt x="15745" y="15654"/>
                  </a:lnTo>
                  <a:lnTo>
                    <a:pt x="16748" y="15654"/>
                  </a:lnTo>
                  <a:lnTo>
                    <a:pt x="16900" y="15806"/>
                  </a:lnTo>
                  <a:lnTo>
                    <a:pt x="17995" y="15806"/>
                  </a:lnTo>
                  <a:lnTo>
                    <a:pt x="18147" y="15624"/>
                  </a:lnTo>
                  <a:lnTo>
                    <a:pt x="19028" y="15624"/>
                  </a:lnTo>
                  <a:lnTo>
                    <a:pt x="19150" y="15259"/>
                  </a:lnTo>
                  <a:cubicBezTo>
                    <a:pt x="19200" y="15279"/>
                    <a:pt x="19251" y="15283"/>
                    <a:pt x="19301" y="15283"/>
                  </a:cubicBezTo>
                  <a:cubicBezTo>
                    <a:pt x="19325" y="15283"/>
                    <a:pt x="19350" y="15282"/>
                    <a:pt x="19374" y="15282"/>
                  </a:cubicBezTo>
                  <a:cubicBezTo>
                    <a:pt x="19446" y="15282"/>
                    <a:pt x="19514" y="15289"/>
                    <a:pt x="19575" y="15350"/>
                  </a:cubicBezTo>
                  <a:lnTo>
                    <a:pt x="19454" y="15624"/>
                  </a:lnTo>
                  <a:lnTo>
                    <a:pt x="20062" y="15624"/>
                  </a:lnTo>
                  <a:cubicBezTo>
                    <a:pt x="20183" y="15958"/>
                    <a:pt x="20578" y="15684"/>
                    <a:pt x="20730" y="15958"/>
                  </a:cubicBezTo>
                  <a:cubicBezTo>
                    <a:pt x="20943" y="15988"/>
                    <a:pt x="21125" y="15988"/>
                    <a:pt x="21308" y="15988"/>
                  </a:cubicBezTo>
                  <a:cubicBezTo>
                    <a:pt x="21369" y="15988"/>
                    <a:pt x="21399" y="15988"/>
                    <a:pt x="21460" y="15958"/>
                  </a:cubicBezTo>
                  <a:lnTo>
                    <a:pt x="21703" y="15776"/>
                  </a:lnTo>
                  <a:lnTo>
                    <a:pt x="22007" y="15988"/>
                  </a:lnTo>
                  <a:cubicBezTo>
                    <a:pt x="22047" y="15988"/>
                    <a:pt x="22128" y="15961"/>
                    <a:pt x="22196" y="15961"/>
                  </a:cubicBezTo>
                  <a:cubicBezTo>
                    <a:pt x="22230" y="15961"/>
                    <a:pt x="22260" y="15968"/>
                    <a:pt x="22280" y="15988"/>
                  </a:cubicBezTo>
                  <a:cubicBezTo>
                    <a:pt x="22432" y="16171"/>
                    <a:pt x="22706" y="16140"/>
                    <a:pt x="22828" y="16292"/>
                  </a:cubicBezTo>
                  <a:lnTo>
                    <a:pt x="23466" y="15958"/>
                  </a:lnTo>
                  <a:cubicBezTo>
                    <a:pt x="23581" y="16004"/>
                    <a:pt x="23661" y="16172"/>
                    <a:pt x="23785" y="16172"/>
                  </a:cubicBezTo>
                  <a:cubicBezTo>
                    <a:pt x="23825" y="16172"/>
                    <a:pt x="23870" y="16154"/>
                    <a:pt x="23922" y="16110"/>
                  </a:cubicBezTo>
                  <a:cubicBezTo>
                    <a:pt x="23952" y="16019"/>
                    <a:pt x="23983" y="15897"/>
                    <a:pt x="24013" y="15836"/>
                  </a:cubicBezTo>
                  <a:cubicBezTo>
                    <a:pt x="24104" y="15776"/>
                    <a:pt x="24287" y="15867"/>
                    <a:pt x="24287" y="15684"/>
                  </a:cubicBezTo>
                  <a:lnTo>
                    <a:pt x="24135" y="15502"/>
                  </a:lnTo>
                  <a:lnTo>
                    <a:pt x="24378" y="15441"/>
                  </a:lnTo>
                  <a:lnTo>
                    <a:pt x="24530" y="15776"/>
                  </a:lnTo>
                  <a:cubicBezTo>
                    <a:pt x="24712" y="15563"/>
                    <a:pt x="24530" y="15320"/>
                    <a:pt x="24682" y="15107"/>
                  </a:cubicBezTo>
                  <a:lnTo>
                    <a:pt x="24682" y="15107"/>
                  </a:lnTo>
                  <a:cubicBezTo>
                    <a:pt x="24955" y="15198"/>
                    <a:pt x="24682" y="15472"/>
                    <a:pt x="24895" y="15593"/>
                  </a:cubicBezTo>
                  <a:lnTo>
                    <a:pt x="25046" y="15289"/>
                  </a:lnTo>
                  <a:cubicBezTo>
                    <a:pt x="25159" y="15289"/>
                    <a:pt x="25167" y="15445"/>
                    <a:pt x="25288" y="15445"/>
                  </a:cubicBezTo>
                  <a:cubicBezTo>
                    <a:pt x="25298" y="15445"/>
                    <a:pt x="25308" y="15444"/>
                    <a:pt x="25320" y="15441"/>
                  </a:cubicBezTo>
                  <a:lnTo>
                    <a:pt x="25381" y="15289"/>
                  </a:lnTo>
                  <a:cubicBezTo>
                    <a:pt x="25438" y="15258"/>
                    <a:pt x="25491" y="15246"/>
                    <a:pt x="25543" y="15246"/>
                  </a:cubicBezTo>
                  <a:cubicBezTo>
                    <a:pt x="25755" y="15246"/>
                    <a:pt x="25928" y="15462"/>
                    <a:pt x="26146" y="15462"/>
                  </a:cubicBezTo>
                  <a:cubicBezTo>
                    <a:pt x="26183" y="15462"/>
                    <a:pt x="26222" y="15456"/>
                    <a:pt x="26262" y="15441"/>
                  </a:cubicBezTo>
                  <a:lnTo>
                    <a:pt x="26445" y="15259"/>
                  </a:lnTo>
                  <a:lnTo>
                    <a:pt x="26992" y="15593"/>
                  </a:lnTo>
                  <a:cubicBezTo>
                    <a:pt x="27113" y="15441"/>
                    <a:pt x="27113" y="15168"/>
                    <a:pt x="27357" y="15107"/>
                  </a:cubicBezTo>
                  <a:lnTo>
                    <a:pt x="27691" y="15441"/>
                  </a:lnTo>
                  <a:lnTo>
                    <a:pt x="28360" y="15441"/>
                  </a:lnTo>
                  <a:lnTo>
                    <a:pt x="28542" y="15624"/>
                  </a:lnTo>
                  <a:lnTo>
                    <a:pt x="28907" y="15624"/>
                  </a:lnTo>
                  <a:lnTo>
                    <a:pt x="29089" y="15441"/>
                  </a:lnTo>
                  <a:cubicBezTo>
                    <a:pt x="29150" y="15563"/>
                    <a:pt x="29332" y="15624"/>
                    <a:pt x="29332" y="15776"/>
                  </a:cubicBezTo>
                  <a:cubicBezTo>
                    <a:pt x="29271" y="16080"/>
                    <a:pt x="28998" y="16110"/>
                    <a:pt x="28785" y="16262"/>
                  </a:cubicBezTo>
                  <a:lnTo>
                    <a:pt x="28846" y="16475"/>
                  </a:lnTo>
                  <a:cubicBezTo>
                    <a:pt x="28900" y="16499"/>
                    <a:pt x="28949" y="16509"/>
                    <a:pt x="28995" y="16509"/>
                  </a:cubicBezTo>
                  <a:cubicBezTo>
                    <a:pt x="29183" y="16509"/>
                    <a:pt x="29320" y="16347"/>
                    <a:pt x="29515" y="16323"/>
                  </a:cubicBezTo>
                  <a:cubicBezTo>
                    <a:pt x="29727" y="16292"/>
                    <a:pt x="29636" y="16110"/>
                    <a:pt x="29697" y="16019"/>
                  </a:cubicBezTo>
                  <a:cubicBezTo>
                    <a:pt x="29849" y="15806"/>
                    <a:pt x="30123" y="15776"/>
                    <a:pt x="30305" y="15654"/>
                  </a:cubicBezTo>
                  <a:lnTo>
                    <a:pt x="30487" y="15776"/>
                  </a:lnTo>
                  <a:lnTo>
                    <a:pt x="30609" y="15624"/>
                  </a:lnTo>
                  <a:lnTo>
                    <a:pt x="30913" y="15867"/>
                  </a:lnTo>
                  <a:lnTo>
                    <a:pt x="30639" y="16140"/>
                  </a:lnTo>
                  <a:cubicBezTo>
                    <a:pt x="30614" y="16151"/>
                    <a:pt x="30588" y="16154"/>
                    <a:pt x="30561" y="16154"/>
                  </a:cubicBezTo>
                  <a:cubicBezTo>
                    <a:pt x="30509" y="16154"/>
                    <a:pt x="30456" y="16140"/>
                    <a:pt x="30408" y="16140"/>
                  </a:cubicBezTo>
                  <a:cubicBezTo>
                    <a:pt x="30335" y="16140"/>
                    <a:pt x="30275" y="16171"/>
                    <a:pt x="30244" y="16323"/>
                  </a:cubicBezTo>
                  <a:lnTo>
                    <a:pt x="31308" y="16323"/>
                  </a:lnTo>
                  <a:lnTo>
                    <a:pt x="31642" y="16657"/>
                  </a:lnTo>
                  <a:lnTo>
                    <a:pt x="32402" y="16657"/>
                  </a:lnTo>
                  <a:lnTo>
                    <a:pt x="32524" y="16505"/>
                  </a:lnTo>
                  <a:lnTo>
                    <a:pt x="32919" y="16505"/>
                  </a:lnTo>
                  <a:lnTo>
                    <a:pt x="33071" y="16323"/>
                  </a:lnTo>
                  <a:lnTo>
                    <a:pt x="33375" y="16323"/>
                  </a:lnTo>
                  <a:lnTo>
                    <a:pt x="34013" y="16718"/>
                  </a:lnTo>
                  <a:lnTo>
                    <a:pt x="34834" y="16718"/>
                  </a:lnTo>
                  <a:lnTo>
                    <a:pt x="35047" y="16900"/>
                  </a:lnTo>
                  <a:cubicBezTo>
                    <a:pt x="35118" y="16861"/>
                    <a:pt x="35186" y="16846"/>
                    <a:pt x="35251" y="16846"/>
                  </a:cubicBezTo>
                  <a:cubicBezTo>
                    <a:pt x="35488" y="16846"/>
                    <a:pt x="35689" y="17052"/>
                    <a:pt x="35928" y="17052"/>
                  </a:cubicBezTo>
                  <a:cubicBezTo>
                    <a:pt x="35989" y="17083"/>
                    <a:pt x="36080" y="17113"/>
                    <a:pt x="36141" y="17143"/>
                  </a:cubicBezTo>
                  <a:lnTo>
                    <a:pt x="36323" y="17235"/>
                  </a:lnTo>
                  <a:cubicBezTo>
                    <a:pt x="36454" y="17182"/>
                    <a:pt x="36517" y="17040"/>
                    <a:pt x="36649" y="17040"/>
                  </a:cubicBezTo>
                  <a:cubicBezTo>
                    <a:pt x="36670" y="17040"/>
                    <a:pt x="36693" y="17044"/>
                    <a:pt x="36718" y="17052"/>
                  </a:cubicBezTo>
                  <a:lnTo>
                    <a:pt x="37083" y="17387"/>
                  </a:lnTo>
                  <a:lnTo>
                    <a:pt x="37266" y="17235"/>
                  </a:lnTo>
                  <a:lnTo>
                    <a:pt x="37782" y="17235"/>
                  </a:lnTo>
                  <a:lnTo>
                    <a:pt x="37934" y="17052"/>
                  </a:lnTo>
                  <a:lnTo>
                    <a:pt x="38451" y="17052"/>
                  </a:lnTo>
                  <a:cubicBezTo>
                    <a:pt x="38585" y="16952"/>
                    <a:pt x="38645" y="16907"/>
                    <a:pt x="38702" y="16907"/>
                  </a:cubicBezTo>
                  <a:cubicBezTo>
                    <a:pt x="38749" y="16907"/>
                    <a:pt x="38795" y="16937"/>
                    <a:pt x="38877" y="16991"/>
                  </a:cubicBezTo>
                  <a:cubicBezTo>
                    <a:pt x="38755" y="17113"/>
                    <a:pt x="38603" y="17235"/>
                    <a:pt x="38816" y="17417"/>
                  </a:cubicBezTo>
                  <a:lnTo>
                    <a:pt x="39849" y="17417"/>
                  </a:lnTo>
                  <a:cubicBezTo>
                    <a:pt x="40001" y="17295"/>
                    <a:pt x="40062" y="17052"/>
                    <a:pt x="40305" y="17052"/>
                  </a:cubicBezTo>
                  <a:lnTo>
                    <a:pt x="40579" y="17204"/>
                  </a:lnTo>
                  <a:cubicBezTo>
                    <a:pt x="40700" y="17113"/>
                    <a:pt x="40609" y="16991"/>
                    <a:pt x="40639" y="16900"/>
                  </a:cubicBezTo>
                  <a:cubicBezTo>
                    <a:pt x="40579" y="16870"/>
                    <a:pt x="40518" y="16809"/>
                    <a:pt x="40457" y="16779"/>
                  </a:cubicBezTo>
                  <a:cubicBezTo>
                    <a:pt x="40511" y="16743"/>
                    <a:pt x="40546" y="16728"/>
                    <a:pt x="40569" y="16728"/>
                  </a:cubicBezTo>
                  <a:cubicBezTo>
                    <a:pt x="40627" y="16728"/>
                    <a:pt x="40618" y="16814"/>
                    <a:pt x="40639" y="16900"/>
                  </a:cubicBezTo>
                  <a:cubicBezTo>
                    <a:pt x="40731" y="16809"/>
                    <a:pt x="40822" y="16748"/>
                    <a:pt x="40913" y="16688"/>
                  </a:cubicBezTo>
                  <a:lnTo>
                    <a:pt x="41065" y="16870"/>
                  </a:lnTo>
                  <a:lnTo>
                    <a:pt x="41339" y="16870"/>
                  </a:lnTo>
                  <a:lnTo>
                    <a:pt x="41339" y="16627"/>
                  </a:lnTo>
                  <a:cubicBezTo>
                    <a:pt x="41387" y="16546"/>
                    <a:pt x="41435" y="16509"/>
                    <a:pt x="41487" y="16509"/>
                  </a:cubicBezTo>
                  <a:cubicBezTo>
                    <a:pt x="41535" y="16509"/>
                    <a:pt x="41585" y="16539"/>
                    <a:pt x="41643" y="16596"/>
                  </a:cubicBezTo>
                  <a:cubicBezTo>
                    <a:pt x="41612" y="16718"/>
                    <a:pt x="41491" y="16839"/>
                    <a:pt x="41339" y="16870"/>
                  </a:cubicBezTo>
                  <a:cubicBezTo>
                    <a:pt x="41339" y="16931"/>
                    <a:pt x="41369" y="17022"/>
                    <a:pt x="41399" y="17022"/>
                  </a:cubicBezTo>
                  <a:cubicBezTo>
                    <a:pt x="41521" y="17052"/>
                    <a:pt x="41673" y="17052"/>
                    <a:pt x="41764" y="17052"/>
                  </a:cubicBezTo>
                  <a:lnTo>
                    <a:pt x="41946" y="16870"/>
                  </a:lnTo>
                  <a:lnTo>
                    <a:pt x="42129" y="17052"/>
                  </a:lnTo>
                  <a:lnTo>
                    <a:pt x="42311" y="16870"/>
                  </a:lnTo>
                  <a:cubicBezTo>
                    <a:pt x="42332" y="16884"/>
                    <a:pt x="42357" y="16888"/>
                    <a:pt x="42385" y="16888"/>
                  </a:cubicBezTo>
                  <a:cubicBezTo>
                    <a:pt x="42436" y="16888"/>
                    <a:pt x="42496" y="16874"/>
                    <a:pt x="42554" y="16874"/>
                  </a:cubicBezTo>
                  <a:cubicBezTo>
                    <a:pt x="42608" y="16874"/>
                    <a:pt x="42661" y="16886"/>
                    <a:pt x="42706" y="16931"/>
                  </a:cubicBezTo>
                  <a:cubicBezTo>
                    <a:pt x="42554" y="17143"/>
                    <a:pt x="42554" y="17143"/>
                    <a:pt x="42585" y="17387"/>
                  </a:cubicBezTo>
                  <a:lnTo>
                    <a:pt x="43162" y="17387"/>
                  </a:lnTo>
                  <a:lnTo>
                    <a:pt x="43314" y="17235"/>
                  </a:lnTo>
                  <a:lnTo>
                    <a:pt x="43497" y="17387"/>
                  </a:lnTo>
                  <a:lnTo>
                    <a:pt x="44013" y="17387"/>
                  </a:lnTo>
                  <a:lnTo>
                    <a:pt x="44196" y="17569"/>
                  </a:lnTo>
                  <a:lnTo>
                    <a:pt x="44409" y="17387"/>
                  </a:lnTo>
                  <a:lnTo>
                    <a:pt x="44743" y="17387"/>
                  </a:lnTo>
                  <a:lnTo>
                    <a:pt x="44986" y="16900"/>
                  </a:lnTo>
                  <a:lnTo>
                    <a:pt x="44986" y="16596"/>
                  </a:lnTo>
                  <a:cubicBezTo>
                    <a:pt x="45077" y="16566"/>
                    <a:pt x="45168" y="16536"/>
                    <a:pt x="45260" y="16475"/>
                  </a:cubicBezTo>
                  <a:cubicBezTo>
                    <a:pt x="45333" y="16426"/>
                    <a:pt x="45407" y="16337"/>
                    <a:pt x="45513" y="16337"/>
                  </a:cubicBezTo>
                  <a:cubicBezTo>
                    <a:pt x="45538" y="16337"/>
                    <a:pt x="45565" y="16342"/>
                    <a:pt x="45594" y="16353"/>
                  </a:cubicBezTo>
                  <a:lnTo>
                    <a:pt x="45868" y="16566"/>
                  </a:lnTo>
                  <a:lnTo>
                    <a:pt x="45685" y="16809"/>
                  </a:lnTo>
                  <a:cubicBezTo>
                    <a:pt x="45761" y="16855"/>
                    <a:pt x="45822" y="16877"/>
                    <a:pt x="45875" y="16877"/>
                  </a:cubicBezTo>
                  <a:cubicBezTo>
                    <a:pt x="45928" y="16877"/>
                    <a:pt x="45974" y="16855"/>
                    <a:pt x="46020" y="16809"/>
                  </a:cubicBezTo>
                  <a:lnTo>
                    <a:pt x="46050" y="16323"/>
                  </a:lnTo>
                  <a:lnTo>
                    <a:pt x="46354" y="16384"/>
                  </a:lnTo>
                  <a:lnTo>
                    <a:pt x="46415" y="16657"/>
                  </a:lnTo>
                  <a:lnTo>
                    <a:pt x="46688" y="16748"/>
                  </a:lnTo>
                  <a:lnTo>
                    <a:pt x="46779" y="17052"/>
                  </a:lnTo>
                  <a:lnTo>
                    <a:pt x="46962" y="17052"/>
                  </a:lnTo>
                  <a:lnTo>
                    <a:pt x="47296" y="16536"/>
                  </a:lnTo>
                  <a:lnTo>
                    <a:pt x="47509" y="16536"/>
                  </a:lnTo>
                  <a:lnTo>
                    <a:pt x="47691" y="16900"/>
                  </a:lnTo>
                  <a:lnTo>
                    <a:pt x="47904" y="16839"/>
                  </a:lnTo>
                  <a:cubicBezTo>
                    <a:pt x="47934" y="16688"/>
                    <a:pt x="47934" y="16536"/>
                    <a:pt x="47965" y="16232"/>
                  </a:cubicBezTo>
                  <a:cubicBezTo>
                    <a:pt x="48081" y="16482"/>
                    <a:pt x="48209" y="16550"/>
                    <a:pt x="48341" y="16550"/>
                  </a:cubicBezTo>
                  <a:cubicBezTo>
                    <a:pt x="48417" y="16550"/>
                    <a:pt x="48495" y="16527"/>
                    <a:pt x="48573" y="16505"/>
                  </a:cubicBezTo>
                  <a:lnTo>
                    <a:pt x="48725" y="16384"/>
                  </a:lnTo>
                  <a:cubicBezTo>
                    <a:pt x="48846" y="16627"/>
                    <a:pt x="48938" y="16870"/>
                    <a:pt x="49059" y="17083"/>
                  </a:cubicBezTo>
                  <a:cubicBezTo>
                    <a:pt x="49181" y="17295"/>
                    <a:pt x="49454" y="17235"/>
                    <a:pt x="49606" y="17417"/>
                  </a:cubicBezTo>
                  <a:lnTo>
                    <a:pt x="50093" y="17417"/>
                  </a:lnTo>
                  <a:lnTo>
                    <a:pt x="50305" y="17265"/>
                  </a:lnTo>
                  <a:lnTo>
                    <a:pt x="50457" y="17417"/>
                  </a:lnTo>
                  <a:lnTo>
                    <a:pt x="51065" y="17417"/>
                  </a:lnTo>
                  <a:cubicBezTo>
                    <a:pt x="51126" y="17417"/>
                    <a:pt x="51156" y="17387"/>
                    <a:pt x="51217" y="17387"/>
                  </a:cubicBezTo>
                  <a:lnTo>
                    <a:pt x="51339" y="17235"/>
                  </a:lnTo>
                  <a:lnTo>
                    <a:pt x="52220" y="17235"/>
                  </a:lnTo>
                  <a:cubicBezTo>
                    <a:pt x="52220" y="17235"/>
                    <a:pt x="52251" y="17295"/>
                    <a:pt x="52281" y="17295"/>
                  </a:cubicBezTo>
                  <a:cubicBezTo>
                    <a:pt x="52311" y="17387"/>
                    <a:pt x="52342" y="17508"/>
                    <a:pt x="52372" y="17599"/>
                  </a:cubicBezTo>
                  <a:lnTo>
                    <a:pt x="52585" y="17417"/>
                  </a:lnTo>
                  <a:lnTo>
                    <a:pt x="52919" y="17417"/>
                  </a:lnTo>
                  <a:cubicBezTo>
                    <a:pt x="53071" y="17295"/>
                    <a:pt x="53132" y="17143"/>
                    <a:pt x="53284" y="17113"/>
                  </a:cubicBezTo>
                  <a:lnTo>
                    <a:pt x="53618" y="17417"/>
                  </a:lnTo>
                  <a:lnTo>
                    <a:pt x="54318" y="17417"/>
                  </a:lnTo>
                  <a:lnTo>
                    <a:pt x="54500" y="17235"/>
                  </a:lnTo>
                  <a:lnTo>
                    <a:pt x="54834" y="17235"/>
                  </a:lnTo>
                  <a:lnTo>
                    <a:pt x="55077" y="17022"/>
                  </a:lnTo>
                  <a:lnTo>
                    <a:pt x="55321" y="17447"/>
                  </a:lnTo>
                  <a:cubicBezTo>
                    <a:pt x="55685" y="17356"/>
                    <a:pt x="55989" y="17143"/>
                    <a:pt x="56232" y="16870"/>
                  </a:cubicBezTo>
                  <a:lnTo>
                    <a:pt x="56567" y="16870"/>
                  </a:lnTo>
                  <a:lnTo>
                    <a:pt x="56749" y="16718"/>
                  </a:lnTo>
                  <a:lnTo>
                    <a:pt x="56992" y="16961"/>
                  </a:lnTo>
                  <a:lnTo>
                    <a:pt x="57053" y="17235"/>
                  </a:lnTo>
                  <a:lnTo>
                    <a:pt x="57600" y="17235"/>
                  </a:lnTo>
                  <a:lnTo>
                    <a:pt x="57813" y="17052"/>
                  </a:lnTo>
                  <a:cubicBezTo>
                    <a:pt x="57825" y="17044"/>
                    <a:pt x="57840" y="17041"/>
                    <a:pt x="57856" y="17041"/>
                  </a:cubicBezTo>
                  <a:cubicBezTo>
                    <a:pt x="57914" y="17041"/>
                    <a:pt x="57991" y="17081"/>
                    <a:pt x="58062" y="17081"/>
                  </a:cubicBezTo>
                  <a:cubicBezTo>
                    <a:pt x="58120" y="17081"/>
                    <a:pt x="58173" y="17055"/>
                    <a:pt x="58208" y="16961"/>
                  </a:cubicBezTo>
                  <a:lnTo>
                    <a:pt x="58087" y="16839"/>
                  </a:lnTo>
                  <a:lnTo>
                    <a:pt x="58421" y="16505"/>
                  </a:lnTo>
                  <a:cubicBezTo>
                    <a:pt x="58338" y="16402"/>
                    <a:pt x="58284" y="16341"/>
                    <a:pt x="58219" y="16341"/>
                  </a:cubicBezTo>
                  <a:cubicBezTo>
                    <a:pt x="58189" y="16341"/>
                    <a:pt x="58156" y="16354"/>
                    <a:pt x="58117" y="16384"/>
                  </a:cubicBezTo>
                  <a:cubicBezTo>
                    <a:pt x="58008" y="16471"/>
                    <a:pt x="57930" y="16542"/>
                    <a:pt x="57839" y="16542"/>
                  </a:cubicBezTo>
                  <a:cubicBezTo>
                    <a:pt x="57803" y="16542"/>
                    <a:pt x="57765" y="16531"/>
                    <a:pt x="57722" y="16505"/>
                  </a:cubicBezTo>
                  <a:cubicBezTo>
                    <a:pt x="57661" y="16110"/>
                    <a:pt x="57661" y="16110"/>
                    <a:pt x="57783" y="15988"/>
                  </a:cubicBezTo>
                  <a:cubicBezTo>
                    <a:pt x="57832" y="16013"/>
                    <a:pt x="57881" y="16020"/>
                    <a:pt x="57930" y="16020"/>
                  </a:cubicBezTo>
                  <a:cubicBezTo>
                    <a:pt x="57994" y="16020"/>
                    <a:pt x="58058" y="16008"/>
                    <a:pt x="58122" y="16008"/>
                  </a:cubicBezTo>
                  <a:cubicBezTo>
                    <a:pt x="58191" y="16008"/>
                    <a:pt x="58261" y="16022"/>
                    <a:pt x="58330" y="16080"/>
                  </a:cubicBezTo>
                  <a:lnTo>
                    <a:pt x="58543" y="16201"/>
                  </a:lnTo>
                  <a:cubicBezTo>
                    <a:pt x="58725" y="16140"/>
                    <a:pt x="58877" y="16049"/>
                    <a:pt x="59059" y="15928"/>
                  </a:cubicBezTo>
                  <a:cubicBezTo>
                    <a:pt x="59181" y="15776"/>
                    <a:pt x="59363" y="15624"/>
                    <a:pt x="59576" y="15532"/>
                  </a:cubicBezTo>
                  <a:lnTo>
                    <a:pt x="59424" y="15380"/>
                  </a:lnTo>
                  <a:lnTo>
                    <a:pt x="59576" y="15168"/>
                  </a:lnTo>
                  <a:lnTo>
                    <a:pt x="59424" y="15046"/>
                  </a:lnTo>
                  <a:cubicBezTo>
                    <a:pt x="59515" y="14894"/>
                    <a:pt x="59606" y="14742"/>
                    <a:pt x="59789" y="14742"/>
                  </a:cubicBezTo>
                  <a:lnTo>
                    <a:pt x="60123" y="14955"/>
                  </a:lnTo>
                  <a:lnTo>
                    <a:pt x="60366" y="14773"/>
                  </a:lnTo>
                  <a:cubicBezTo>
                    <a:pt x="60427" y="14773"/>
                    <a:pt x="60495" y="14757"/>
                    <a:pt x="60568" y="14757"/>
                  </a:cubicBezTo>
                  <a:cubicBezTo>
                    <a:pt x="60640" y="14757"/>
                    <a:pt x="60716" y="14773"/>
                    <a:pt x="60792" y="14833"/>
                  </a:cubicBezTo>
                  <a:cubicBezTo>
                    <a:pt x="60792" y="14925"/>
                    <a:pt x="60792" y="15046"/>
                    <a:pt x="60792" y="15137"/>
                  </a:cubicBezTo>
                  <a:cubicBezTo>
                    <a:pt x="60822" y="15259"/>
                    <a:pt x="60549" y="15289"/>
                    <a:pt x="60731" y="15472"/>
                  </a:cubicBezTo>
                  <a:lnTo>
                    <a:pt x="60944" y="15411"/>
                  </a:lnTo>
                  <a:cubicBezTo>
                    <a:pt x="61035" y="15137"/>
                    <a:pt x="60883" y="14833"/>
                    <a:pt x="61065" y="14560"/>
                  </a:cubicBezTo>
                  <a:cubicBezTo>
                    <a:pt x="61141" y="14674"/>
                    <a:pt x="61217" y="14764"/>
                    <a:pt x="61308" y="14764"/>
                  </a:cubicBezTo>
                  <a:cubicBezTo>
                    <a:pt x="61362" y="14764"/>
                    <a:pt x="61422" y="14731"/>
                    <a:pt x="61491" y="14651"/>
                  </a:cubicBezTo>
                  <a:cubicBezTo>
                    <a:pt x="61491" y="14590"/>
                    <a:pt x="61491" y="14499"/>
                    <a:pt x="61491" y="14438"/>
                  </a:cubicBezTo>
                  <a:cubicBezTo>
                    <a:pt x="61430" y="14377"/>
                    <a:pt x="61369" y="14347"/>
                    <a:pt x="61309" y="14286"/>
                  </a:cubicBezTo>
                  <a:cubicBezTo>
                    <a:pt x="61348" y="14255"/>
                    <a:pt x="61377" y="14242"/>
                    <a:pt x="61399" y="14242"/>
                  </a:cubicBezTo>
                  <a:cubicBezTo>
                    <a:pt x="61463" y="14242"/>
                    <a:pt x="61468" y="14348"/>
                    <a:pt x="61491" y="14438"/>
                  </a:cubicBezTo>
                  <a:cubicBezTo>
                    <a:pt x="61643" y="14408"/>
                    <a:pt x="61764" y="14408"/>
                    <a:pt x="61916" y="14408"/>
                  </a:cubicBezTo>
                  <a:lnTo>
                    <a:pt x="62129" y="14195"/>
                  </a:lnTo>
                  <a:cubicBezTo>
                    <a:pt x="62251" y="14317"/>
                    <a:pt x="62342" y="14469"/>
                    <a:pt x="62433" y="14590"/>
                  </a:cubicBezTo>
                  <a:lnTo>
                    <a:pt x="63284" y="14590"/>
                  </a:lnTo>
                  <a:lnTo>
                    <a:pt x="63467" y="14773"/>
                  </a:lnTo>
                  <a:cubicBezTo>
                    <a:pt x="63527" y="14651"/>
                    <a:pt x="63649" y="14590"/>
                    <a:pt x="63771" y="14560"/>
                  </a:cubicBezTo>
                  <a:cubicBezTo>
                    <a:pt x="63953" y="14499"/>
                    <a:pt x="64044" y="14347"/>
                    <a:pt x="64075" y="14165"/>
                  </a:cubicBezTo>
                  <a:cubicBezTo>
                    <a:pt x="64075" y="14043"/>
                    <a:pt x="64196" y="13952"/>
                    <a:pt x="64257" y="13830"/>
                  </a:cubicBezTo>
                  <a:cubicBezTo>
                    <a:pt x="63923" y="13587"/>
                    <a:pt x="63527" y="13526"/>
                    <a:pt x="63315" y="13192"/>
                  </a:cubicBezTo>
                  <a:lnTo>
                    <a:pt x="62859" y="13162"/>
                  </a:lnTo>
                  <a:lnTo>
                    <a:pt x="62433" y="12949"/>
                  </a:lnTo>
                  <a:lnTo>
                    <a:pt x="62220" y="13162"/>
                  </a:lnTo>
                  <a:lnTo>
                    <a:pt x="61521" y="13162"/>
                  </a:lnTo>
                  <a:lnTo>
                    <a:pt x="61278" y="12918"/>
                  </a:lnTo>
                  <a:cubicBezTo>
                    <a:pt x="61278" y="12766"/>
                    <a:pt x="61248" y="12614"/>
                    <a:pt x="61339" y="12463"/>
                  </a:cubicBezTo>
                  <a:lnTo>
                    <a:pt x="61886" y="12432"/>
                  </a:lnTo>
                  <a:lnTo>
                    <a:pt x="62160" y="12189"/>
                  </a:lnTo>
                  <a:lnTo>
                    <a:pt x="62160" y="11672"/>
                  </a:lnTo>
                  <a:lnTo>
                    <a:pt x="62342" y="11459"/>
                  </a:lnTo>
                  <a:lnTo>
                    <a:pt x="62251" y="11216"/>
                  </a:lnTo>
                  <a:lnTo>
                    <a:pt x="62068" y="11399"/>
                  </a:lnTo>
                  <a:lnTo>
                    <a:pt x="61309" y="11399"/>
                  </a:lnTo>
                  <a:lnTo>
                    <a:pt x="61035" y="11763"/>
                  </a:lnTo>
                  <a:cubicBezTo>
                    <a:pt x="60883" y="11551"/>
                    <a:pt x="60609" y="11459"/>
                    <a:pt x="60579" y="11186"/>
                  </a:cubicBezTo>
                  <a:cubicBezTo>
                    <a:pt x="60609" y="11034"/>
                    <a:pt x="60761" y="10973"/>
                    <a:pt x="60822" y="10852"/>
                  </a:cubicBezTo>
                  <a:cubicBezTo>
                    <a:pt x="60924" y="10852"/>
                    <a:pt x="61025" y="10865"/>
                    <a:pt x="61126" y="10865"/>
                  </a:cubicBezTo>
                  <a:cubicBezTo>
                    <a:pt x="61177" y="10865"/>
                    <a:pt x="61228" y="10862"/>
                    <a:pt x="61278" y="10852"/>
                  </a:cubicBezTo>
                  <a:cubicBezTo>
                    <a:pt x="61354" y="10852"/>
                    <a:pt x="61438" y="10867"/>
                    <a:pt x="61525" y="10867"/>
                  </a:cubicBezTo>
                  <a:cubicBezTo>
                    <a:pt x="61613" y="10867"/>
                    <a:pt x="61704" y="10852"/>
                    <a:pt x="61795" y="10791"/>
                  </a:cubicBezTo>
                  <a:lnTo>
                    <a:pt x="61734" y="10517"/>
                  </a:lnTo>
                  <a:lnTo>
                    <a:pt x="61521" y="10517"/>
                  </a:lnTo>
                  <a:cubicBezTo>
                    <a:pt x="61400" y="10304"/>
                    <a:pt x="61157" y="10244"/>
                    <a:pt x="61096" y="10000"/>
                  </a:cubicBezTo>
                  <a:cubicBezTo>
                    <a:pt x="61065" y="9970"/>
                    <a:pt x="61005" y="9909"/>
                    <a:pt x="60944" y="9879"/>
                  </a:cubicBezTo>
                  <a:cubicBezTo>
                    <a:pt x="60988" y="9843"/>
                    <a:pt x="61020" y="9829"/>
                    <a:pt x="61042" y="9829"/>
                  </a:cubicBezTo>
                  <a:cubicBezTo>
                    <a:pt x="61096" y="9829"/>
                    <a:pt x="61096" y="9915"/>
                    <a:pt x="61096" y="10000"/>
                  </a:cubicBezTo>
                  <a:cubicBezTo>
                    <a:pt x="61278" y="10000"/>
                    <a:pt x="61309" y="9879"/>
                    <a:pt x="61278" y="9757"/>
                  </a:cubicBezTo>
                  <a:cubicBezTo>
                    <a:pt x="61248" y="9605"/>
                    <a:pt x="61035" y="9575"/>
                    <a:pt x="61096" y="9362"/>
                  </a:cubicBezTo>
                  <a:cubicBezTo>
                    <a:pt x="61278" y="9149"/>
                    <a:pt x="61491" y="8967"/>
                    <a:pt x="61734" y="8845"/>
                  </a:cubicBezTo>
                  <a:cubicBezTo>
                    <a:pt x="61977" y="8785"/>
                    <a:pt x="62038" y="8481"/>
                    <a:pt x="62129" y="8268"/>
                  </a:cubicBezTo>
                  <a:cubicBezTo>
                    <a:pt x="61977" y="8207"/>
                    <a:pt x="61825" y="8116"/>
                    <a:pt x="61704" y="8055"/>
                  </a:cubicBezTo>
                  <a:cubicBezTo>
                    <a:pt x="61552" y="7964"/>
                    <a:pt x="61339" y="7994"/>
                    <a:pt x="61217" y="7903"/>
                  </a:cubicBezTo>
                  <a:cubicBezTo>
                    <a:pt x="61126" y="7782"/>
                    <a:pt x="60913" y="7812"/>
                    <a:pt x="60731" y="7782"/>
                  </a:cubicBezTo>
                  <a:cubicBezTo>
                    <a:pt x="60792" y="7751"/>
                    <a:pt x="60822" y="7690"/>
                    <a:pt x="60822" y="7690"/>
                  </a:cubicBezTo>
                  <a:lnTo>
                    <a:pt x="61521" y="7690"/>
                  </a:lnTo>
                  <a:cubicBezTo>
                    <a:pt x="61620" y="7740"/>
                    <a:pt x="61658" y="7829"/>
                    <a:pt x="61718" y="7829"/>
                  </a:cubicBezTo>
                  <a:cubicBezTo>
                    <a:pt x="61732" y="7829"/>
                    <a:pt x="61747" y="7824"/>
                    <a:pt x="61764" y="7812"/>
                  </a:cubicBezTo>
                  <a:lnTo>
                    <a:pt x="61886" y="7690"/>
                  </a:lnTo>
                  <a:lnTo>
                    <a:pt x="62950" y="7690"/>
                  </a:lnTo>
                  <a:lnTo>
                    <a:pt x="63132" y="7842"/>
                  </a:lnTo>
                  <a:cubicBezTo>
                    <a:pt x="63168" y="7860"/>
                    <a:pt x="63198" y="7867"/>
                    <a:pt x="63226" y="7867"/>
                  </a:cubicBezTo>
                  <a:cubicBezTo>
                    <a:pt x="63339" y="7867"/>
                    <a:pt x="63393" y="7739"/>
                    <a:pt x="63467" y="7690"/>
                  </a:cubicBezTo>
                  <a:lnTo>
                    <a:pt x="64166" y="7690"/>
                  </a:lnTo>
                  <a:lnTo>
                    <a:pt x="64318" y="7812"/>
                  </a:lnTo>
                  <a:lnTo>
                    <a:pt x="64622" y="7660"/>
                  </a:lnTo>
                  <a:lnTo>
                    <a:pt x="64865" y="7842"/>
                  </a:lnTo>
                  <a:lnTo>
                    <a:pt x="65017" y="7690"/>
                  </a:lnTo>
                  <a:lnTo>
                    <a:pt x="65199" y="7842"/>
                  </a:lnTo>
                  <a:lnTo>
                    <a:pt x="65382" y="7690"/>
                  </a:lnTo>
                  <a:lnTo>
                    <a:pt x="65564" y="7842"/>
                  </a:lnTo>
                  <a:lnTo>
                    <a:pt x="65686" y="7690"/>
                  </a:lnTo>
                  <a:cubicBezTo>
                    <a:pt x="65814" y="7776"/>
                    <a:pt x="65943" y="7862"/>
                    <a:pt x="66094" y="7862"/>
                  </a:cubicBezTo>
                  <a:cubicBezTo>
                    <a:pt x="66156" y="7862"/>
                    <a:pt x="66222" y="7848"/>
                    <a:pt x="66293" y="7812"/>
                  </a:cubicBezTo>
                  <a:lnTo>
                    <a:pt x="66415" y="7690"/>
                  </a:lnTo>
                  <a:lnTo>
                    <a:pt x="68148" y="7690"/>
                  </a:lnTo>
                  <a:cubicBezTo>
                    <a:pt x="68250" y="7614"/>
                    <a:pt x="68309" y="7494"/>
                    <a:pt x="68434" y="7494"/>
                  </a:cubicBezTo>
                  <a:cubicBezTo>
                    <a:pt x="68457" y="7494"/>
                    <a:pt x="68483" y="7498"/>
                    <a:pt x="68512" y="7508"/>
                  </a:cubicBezTo>
                  <a:lnTo>
                    <a:pt x="68695" y="7660"/>
                  </a:lnTo>
                  <a:cubicBezTo>
                    <a:pt x="68847" y="7478"/>
                    <a:pt x="69090" y="7478"/>
                    <a:pt x="69242" y="7295"/>
                  </a:cubicBezTo>
                  <a:cubicBezTo>
                    <a:pt x="69363" y="7143"/>
                    <a:pt x="69546" y="7022"/>
                    <a:pt x="69728" y="6991"/>
                  </a:cubicBezTo>
                  <a:cubicBezTo>
                    <a:pt x="70002" y="6961"/>
                    <a:pt x="70093" y="6718"/>
                    <a:pt x="70275" y="6596"/>
                  </a:cubicBezTo>
                  <a:lnTo>
                    <a:pt x="71066" y="6596"/>
                  </a:lnTo>
                  <a:lnTo>
                    <a:pt x="71552" y="6353"/>
                  </a:lnTo>
                  <a:lnTo>
                    <a:pt x="71370" y="6171"/>
                  </a:lnTo>
                  <a:cubicBezTo>
                    <a:pt x="71339" y="6019"/>
                    <a:pt x="71461" y="5867"/>
                    <a:pt x="71309" y="5745"/>
                  </a:cubicBezTo>
                  <a:lnTo>
                    <a:pt x="70762" y="5715"/>
                  </a:lnTo>
                  <a:cubicBezTo>
                    <a:pt x="70640" y="5624"/>
                    <a:pt x="70640" y="5472"/>
                    <a:pt x="70762" y="5380"/>
                  </a:cubicBezTo>
                  <a:cubicBezTo>
                    <a:pt x="71309" y="5380"/>
                    <a:pt x="71309" y="5380"/>
                    <a:pt x="71339" y="5259"/>
                  </a:cubicBezTo>
                  <a:cubicBezTo>
                    <a:pt x="71275" y="5206"/>
                    <a:pt x="71201" y="5193"/>
                    <a:pt x="71122" y="5193"/>
                  </a:cubicBezTo>
                  <a:cubicBezTo>
                    <a:pt x="71055" y="5193"/>
                    <a:pt x="70985" y="5203"/>
                    <a:pt x="70918" y="5203"/>
                  </a:cubicBezTo>
                  <a:cubicBezTo>
                    <a:pt x="70839" y="5203"/>
                    <a:pt x="70765" y="5190"/>
                    <a:pt x="70701" y="5137"/>
                  </a:cubicBezTo>
                  <a:lnTo>
                    <a:pt x="70579" y="5016"/>
                  </a:lnTo>
                  <a:cubicBezTo>
                    <a:pt x="70559" y="5011"/>
                    <a:pt x="70538" y="5009"/>
                    <a:pt x="70516" y="5009"/>
                  </a:cubicBezTo>
                  <a:cubicBezTo>
                    <a:pt x="70472" y="5009"/>
                    <a:pt x="70426" y="5016"/>
                    <a:pt x="70378" y="5016"/>
                  </a:cubicBezTo>
                  <a:cubicBezTo>
                    <a:pt x="70306" y="5016"/>
                    <a:pt x="70230" y="5000"/>
                    <a:pt x="70154" y="4924"/>
                  </a:cubicBezTo>
                  <a:lnTo>
                    <a:pt x="70488" y="4772"/>
                  </a:lnTo>
                  <a:lnTo>
                    <a:pt x="70093" y="4499"/>
                  </a:lnTo>
                  <a:cubicBezTo>
                    <a:pt x="70065" y="4488"/>
                    <a:pt x="70035" y="4484"/>
                    <a:pt x="70004" y="4484"/>
                  </a:cubicBezTo>
                  <a:cubicBezTo>
                    <a:pt x="69928" y="4484"/>
                    <a:pt x="69847" y="4508"/>
                    <a:pt x="69782" y="4508"/>
                  </a:cubicBezTo>
                  <a:cubicBezTo>
                    <a:pt x="69731" y="4508"/>
                    <a:pt x="69689" y="4493"/>
                    <a:pt x="69667" y="4438"/>
                  </a:cubicBezTo>
                  <a:lnTo>
                    <a:pt x="69576" y="4134"/>
                  </a:lnTo>
                  <a:lnTo>
                    <a:pt x="69151" y="4134"/>
                  </a:lnTo>
                  <a:cubicBezTo>
                    <a:pt x="69090" y="4043"/>
                    <a:pt x="68999" y="3921"/>
                    <a:pt x="68907" y="3830"/>
                  </a:cubicBezTo>
                  <a:cubicBezTo>
                    <a:pt x="68816" y="3769"/>
                    <a:pt x="68695" y="3769"/>
                    <a:pt x="68634" y="3709"/>
                  </a:cubicBezTo>
                  <a:cubicBezTo>
                    <a:pt x="68512" y="3587"/>
                    <a:pt x="68360" y="3648"/>
                    <a:pt x="68239" y="3587"/>
                  </a:cubicBezTo>
                  <a:cubicBezTo>
                    <a:pt x="68056" y="3496"/>
                    <a:pt x="67783" y="3435"/>
                    <a:pt x="67692" y="3283"/>
                  </a:cubicBezTo>
                  <a:cubicBezTo>
                    <a:pt x="67570" y="3131"/>
                    <a:pt x="67388" y="3101"/>
                    <a:pt x="67266" y="3009"/>
                  </a:cubicBezTo>
                  <a:cubicBezTo>
                    <a:pt x="67023" y="2858"/>
                    <a:pt x="66749" y="2827"/>
                    <a:pt x="66628" y="2554"/>
                  </a:cubicBezTo>
                  <a:lnTo>
                    <a:pt x="66415" y="2706"/>
                  </a:lnTo>
                  <a:lnTo>
                    <a:pt x="65929" y="2189"/>
                  </a:lnTo>
                  <a:lnTo>
                    <a:pt x="65777" y="2189"/>
                  </a:lnTo>
                  <a:lnTo>
                    <a:pt x="65412" y="1824"/>
                  </a:lnTo>
                  <a:lnTo>
                    <a:pt x="64956" y="1824"/>
                  </a:lnTo>
                  <a:lnTo>
                    <a:pt x="64257" y="1459"/>
                  </a:lnTo>
                  <a:lnTo>
                    <a:pt x="64014" y="1611"/>
                  </a:lnTo>
                  <a:lnTo>
                    <a:pt x="63831" y="1429"/>
                  </a:lnTo>
                  <a:lnTo>
                    <a:pt x="62768" y="1429"/>
                  </a:lnTo>
                  <a:lnTo>
                    <a:pt x="62646" y="1277"/>
                  </a:lnTo>
                  <a:lnTo>
                    <a:pt x="61886" y="1277"/>
                  </a:lnTo>
                  <a:cubicBezTo>
                    <a:pt x="61886" y="1247"/>
                    <a:pt x="61886" y="1186"/>
                    <a:pt x="61916" y="1155"/>
                  </a:cubicBezTo>
                  <a:cubicBezTo>
                    <a:pt x="62068" y="1064"/>
                    <a:pt x="62220" y="1034"/>
                    <a:pt x="62403" y="943"/>
                  </a:cubicBezTo>
                  <a:cubicBezTo>
                    <a:pt x="62444" y="951"/>
                    <a:pt x="62484" y="955"/>
                    <a:pt x="62525" y="955"/>
                  </a:cubicBezTo>
                  <a:cubicBezTo>
                    <a:pt x="62636" y="955"/>
                    <a:pt x="62747" y="926"/>
                    <a:pt x="62859" y="882"/>
                  </a:cubicBezTo>
                  <a:cubicBezTo>
                    <a:pt x="62950" y="608"/>
                    <a:pt x="62737" y="517"/>
                    <a:pt x="62524" y="395"/>
                  </a:cubicBezTo>
                  <a:lnTo>
                    <a:pt x="62281" y="578"/>
                  </a:lnTo>
                  <a:lnTo>
                    <a:pt x="62129" y="426"/>
                  </a:lnTo>
                  <a:lnTo>
                    <a:pt x="61430" y="426"/>
                  </a:lnTo>
                  <a:lnTo>
                    <a:pt x="61157" y="213"/>
                  </a:lnTo>
                  <a:lnTo>
                    <a:pt x="60336" y="213"/>
                  </a:lnTo>
                  <a:lnTo>
                    <a:pt x="60184" y="61"/>
                  </a:lnTo>
                  <a:lnTo>
                    <a:pt x="59850" y="395"/>
                  </a:lnTo>
                  <a:lnTo>
                    <a:pt x="59272" y="92"/>
                  </a:lnTo>
                  <a:cubicBezTo>
                    <a:pt x="58903" y="322"/>
                    <a:pt x="58814" y="378"/>
                    <a:pt x="58619" y="378"/>
                  </a:cubicBezTo>
                  <a:cubicBezTo>
                    <a:pt x="58558" y="378"/>
                    <a:pt x="58486" y="372"/>
                    <a:pt x="58391" y="365"/>
                  </a:cubicBezTo>
                  <a:lnTo>
                    <a:pt x="58269" y="244"/>
                  </a:lnTo>
                  <a:lnTo>
                    <a:pt x="57935" y="244"/>
                  </a:lnTo>
                  <a:lnTo>
                    <a:pt x="57752" y="61"/>
                  </a:lnTo>
                  <a:lnTo>
                    <a:pt x="54287" y="61"/>
                  </a:lnTo>
                  <a:lnTo>
                    <a:pt x="54105" y="244"/>
                  </a:lnTo>
                  <a:lnTo>
                    <a:pt x="53406" y="244"/>
                  </a:lnTo>
                  <a:lnTo>
                    <a:pt x="53254" y="92"/>
                  </a:lnTo>
                  <a:lnTo>
                    <a:pt x="52950" y="274"/>
                  </a:lnTo>
                  <a:cubicBezTo>
                    <a:pt x="52819" y="195"/>
                    <a:pt x="52756" y="49"/>
                    <a:pt x="52604" y="49"/>
                  </a:cubicBezTo>
                  <a:cubicBezTo>
                    <a:pt x="52580" y="49"/>
                    <a:pt x="52554" y="53"/>
                    <a:pt x="52524" y="61"/>
                  </a:cubicBezTo>
                  <a:lnTo>
                    <a:pt x="52372" y="244"/>
                  </a:lnTo>
                  <a:lnTo>
                    <a:pt x="52190" y="61"/>
                  </a:lnTo>
                  <a:lnTo>
                    <a:pt x="51855" y="61"/>
                  </a:lnTo>
                  <a:lnTo>
                    <a:pt x="51612" y="274"/>
                  </a:lnTo>
                  <a:lnTo>
                    <a:pt x="51308" y="92"/>
                  </a:lnTo>
                  <a:lnTo>
                    <a:pt x="51156" y="213"/>
                  </a:lnTo>
                  <a:lnTo>
                    <a:pt x="50792" y="213"/>
                  </a:lnTo>
                  <a:lnTo>
                    <a:pt x="50579" y="61"/>
                  </a:lnTo>
                  <a:lnTo>
                    <a:pt x="50275" y="92"/>
                  </a:lnTo>
                  <a:lnTo>
                    <a:pt x="50093" y="244"/>
                  </a:lnTo>
                  <a:lnTo>
                    <a:pt x="49758" y="244"/>
                  </a:lnTo>
                  <a:lnTo>
                    <a:pt x="49576" y="61"/>
                  </a:lnTo>
                  <a:lnTo>
                    <a:pt x="49272" y="61"/>
                  </a:lnTo>
                  <a:lnTo>
                    <a:pt x="49059" y="244"/>
                  </a:lnTo>
                  <a:cubicBezTo>
                    <a:pt x="48877" y="244"/>
                    <a:pt x="48694" y="213"/>
                    <a:pt x="48542" y="92"/>
                  </a:cubicBezTo>
                  <a:lnTo>
                    <a:pt x="48421" y="213"/>
                  </a:lnTo>
                  <a:lnTo>
                    <a:pt x="47661" y="213"/>
                  </a:lnTo>
                  <a:lnTo>
                    <a:pt x="47539" y="61"/>
                  </a:lnTo>
                  <a:lnTo>
                    <a:pt x="47327" y="244"/>
                  </a:lnTo>
                  <a:lnTo>
                    <a:pt x="46992" y="244"/>
                  </a:lnTo>
                  <a:lnTo>
                    <a:pt x="46810" y="61"/>
                  </a:lnTo>
                  <a:lnTo>
                    <a:pt x="46627" y="244"/>
                  </a:lnTo>
                  <a:lnTo>
                    <a:pt x="46171" y="244"/>
                  </a:lnTo>
                  <a:lnTo>
                    <a:pt x="45868" y="426"/>
                  </a:lnTo>
                  <a:lnTo>
                    <a:pt x="45685" y="335"/>
                  </a:lnTo>
                  <a:lnTo>
                    <a:pt x="45533" y="213"/>
                  </a:lnTo>
                  <a:lnTo>
                    <a:pt x="44378" y="213"/>
                  </a:lnTo>
                  <a:cubicBezTo>
                    <a:pt x="44317" y="152"/>
                    <a:pt x="44257" y="92"/>
                    <a:pt x="44226" y="92"/>
                  </a:cubicBezTo>
                  <a:cubicBezTo>
                    <a:pt x="44226" y="85"/>
                    <a:pt x="44225" y="83"/>
                    <a:pt x="44223" y="83"/>
                  </a:cubicBezTo>
                  <a:cubicBezTo>
                    <a:pt x="44214" y="83"/>
                    <a:pt x="44190" y="122"/>
                    <a:pt x="44165" y="122"/>
                  </a:cubicBezTo>
                  <a:lnTo>
                    <a:pt x="44044" y="244"/>
                  </a:lnTo>
                  <a:cubicBezTo>
                    <a:pt x="44015" y="239"/>
                    <a:pt x="43985" y="237"/>
                    <a:pt x="43954" y="237"/>
                  </a:cubicBezTo>
                  <a:cubicBezTo>
                    <a:pt x="43877" y="237"/>
                    <a:pt x="43797" y="248"/>
                    <a:pt x="43721" y="248"/>
                  </a:cubicBezTo>
                  <a:cubicBezTo>
                    <a:pt x="43640" y="248"/>
                    <a:pt x="43562" y="235"/>
                    <a:pt x="43497" y="183"/>
                  </a:cubicBezTo>
                  <a:lnTo>
                    <a:pt x="43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4"/>
            <p:cNvSpPr/>
            <p:nvPr/>
          </p:nvSpPr>
          <p:spPr>
            <a:xfrm>
              <a:off x="3999705" y="3308027"/>
              <a:ext cx="10907" cy="12643"/>
            </a:xfrm>
            <a:custGeom>
              <a:avLst/>
              <a:gdLst/>
              <a:ahLst/>
              <a:cxnLst/>
              <a:rect l="l" t="t" r="r" b="b"/>
              <a:pathLst>
                <a:path w="761" h="882" extrusionOk="0">
                  <a:moveTo>
                    <a:pt x="123" y="0"/>
                  </a:moveTo>
                  <a:cubicBezTo>
                    <a:pt x="1" y="274"/>
                    <a:pt x="92" y="486"/>
                    <a:pt x="62" y="730"/>
                  </a:cubicBezTo>
                  <a:cubicBezTo>
                    <a:pt x="183" y="730"/>
                    <a:pt x="244" y="790"/>
                    <a:pt x="244" y="881"/>
                  </a:cubicBezTo>
                  <a:cubicBezTo>
                    <a:pt x="305" y="851"/>
                    <a:pt x="396" y="821"/>
                    <a:pt x="427" y="790"/>
                  </a:cubicBezTo>
                  <a:cubicBezTo>
                    <a:pt x="427" y="699"/>
                    <a:pt x="427" y="638"/>
                    <a:pt x="427" y="578"/>
                  </a:cubicBezTo>
                  <a:cubicBezTo>
                    <a:pt x="366" y="517"/>
                    <a:pt x="305" y="486"/>
                    <a:pt x="244" y="426"/>
                  </a:cubicBezTo>
                  <a:cubicBezTo>
                    <a:pt x="291" y="394"/>
                    <a:pt x="325" y="381"/>
                    <a:pt x="348" y="381"/>
                  </a:cubicBezTo>
                  <a:cubicBezTo>
                    <a:pt x="415" y="381"/>
                    <a:pt x="404" y="488"/>
                    <a:pt x="427" y="578"/>
                  </a:cubicBezTo>
                  <a:cubicBezTo>
                    <a:pt x="518" y="517"/>
                    <a:pt x="639" y="578"/>
                    <a:pt x="730" y="486"/>
                  </a:cubicBezTo>
                  <a:lnTo>
                    <a:pt x="761" y="304"/>
                  </a:lnTo>
                  <a:lnTo>
                    <a:pt x="487" y="30"/>
                  </a:lnTo>
                  <a:lnTo>
                    <a:pt x="305" y="15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"/>
            <p:cNvSpPr/>
            <p:nvPr/>
          </p:nvSpPr>
          <p:spPr>
            <a:xfrm>
              <a:off x="4010168" y="3287786"/>
              <a:ext cx="10463" cy="5863"/>
            </a:xfrm>
            <a:custGeom>
              <a:avLst/>
              <a:gdLst/>
              <a:ahLst/>
              <a:cxnLst/>
              <a:rect l="l" t="t" r="r" b="b"/>
              <a:pathLst>
                <a:path w="730" h="409" extrusionOk="0">
                  <a:moveTo>
                    <a:pt x="227" y="0"/>
                  </a:moveTo>
                  <a:cubicBezTo>
                    <a:pt x="217" y="0"/>
                    <a:pt x="203" y="4"/>
                    <a:pt x="183" y="14"/>
                  </a:cubicBezTo>
                  <a:cubicBezTo>
                    <a:pt x="122" y="14"/>
                    <a:pt x="92" y="44"/>
                    <a:pt x="0" y="75"/>
                  </a:cubicBezTo>
                  <a:lnTo>
                    <a:pt x="61" y="379"/>
                  </a:lnTo>
                  <a:cubicBezTo>
                    <a:pt x="304" y="348"/>
                    <a:pt x="517" y="409"/>
                    <a:pt x="730" y="257"/>
                  </a:cubicBezTo>
                  <a:cubicBezTo>
                    <a:pt x="578" y="166"/>
                    <a:pt x="365" y="166"/>
                    <a:pt x="274" y="14"/>
                  </a:cubicBezTo>
                  <a:cubicBezTo>
                    <a:pt x="254" y="14"/>
                    <a:pt x="24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"/>
            <p:cNvSpPr/>
            <p:nvPr/>
          </p:nvSpPr>
          <p:spPr>
            <a:xfrm>
              <a:off x="3462996" y="3361612"/>
              <a:ext cx="5676" cy="7426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244" y="1"/>
                  </a:moveTo>
                  <a:cubicBezTo>
                    <a:pt x="0" y="274"/>
                    <a:pt x="0" y="274"/>
                    <a:pt x="31" y="517"/>
                  </a:cubicBezTo>
                  <a:lnTo>
                    <a:pt x="304" y="487"/>
                  </a:lnTo>
                  <a:cubicBezTo>
                    <a:pt x="304" y="305"/>
                    <a:pt x="396" y="12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4"/>
            <p:cNvSpPr/>
            <p:nvPr/>
          </p:nvSpPr>
          <p:spPr>
            <a:xfrm>
              <a:off x="3995793" y="3318263"/>
              <a:ext cx="7424" cy="5462"/>
            </a:xfrm>
            <a:custGeom>
              <a:avLst/>
              <a:gdLst/>
              <a:ahLst/>
              <a:cxnLst/>
              <a:rect l="l" t="t" r="r" b="b"/>
              <a:pathLst>
                <a:path w="518" h="381" extrusionOk="0">
                  <a:moveTo>
                    <a:pt x="168" y="0"/>
                  </a:moveTo>
                  <a:cubicBezTo>
                    <a:pt x="114" y="0"/>
                    <a:pt x="61" y="16"/>
                    <a:pt x="0" y="76"/>
                  </a:cubicBezTo>
                  <a:lnTo>
                    <a:pt x="31" y="380"/>
                  </a:lnTo>
                  <a:cubicBezTo>
                    <a:pt x="152" y="350"/>
                    <a:pt x="304" y="350"/>
                    <a:pt x="456" y="319"/>
                  </a:cubicBezTo>
                  <a:cubicBezTo>
                    <a:pt x="487" y="319"/>
                    <a:pt x="487" y="228"/>
                    <a:pt x="517" y="198"/>
                  </a:cubicBezTo>
                  <a:cubicBezTo>
                    <a:pt x="396" y="198"/>
                    <a:pt x="335" y="137"/>
                    <a:pt x="335" y="16"/>
                  </a:cubicBezTo>
                  <a:cubicBezTo>
                    <a:pt x="274" y="16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4"/>
            <p:cNvSpPr/>
            <p:nvPr/>
          </p:nvSpPr>
          <p:spPr>
            <a:xfrm>
              <a:off x="3791469" y="3379917"/>
              <a:ext cx="5246" cy="7426"/>
            </a:xfrm>
            <a:custGeom>
              <a:avLst/>
              <a:gdLst/>
              <a:ahLst/>
              <a:cxnLst/>
              <a:rect l="l" t="t" r="r" b="b"/>
              <a:pathLst>
                <a:path w="366" h="518" extrusionOk="0">
                  <a:moveTo>
                    <a:pt x="1" y="0"/>
                  </a:moveTo>
                  <a:lnTo>
                    <a:pt x="1" y="517"/>
                  </a:lnTo>
                  <a:cubicBezTo>
                    <a:pt x="122" y="426"/>
                    <a:pt x="153" y="456"/>
                    <a:pt x="183" y="365"/>
                  </a:cubicBezTo>
                  <a:cubicBezTo>
                    <a:pt x="214" y="274"/>
                    <a:pt x="366" y="365"/>
                    <a:pt x="335" y="213"/>
                  </a:cubicBezTo>
                  <a:cubicBezTo>
                    <a:pt x="244" y="152"/>
                    <a:pt x="18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"/>
            <p:cNvSpPr/>
            <p:nvPr/>
          </p:nvSpPr>
          <p:spPr>
            <a:xfrm>
              <a:off x="3995363" y="3283185"/>
              <a:ext cx="6106" cy="4802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43" y="0"/>
                  </a:moveTo>
                  <a:lnTo>
                    <a:pt x="0" y="244"/>
                  </a:lnTo>
                  <a:cubicBezTo>
                    <a:pt x="46" y="304"/>
                    <a:pt x="114" y="335"/>
                    <a:pt x="182" y="335"/>
                  </a:cubicBezTo>
                  <a:cubicBezTo>
                    <a:pt x="251" y="335"/>
                    <a:pt x="319" y="304"/>
                    <a:pt x="365" y="244"/>
                  </a:cubicBezTo>
                  <a:cubicBezTo>
                    <a:pt x="334" y="152"/>
                    <a:pt x="426" y="31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"/>
            <p:cNvSpPr/>
            <p:nvPr/>
          </p:nvSpPr>
          <p:spPr>
            <a:xfrm>
              <a:off x="4045455" y="3298437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22" y="0"/>
                  </a:moveTo>
                  <a:cubicBezTo>
                    <a:pt x="61" y="31"/>
                    <a:pt x="1" y="31"/>
                    <a:pt x="1" y="61"/>
                  </a:cubicBezTo>
                  <a:cubicBezTo>
                    <a:pt x="1" y="152"/>
                    <a:pt x="1" y="213"/>
                    <a:pt x="31" y="304"/>
                  </a:cubicBezTo>
                  <a:lnTo>
                    <a:pt x="122" y="304"/>
                  </a:lnTo>
                  <a:cubicBezTo>
                    <a:pt x="152" y="213"/>
                    <a:pt x="152" y="152"/>
                    <a:pt x="152" y="61"/>
                  </a:cubicBezTo>
                  <a:cubicBezTo>
                    <a:pt x="15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4"/>
            <p:cNvSpPr/>
            <p:nvPr/>
          </p:nvSpPr>
          <p:spPr>
            <a:xfrm>
              <a:off x="4030649" y="3302953"/>
              <a:ext cx="5231" cy="2967"/>
            </a:xfrm>
            <a:custGeom>
              <a:avLst/>
              <a:gdLst/>
              <a:ahLst/>
              <a:cxnLst/>
              <a:rect l="l" t="t" r="r" b="b"/>
              <a:pathLst>
                <a:path w="365" h="207" extrusionOk="0">
                  <a:moveTo>
                    <a:pt x="129" y="0"/>
                  </a:moveTo>
                  <a:cubicBezTo>
                    <a:pt x="72" y="0"/>
                    <a:pt x="29" y="40"/>
                    <a:pt x="0" y="141"/>
                  </a:cubicBezTo>
                  <a:cubicBezTo>
                    <a:pt x="56" y="184"/>
                    <a:pt x="106" y="206"/>
                    <a:pt x="159" y="206"/>
                  </a:cubicBezTo>
                  <a:cubicBezTo>
                    <a:pt x="219" y="206"/>
                    <a:pt x="283" y="176"/>
                    <a:pt x="365" y="111"/>
                  </a:cubicBezTo>
                  <a:cubicBezTo>
                    <a:pt x="270" y="47"/>
                    <a:pt x="191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4"/>
            <p:cNvSpPr/>
            <p:nvPr/>
          </p:nvSpPr>
          <p:spPr>
            <a:xfrm>
              <a:off x="3983596" y="3321087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213" y="1"/>
                  </a:moveTo>
                  <a:cubicBezTo>
                    <a:pt x="152" y="1"/>
                    <a:pt x="61" y="1"/>
                    <a:pt x="0" y="31"/>
                  </a:cubicBezTo>
                  <a:lnTo>
                    <a:pt x="0" y="122"/>
                  </a:lnTo>
                  <a:cubicBezTo>
                    <a:pt x="61" y="153"/>
                    <a:pt x="152" y="153"/>
                    <a:pt x="213" y="153"/>
                  </a:cubicBezTo>
                  <a:cubicBezTo>
                    <a:pt x="243" y="153"/>
                    <a:pt x="304" y="153"/>
                    <a:pt x="274" y="92"/>
                  </a:cubicBezTo>
                  <a:cubicBezTo>
                    <a:pt x="274" y="62"/>
                    <a:pt x="243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4"/>
            <p:cNvSpPr/>
            <p:nvPr/>
          </p:nvSpPr>
          <p:spPr>
            <a:xfrm>
              <a:off x="4104705" y="3245283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61" y="0"/>
                  </a:moveTo>
                  <a:cubicBezTo>
                    <a:pt x="61" y="0"/>
                    <a:pt x="31" y="30"/>
                    <a:pt x="0" y="61"/>
                  </a:cubicBezTo>
                  <a:lnTo>
                    <a:pt x="122" y="122"/>
                  </a:lnTo>
                  <a:lnTo>
                    <a:pt x="183" y="61"/>
                  </a:lnTo>
                  <a:cubicBezTo>
                    <a:pt x="152" y="30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4"/>
            <p:cNvSpPr/>
            <p:nvPr/>
          </p:nvSpPr>
          <p:spPr>
            <a:xfrm>
              <a:off x="4005811" y="3280132"/>
              <a:ext cx="1763" cy="2638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1" y="1"/>
                  </a:moveTo>
                  <a:cubicBezTo>
                    <a:pt x="31" y="62"/>
                    <a:pt x="31" y="92"/>
                    <a:pt x="1" y="122"/>
                  </a:cubicBezTo>
                  <a:cubicBezTo>
                    <a:pt x="1" y="153"/>
                    <a:pt x="31" y="183"/>
                    <a:pt x="61" y="183"/>
                  </a:cubicBezTo>
                  <a:lnTo>
                    <a:pt x="122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4"/>
            <p:cNvSpPr/>
            <p:nvPr/>
          </p:nvSpPr>
          <p:spPr>
            <a:xfrm>
              <a:off x="3998401" y="3295384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62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31" y="122"/>
                    <a:pt x="31" y="153"/>
                    <a:pt x="62" y="183"/>
                  </a:cubicBezTo>
                  <a:lnTo>
                    <a:pt x="122" y="122"/>
                  </a:lnTo>
                  <a:cubicBezTo>
                    <a:pt x="92" y="92"/>
                    <a:pt x="92" y="6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4"/>
            <p:cNvSpPr/>
            <p:nvPr/>
          </p:nvSpPr>
          <p:spPr>
            <a:xfrm>
              <a:off x="4013221" y="3313690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0" y="61"/>
                  </a:cubicBezTo>
                  <a:lnTo>
                    <a:pt x="61" y="122"/>
                  </a:lnTo>
                  <a:lnTo>
                    <a:pt x="152" y="61"/>
                  </a:ln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4"/>
            <p:cNvSpPr/>
            <p:nvPr/>
          </p:nvSpPr>
          <p:spPr>
            <a:xfrm>
              <a:off x="3966167" y="336161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61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92"/>
                    <a:pt x="31" y="122"/>
                    <a:pt x="61" y="183"/>
                  </a:cubicBezTo>
                  <a:cubicBezTo>
                    <a:pt x="61" y="153"/>
                    <a:pt x="92" y="122"/>
                    <a:pt x="92" y="122"/>
                  </a:cubicBezTo>
                  <a:cubicBezTo>
                    <a:pt x="92" y="61"/>
                    <a:pt x="61" y="3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4"/>
            <p:cNvSpPr/>
            <p:nvPr/>
          </p:nvSpPr>
          <p:spPr>
            <a:xfrm>
              <a:off x="3530517" y="337163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31" y="1"/>
                  </a:move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31" y="122"/>
                    <a:pt x="31" y="183"/>
                  </a:cubicBezTo>
                  <a:cubicBezTo>
                    <a:pt x="62" y="153"/>
                    <a:pt x="92" y="122"/>
                    <a:pt x="92" y="122"/>
                  </a:cubicBezTo>
                  <a:cubicBezTo>
                    <a:pt x="92" y="62"/>
                    <a:pt x="62" y="3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4"/>
            <p:cNvSpPr/>
            <p:nvPr/>
          </p:nvSpPr>
          <p:spPr>
            <a:xfrm>
              <a:off x="3778842" y="3384705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92"/>
                    <a:pt x="61" y="92"/>
                    <a:pt x="122" y="122"/>
                  </a:cubicBezTo>
                  <a:cubicBezTo>
                    <a:pt x="122" y="122"/>
                    <a:pt x="152" y="92"/>
                    <a:pt x="183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4"/>
            <p:cNvSpPr/>
            <p:nvPr/>
          </p:nvSpPr>
          <p:spPr>
            <a:xfrm>
              <a:off x="3796270" y="3383831"/>
              <a:ext cx="2193" cy="2652"/>
            </a:xfrm>
            <a:custGeom>
              <a:avLst/>
              <a:gdLst/>
              <a:ahLst/>
              <a:cxnLst/>
              <a:rect l="l" t="t" r="r" b="b"/>
              <a:pathLst>
                <a:path w="153" h="1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93"/>
                    <a:pt x="11" y="185"/>
                    <a:pt x="70" y="185"/>
                  </a:cubicBezTo>
                  <a:cubicBezTo>
                    <a:pt x="89" y="185"/>
                    <a:pt x="115" y="175"/>
                    <a:pt x="152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4"/>
            <p:cNvSpPr/>
            <p:nvPr/>
          </p:nvSpPr>
          <p:spPr>
            <a:xfrm>
              <a:off x="3764466" y="3386884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lnTo>
                    <a:pt x="0" y="122"/>
                  </a:lnTo>
                  <a:lnTo>
                    <a:pt x="61" y="183"/>
                  </a:lnTo>
                  <a:cubicBezTo>
                    <a:pt x="61" y="122"/>
                    <a:pt x="91" y="92"/>
                    <a:pt x="91" y="61"/>
                  </a:cubicBezTo>
                  <a:cubicBezTo>
                    <a:pt x="12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4"/>
            <p:cNvSpPr/>
            <p:nvPr/>
          </p:nvSpPr>
          <p:spPr>
            <a:xfrm>
              <a:off x="3170671" y="3325889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275" y="0"/>
                  </a:moveTo>
                  <a:cubicBezTo>
                    <a:pt x="123" y="31"/>
                    <a:pt x="1" y="0"/>
                    <a:pt x="123" y="15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4"/>
            <p:cNvSpPr/>
            <p:nvPr/>
          </p:nvSpPr>
          <p:spPr>
            <a:xfrm>
              <a:off x="4013221" y="3153338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cubicBezTo>
                    <a:pt x="31" y="61"/>
                    <a:pt x="31" y="92"/>
                    <a:pt x="0" y="122"/>
                  </a:cubicBezTo>
                  <a:cubicBezTo>
                    <a:pt x="0" y="153"/>
                    <a:pt x="61" y="183"/>
                    <a:pt x="61" y="183"/>
                  </a:cubicBezTo>
                  <a:lnTo>
                    <a:pt x="122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" name="Google Shape;2355;p6"/>
          <p:cNvGrpSpPr/>
          <p:nvPr/>
        </p:nvGrpSpPr>
        <p:grpSpPr>
          <a:xfrm rot="1277081" flipH="1">
            <a:off x="-2746425" y="-105651"/>
            <a:ext cx="16240207" cy="6240801"/>
            <a:chOff x="2223722" y="2597355"/>
            <a:chExt cx="1338183" cy="424846"/>
          </a:xfrm>
        </p:grpSpPr>
        <p:sp>
          <p:nvSpPr>
            <p:cNvPr id="2356" name="Google Shape;2356;p6"/>
            <p:cNvSpPr/>
            <p:nvPr/>
          </p:nvSpPr>
          <p:spPr>
            <a:xfrm>
              <a:off x="2260170" y="2612178"/>
              <a:ext cx="1291272" cy="410024"/>
            </a:xfrm>
            <a:custGeom>
              <a:avLst/>
              <a:gdLst/>
              <a:ahLst/>
              <a:cxnLst/>
              <a:rect l="l" t="t" r="r" b="b"/>
              <a:pathLst>
                <a:path w="90094" h="28603" extrusionOk="0">
                  <a:moveTo>
                    <a:pt x="72343" y="821"/>
                  </a:moveTo>
                  <a:lnTo>
                    <a:pt x="72343" y="821"/>
                  </a:lnTo>
                  <a:cubicBezTo>
                    <a:pt x="72326" y="889"/>
                    <a:pt x="72309" y="944"/>
                    <a:pt x="72293" y="989"/>
                  </a:cubicBezTo>
                  <a:lnTo>
                    <a:pt x="72293" y="989"/>
                  </a:lnTo>
                  <a:cubicBezTo>
                    <a:pt x="72290" y="994"/>
                    <a:pt x="72286" y="999"/>
                    <a:pt x="72282" y="1003"/>
                  </a:cubicBezTo>
                  <a:cubicBezTo>
                    <a:pt x="72282" y="973"/>
                    <a:pt x="72282" y="943"/>
                    <a:pt x="72252" y="912"/>
                  </a:cubicBezTo>
                  <a:cubicBezTo>
                    <a:pt x="72252" y="882"/>
                    <a:pt x="72282" y="882"/>
                    <a:pt x="72343" y="821"/>
                  </a:cubicBezTo>
                  <a:close/>
                  <a:moveTo>
                    <a:pt x="74379" y="821"/>
                  </a:moveTo>
                  <a:lnTo>
                    <a:pt x="74379" y="1064"/>
                  </a:lnTo>
                  <a:lnTo>
                    <a:pt x="74227" y="1155"/>
                  </a:lnTo>
                  <a:lnTo>
                    <a:pt x="74014" y="1034"/>
                  </a:lnTo>
                  <a:lnTo>
                    <a:pt x="74136" y="943"/>
                  </a:lnTo>
                  <a:lnTo>
                    <a:pt x="74288" y="1034"/>
                  </a:lnTo>
                  <a:lnTo>
                    <a:pt x="74379" y="821"/>
                  </a:lnTo>
                  <a:close/>
                  <a:moveTo>
                    <a:pt x="71917" y="943"/>
                  </a:moveTo>
                  <a:lnTo>
                    <a:pt x="72100" y="1095"/>
                  </a:lnTo>
                  <a:cubicBezTo>
                    <a:pt x="72162" y="1057"/>
                    <a:pt x="72199" y="1035"/>
                    <a:pt x="72227" y="1035"/>
                  </a:cubicBezTo>
                  <a:cubicBezTo>
                    <a:pt x="72242" y="1035"/>
                    <a:pt x="72255" y="1041"/>
                    <a:pt x="72268" y="1055"/>
                  </a:cubicBezTo>
                  <a:lnTo>
                    <a:pt x="72268" y="1055"/>
                  </a:lnTo>
                  <a:cubicBezTo>
                    <a:pt x="72223" y="1154"/>
                    <a:pt x="72181" y="1178"/>
                    <a:pt x="72139" y="1178"/>
                  </a:cubicBezTo>
                  <a:cubicBezTo>
                    <a:pt x="72097" y="1178"/>
                    <a:pt x="72055" y="1155"/>
                    <a:pt x="72008" y="1155"/>
                  </a:cubicBezTo>
                  <a:lnTo>
                    <a:pt x="71856" y="1277"/>
                  </a:lnTo>
                  <a:lnTo>
                    <a:pt x="71826" y="1064"/>
                  </a:lnTo>
                  <a:lnTo>
                    <a:pt x="71917" y="943"/>
                  </a:lnTo>
                  <a:close/>
                  <a:moveTo>
                    <a:pt x="73194" y="912"/>
                  </a:moveTo>
                  <a:cubicBezTo>
                    <a:pt x="73224" y="973"/>
                    <a:pt x="73224" y="1003"/>
                    <a:pt x="73224" y="1034"/>
                  </a:cubicBezTo>
                  <a:cubicBezTo>
                    <a:pt x="73194" y="1125"/>
                    <a:pt x="73163" y="1186"/>
                    <a:pt x="73103" y="1307"/>
                  </a:cubicBezTo>
                  <a:lnTo>
                    <a:pt x="73011" y="1125"/>
                  </a:lnTo>
                  <a:lnTo>
                    <a:pt x="73194" y="912"/>
                  </a:lnTo>
                  <a:close/>
                  <a:moveTo>
                    <a:pt x="68148" y="1642"/>
                  </a:moveTo>
                  <a:lnTo>
                    <a:pt x="68148" y="1672"/>
                  </a:lnTo>
                  <a:lnTo>
                    <a:pt x="68057" y="1672"/>
                  </a:lnTo>
                  <a:lnTo>
                    <a:pt x="68057" y="1642"/>
                  </a:lnTo>
                  <a:close/>
                  <a:moveTo>
                    <a:pt x="65382" y="1733"/>
                  </a:moveTo>
                  <a:lnTo>
                    <a:pt x="65382" y="1763"/>
                  </a:lnTo>
                  <a:lnTo>
                    <a:pt x="65230" y="1763"/>
                  </a:lnTo>
                  <a:lnTo>
                    <a:pt x="65230" y="1733"/>
                  </a:lnTo>
                  <a:close/>
                  <a:moveTo>
                    <a:pt x="73984" y="1642"/>
                  </a:moveTo>
                  <a:lnTo>
                    <a:pt x="74152" y="1738"/>
                  </a:lnTo>
                  <a:lnTo>
                    <a:pt x="74152" y="1738"/>
                  </a:lnTo>
                  <a:cubicBezTo>
                    <a:pt x="74063" y="1815"/>
                    <a:pt x="74023" y="1835"/>
                    <a:pt x="73984" y="1854"/>
                  </a:cubicBezTo>
                  <a:lnTo>
                    <a:pt x="73893" y="1763"/>
                  </a:lnTo>
                  <a:lnTo>
                    <a:pt x="73984" y="1642"/>
                  </a:lnTo>
                  <a:close/>
                  <a:moveTo>
                    <a:pt x="74320" y="1725"/>
                  </a:moveTo>
                  <a:cubicBezTo>
                    <a:pt x="74392" y="1725"/>
                    <a:pt x="74401" y="1790"/>
                    <a:pt x="74379" y="1854"/>
                  </a:cubicBezTo>
                  <a:lnTo>
                    <a:pt x="74136" y="1854"/>
                  </a:lnTo>
                  <a:lnTo>
                    <a:pt x="74201" y="1761"/>
                  </a:lnTo>
                  <a:lnTo>
                    <a:pt x="74201" y="1761"/>
                  </a:lnTo>
                  <a:cubicBezTo>
                    <a:pt x="74253" y="1736"/>
                    <a:pt x="74291" y="1725"/>
                    <a:pt x="74320" y="1725"/>
                  </a:cubicBezTo>
                  <a:close/>
                  <a:moveTo>
                    <a:pt x="61947" y="2098"/>
                  </a:moveTo>
                  <a:lnTo>
                    <a:pt x="61947" y="2099"/>
                  </a:lnTo>
                  <a:lnTo>
                    <a:pt x="61947" y="2099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1947" y="2098"/>
                  </a:lnTo>
                  <a:close/>
                  <a:moveTo>
                    <a:pt x="67145" y="1854"/>
                  </a:moveTo>
                  <a:cubicBezTo>
                    <a:pt x="67206" y="1976"/>
                    <a:pt x="67145" y="2128"/>
                    <a:pt x="67023" y="2158"/>
                  </a:cubicBezTo>
                  <a:lnTo>
                    <a:pt x="66871" y="2067"/>
                  </a:lnTo>
                  <a:lnTo>
                    <a:pt x="66750" y="2158"/>
                  </a:lnTo>
                  <a:cubicBezTo>
                    <a:pt x="66750" y="2128"/>
                    <a:pt x="66750" y="2037"/>
                    <a:pt x="66750" y="2037"/>
                  </a:cubicBezTo>
                  <a:cubicBezTo>
                    <a:pt x="66841" y="1915"/>
                    <a:pt x="66902" y="1854"/>
                    <a:pt x="67145" y="1854"/>
                  </a:cubicBezTo>
                  <a:close/>
                  <a:moveTo>
                    <a:pt x="75200" y="2067"/>
                  </a:moveTo>
                  <a:lnTo>
                    <a:pt x="75200" y="2158"/>
                  </a:lnTo>
                  <a:lnTo>
                    <a:pt x="75169" y="2158"/>
                  </a:lnTo>
                  <a:lnTo>
                    <a:pt x="75169" y="2067"/>
                  </a:lnTo>
                  <a:close/>
                  <a:moveTo>
                    <a:pt x="76081" y="2158"/>
                  </a:moveTo>
                  <a:lnTo>
                    <a:pt x="76081" y="2219"/>
                  </a:lnTo>
                  <a:lnTo>
                    <a:pt x="76051" y="2219"/>
                  </a:lnTo>
                  <a:lnTo>
                    <a:pt x="76051" y="2158"/>
                  </a:lnTo>
                  <a:close/>
                  <a:moveTo>
                    <a:pt x="60823" y="2158"/>
                  </a:moveTo>
                  <a:lnTo>
                    <a:pt x="60823" y="2462"/>
                  </a:lnTo>
                  <a:lnTo>
                    <a:pt x="60792" y="2462"/>
                  </a:lnTo>
                  <a:lnTo>
                    <a:pt x="60792" y="2158"/>
                  </a:lnTo>
                  <a:close/>
                  <a:moveTo>
                    <a:pt x="58634" y="2554"/>
                  </a:moveTo>
                  <a:lnTo>
                    <a:pt x="58634" y="2584"/>
                  </a:lnTo>
                  <a:lnTo>
                    <a:pt x="58482" y="2584"/>
                  </a:lnTo>
                  <a:lnTo>
                    <a:pt x="58482" y="2554"/>
                  </a:lnTo>
                  <a:close/>
                  <a:moveTo>
                    <a:pt x="61583" y="2462"/>
                  </a:moveTo>
                  <a:lnTo>
                    <a:pt x="61510" y="2644"/>
                  </a:lnTo>
                  <a:lnTo>
                    <a:pt x="61510" y="2644"/>
                  </a:lnTo>
                  <a:cubicBezTo>
                    <a:pt x="61448" y="2601"/>
                    <a:pt x="61431" y="2532"/>
                    <a:pt x="61431" y="2462"/>
                  </a:cubicBezTo>
                  <a:close/>
                  <a:moveTo>
                    <a:pt x="61498" y="2675"/>
                  </a:moveTo>
                  <a:lnTo>
                    <a:pt x="61493" y="2685"/>
                  </a:lnTo>
                  <a:lnTo>
                    <a:pt x="61493" y="2685"/>
                  </a:lnTo>
                  <a:lnTo>
                    <a:pt x="61491" y="2675"/>
                  </a:lnTo>
                  <a:close/>
                  <a:moveTo>
                    <a:pt x="61947" y="2584"/>
                  </a:moveTo>
                  <a:lnTo>
                    <a:pt x="62099" y="2675"/>
                  </a:lnTo>
                  <a:lnTo>
                    <a:pt x="61947" y="2705"/>
                  </a:lnTo>
                  <a:lnTo>
                    <a:pt x="61947" y="2584"/>
                  </a:lnTo>
                  <a:close/>
                  <a:moveTo>
                    <a:pt x="64014" y="2645"/>
                  </a:moveTo>
                  <a:lnTo>
                    <a:pt x="64075" y="2705"/>
                  </a:lnTo>
                  <a:cubicBezTo>
                    <a:pt x="64045" y="2675"/>
                    <a:pt x="64014" y="2675"/>
                    <a:pt x="63984" y="2645"/>
                  </a:cubicBezTo>
                  <a:close/>
                  <a:moveTo>
                    <a:pt x="64075" y="2705"/>
                  </a:moveTo>
                  <a:lnTo>
                    <a:pt x="64075" y="2705"/>
                  </a:lnTo>
                  <a:cubicBezTo>
                    <a:pt x="64105" y="2705"/>
                    <a:pt x="64136" y="2706"/>
                    <a:pt x="64136" y="2736"/>
                  </a:cubicBezTo>
                  <a:lnTo>
                    <a:pt x="64136" y="2766"/>
                  </a:lnTo>
                  <a:lnTo>
                    <a:pt x="64075" y="2705"/>
                  </a:lnTo>
                  <a:close/>
                  <a:moveTo>
                    <a:pt x="75838" y="2523"/>
                  </a:moveTo>
                  <a:lnTo>
                    <a:pt x="75838" y="2523"/>
                  </a:lnTo>
                  <a:cubicBezTo>
                    <a:pt x="75960" y="2645"/>
                    <a:pt x="75808" y="2675"/>
                    <a:pt x="75777" y="2766"/>
                  </a:cubicBezTo>
                  <a:lnTo>
                    <a:pt x="75656" y="2645"/>
                  </a:lnTo>
                  <a:lnTo>
                    <a:pt x="75838" y="2523"/>
                  </a:lnTo>
                  <a:close/>
                  <a:moveTo>
                    <a:pt x="57054" y="2614"/>
                  </a:moveTo>
                  <a:lnTo>
                    <a:pt x="57054" y="2797"/>
                  </a:lnTo>
                  <a:lnTo>
                    <a:pt x="56871" y="2705"/>
                  </a:lnTo>
                  <a:lnTo>
                    <a:pt x="56871" y="2614"/>
                  </a:lnTo>
                  <a:close/>
                  <a:moveTo>
                    <a:pt x="58634" y="2705"/>
                  </a:moveTo>
                  <a:lnTo>
                    <a:pt x="58634" y="2827"/>
                  </a:lnTo>
                  <a:lnTo>
                    <a:pt x="58515" y="2827"/>
                  </a:lnTo>
                  <a:cubicBezTo>
                    <a:pt x="58527" y="2759"/>
                    <a:pt x="58581" y="2732"/>
                    <a:pt x="58634" y="2705"/>
                  </a:cubicBezTo>
                  <a:close/>
                  <a:moveTo>
                    <a:pt x="61518" y="2758"/>
                  </a:moveTo>
                  <a:cubicBezTo>
                    <a:pt x="61583" y="2758"/>
                    <a:pt x="61583" y="2802"/>
                    <a:pt x="61583" y="2827"/>
                  </a:cubicBezTo>
                  <a:lnTo>
                    <a:pt x="61522" y="2827"/>
                  </a:lnTo>
                  <a:lnTo>
                    <a:pt x="61508" y="2758"/>
                  </a:lnTo>
                  <a:lnTo>
                    <a:pt x="61508" y="2758"/>
                  </a:lnTo>
                  <a:cubicBezTo>
                    <a:pt x="61512" y="2758"/>
                    <a:pt x="61515" y="2758"/>
                    <a:pt x="61518" y="2758"/>
                  </a:cubicBezTo>
                  <a:close/>
                  <a:moveTo>
                    <a:pt x="60336" y="2341"/>
                  </a:moveTo>
                  <a:lnTo>
                    <a:pt x="60640" y="2645"/>
                  </a:lnTo>
                  <a:lnTo>
                    <a:pt x="60610" y="2705"/>
                  </a:lnTo>
                  <a:lnTo>
                    <a:pt x="60397" y="2645"/>
                  </a:lnTo>
                  <a:lnTo>
                    <a:pt x="60276" y="2857"/>
                  </a:lnTo>
                  <a:lnTo>
                    <a:pt x="60032" y="2675"/>
                  </a:lnTo>
                  <a:lnTo>
                    <a:pt x="59607" y="2736"/>
                  </a:lnTo>
                  <a:lnTo>
                    <a:pt x="59546" y="2857"/>
                  </a:lnTo>
                  <a:lnTo>
                    <a:pt x="59425" y="2736"/>
                  </a:lnTo>
                  <a:lnTo>
                    <a:pt x="59546" y="2462"/>
                  </a:lnTo>
                  <a:cubicBezTo>
                    <a:pt x="59652" y="2538"/>
                    <a:pt x="59766" y="2554"/>
                    <a:pt x="59884" y="2554"/>
                  </a:cubicBezTo>
                  <a:cubicBezTo>
                    <a:pt x="59963" y="2554"/>
                    <a:pt x="60043" y="2547"/>
                    <a:pt x="60124" y="2547"/>
                  </a:cubicBezTo>
                  <a:cubicBezTo>
                    <a:pt x="60164" y="2547"/>
                    <a:pt x="60205" y="2548"/>
                    <a:pt x="60245" y="2554"/>
                  </a:cubicBezTo>
                  <a:lnTo>
                    <a:pt x="60154" y="2341"/>
                  </a:lnTo>
                  <a:close/>
                  <a:moveTo>
                    <a:pt x="55807" y="2736"/>
                  </a:moveTo>
                  <a:lnTo>
                    <a:pt x="55807" y="2918"/>
                  </a:lnTo>
                  <a:lnTo>
                    <a:pt x="55777" y="2918"/>
                  </a:lnTo>
                  <a:lnTo>
                    <a:pt x="55777" y="2736"/>
                  </a:lnTo>
                  <a:close/>
                  <a:moveTo>
                    <a:pt x="75321" y="2614"/>
                  </a:moveTo>
                  <a:lnTo>
                    <a:pt x="75473" y="2827"/>
                  </a:lnTo>
                  <a:cubicBezTo>
                    <a:pt x="75433" y="2908"/>
                    <a:pt x="75352" y="2922"/>
                    <a:pt x="75266" y="2922"/>
                  </a:cubicBezTo>
                  <a:cubicBezTo>
                    <a:pt x="75224" y="2922"/>
                    <a:pt x="75180" y="2918"/>
                    <a:pt x="75139" y="2918"/>
                  </a:cubicBezTo>
                  <a:lnTo>
                    <a:pt x="75018" y="2736"/>
                  </a:lnTo>
                  <a:lnTo>
                    <a:pt x="75321" y="2614"/>
                  </a:lnTo>
                  <a:close/>
                  <a:moveTo>
                    <a:pt x="58467" y="2903"/>
                  </a:moveTo>
                  <a:cubicBezTo>
                    <a:pt x="58468" y="2921"/>
                    <a:pt x="58471" y="2937"/>
                    <a:pt x="58482" y="2949"/>
                  </a:cubicBezTo>
                  <a:lnTo>
                    <a:pt x="58452" y="2918"/>
                  </a:lnTo>
                  <a:lnTo>
                    <a:pt x="58467" y="2903"/>
                  </a:lnTo>
                  <a:close/>
                  <a:moveTo>
                    <a:pt x="54196" y="2827"/>
                  </a:moveTo>
                  <a:lnTo>
                    <a:pt x="54196" y="2979"/>
                  </a:lnTo>
                  <a:lnTo>
                    <a:pt x="54136" y="2979"/>
                  </a:lnTo>
                  <a:lnTo>
                    <a:pt x="54136" y="2827"/>
                  </a:lnTo>
                  <a:close/>
                  <a:moveTo>
                    <a:pt x="54744" y="2888"/>
                  </a:moveTo>
                  <a:lnTo>
                    <a:pt x="54865" y="2979"/>
                  </a:lnTo>
                  <a:lnTo>
                    <a:pt x="54744" y="3009"/>
                  </a:lnTo>
                  <a:lnTo>
                    <a:pt x="54744" y="2888"/>
                  </a:lnTo>
                  <a:close/>
                  <a:moveTo>
                    <a:pt x="56598" y="2857"/>
                  </a:moveTo>
                  <a:lnTo>
                    <a:pt x="56355" y="3009"/>
                  </a:lnTo>
                  <a:lnTo>
                    <a:pt x="56324" y="2857"/>
                  </a:lnTo>
                  <a:close/>
                  <a:moveTo>
                    <a:pt x="63953" y="2857"/>
                  </a:moveTo>
                  <a:lnTo>
                    <a:pt x="64014" y="2918"/>
                  </a:lnTo>
                  <a:cubicBezTo>
                    <a:pt x="64045" y="2918"/>
                    <a:pt x="64105" y="2918"/>
                    <a:pt x="64136" y="2949"/>
                  </a:cubicBezTo>
                  <a:lnTo>
                    <a:pt x="64136" y="3070"/>
                  </a:lnTo>
                  <a:lnTo>
                    <a:pt x="63953" y="2979"/>
                  </a:lnTo>
                  <a:lnTo>
                    <a:pt x="64014" y="2918"/>
                  </a:lnTo>
                  <a:cubicBezTo>
                    <a:pt x="63984" y="2918"/>
                    <a:pt x="63953" y="2888"/>
                    <a:pt x="63923" y="2888"/>
                  </a:cubicBezTo>
                  <a:lnTo>
                    <a:pt x="63953" y="2857"/>
                  </a:lnTo>
                  <a:close/>
                  <a:moveTo>
                    <a:pt x="74683" y="2523"/>
                  </a:moveTo>
                  <a:lnTo>
                    <a:pt x="74683" y="2675"/>
                  </a:lnTo>
                  <a:lnTo>
                    <a:pt x="74957" y="2705"/>
                  </a:lnTo>
                  <a:cubicBezTo>
                    <a:pt x="75018" y="2766"/>
                    <a:pt x="74957" y="2949"/>
                    <a:pt x="74805" y="3101"/>
                  </a:cubicBezTo>
                  <a:lnTo>
                    <a:pt x="74744" y="2797"/>
                  </a:lnTo>
                  <a:lnTo>
                    <a:pt x="74592" y="3070"/>
                  </a:lnTo>
                  <a:lnTo>
                    <a:pt x="74440" y="2736"/>
                  </a:lnTo>
                  <a:lnTo>
                    <a:pt x="74683" y="2523"/>
                  </a:lnTo>
                  <a:close/>
                  <a:moveTo>
                    <a:pt x="36597" y="3101"/>
                  </a:moveTo>
                  <a:lnTo>
                    <a:pt x="36597" y="3131"/>
                  </a:lnTo>
                  <a:lnTo>
                    <a:pt x="36506" y="3131"/>
                  </a:lnTo>
                  <a:lnTo>
                    <a:pt x="36506" y="3101"/>
                  </a:lnTo>
                  <a:close/>
                  <a:moveTo>
                    <a:pt x="75048" y="3070"/>
                  </a:moveTo>
                  <a:lnTo>
                    <a:pt x="75048" y="3131"/>
                  </a:lnTo>
                  <a:lnTo>
                    <a:pt x="75018" y="3131"/>
                  </a:lnTo>
                  <a:lnTo>
                    <a:pt x="75018" y="3070"/>
                  </a:lnTo>
                  <a:close/>
                  <a:moveTo>
                    <a:pt x="72890" y="2857"/>
                  </a:moveTo>
                  <a:lnTo>
                    <a:pt x="73194" y="3161"/>
                  </a:lnTo>
                  <a:cubicBezTo>
                    <a:pt x="72981" y="3131"/>
                    <a:pt x="72951" y="3070"/>
                    <a:pt x="72890" y="2857"/>
                  </a:cubicBezTo>
                  <a:close/>
                  <a:moveTo>
                    <a:pt x="52160" y="3161"/>
                  </a:moveTo>
                  <a:lnTo>
                    <a:pt x="52160" y="3192"/>
                  </a:lnTo>
                  <a:lnTo>
                    <a:pt x="52069" y="3192"/>
                  </a:lnTo>
                  <a:lnTo>
                    <a:pt x="52069" y="3161"/>
                  </a:lnTo>
                  <a:close/>
                  <a:moveTo>
                    <a:pt x="63346" y="2797"/>
                  </a:moveTo>
                  <a:lnTo>
                    <a:pt x="63467" y="3192"/>
                  </a:lnTo>
                  <a:lnTo>
                    <a:pt x="63224" y="3192"/>
                  </a:lnTo>
                  <a:lnTo>
                    <a:pt x="63163" y="3040"/>
                  </a:lnTo>
                  <a:cubicBezTo>
                    <a:pt x="63144" y="3116"/>
                    <a:pt x="63113" y="3180"/>
                    <a:pt x="63070" y="3180"/>
                  </a:cubicBezTo>
                  <a:cubicBezTo>
                    <a:pt x="63045" y="3180"/>
                    <a:pt x="63015" y="3157"/>
                    <a:pt x="62981" y="3101"/>
                  </a:cubicBezTo>
                  <a:cubicBezTo>
                    <a:pt x="62950" y="3040"/>
                    <a:pt x="62920" y="3009"/>
                    <a:pt x="62890" y="2979"/>
                  </a:cubicBezTo>
                  <a:lnTo>
                    <a:pt x="63346" y="2797"/>
                  </a:lnTo>
                  <a:close/>
                  <a:moveTo>
                    <a:pt x="36246" y="3005"/>
                  </a:moveTo>
                  <a:cubicBezTo>
                    <a:pt x="36294" y="3005"/>
                    <a:pt x="36418" y="3113"/>
                    <a:pt x="36445" y="3222"/>
                  </a:cubicBezTo>
                  <a:lnTo>
                    <a:pt x="36233" y="3222"/>
                  </a:lnTo>
                  <a:lnTo>
                    <a:pt x="36233" y="3009"/>
                  </a:lnTo>
                  <a:cubicBezTo>
                    <a:pt x="36236" y="3006"/>
                    <a:pt x="36240" y="3005"/>
                    <a:pt x="36246" y="3005"/>
                  </a:cubicBezTo>
                  <a:close/>
                  <a:moveTo>
                    <a:pt x="44166" y="2979"/>
                  </a:moveTo>
                  <a:lnTo>
                    <a:pt x="44166" y="3222"/>
                  </a:lnTo>
                  <a:lnTo>
                    <a:pt x="44014" y="3009"/>
                  </a:lnTo>
                  <a:lnTo>
                    <a:pt x="44166" y="2979"/>
                  </a:lnTo>
                  <a:close/>
                  <a:moveTo>
                    <a:pt x="62494" y="2979"/>
                  </a:moveTo>
                  <a:lnTo>
                    <a:pt x="62616" y="3192"/>
                  </a:lnTo>
                  <a:lnTo>
                    <a:pt x="62586" y="3222"/>
                  </a:lnTo>
                  <a:cubicBezTo>
                    <a:pt x="62555" y="3192"/>
                    <a:pt x="62525" y="3161"/>
                    <a:pt x="62494" y="3131"/>
                  </a:cubicBezTo>
                  <a:cubicBezTo>
                    <a:pt x="62464" y="3101"/>
                    <a:pt x="62464" y="3070"/>
                    <a:pt x="62464" y="3040"/>
                  </a:cubicBezTo>
                  <a:lnTo>
                    <a:pt x="62494" y="2979"/>
                  </a:lnTo>
                  <a:close/>
                  <a:moveTo>
                    <a:pt x="62749" y="3062"/>
                  </a:moveTo>
                  <a:cubicBezTo>
                    <a:pt x="62807" y="3062"/>
                    <a:pt x="62824" y="3122"/>
                    <a:pt x="62798" y="3222"/>
                  </a:cubicBezTo>
                  <a:lnTo>
                    <a:pt x="62707" y="3070"/>
                  </a:lnTo>
                  <a:cubicBezTo>
                    <a:pt x="62723" y="3065"/>
                    <a:pt x="62737" y="3062"/>
                    <a:pt x="62749" y="3062"/>
                  </a:cubicBezTo>
                  <a:close/>
                  <a:moveTo>
                    <a:pt x="75656" y="3131"/>
                  </a:moveTo>
                  <a:lnTo>
                    <a:pt x="75686" y="3161"/>
                  </a:lnTo>
                  <a:lnTo>
                    <a:pt x="75625" y="3222"/>
                  </a:lnTo>
                  <a:cubicBezTo>
                    <a:pt x="75636" y="3192"/>
                    <a:pt x="75646" y="3161"/>
                    <a:pt x="75656" y="3131"/>
                  </a:cubicBezTo>
                  <a:close/>
                  <a:moveTo>
                    <a:pt x="75595" y="3222"/>
                  </a:moveTo>
                  <a:cubicBezTo>
                    <a:pt x="75602" y="3229"/>
                    <a:pt x="75607" y="3236"/>
                    <a:pt x="75611" y="3243"/>
                  </a:cubicBezTo>
                  <a:lnTo>
                    <a:pt x="75611" y="3243"/>
                  </a:lnTo>
                  <a:cubicBezTo>
                    <a:pt x="75598" y="3263"/>
                    <a:pt x="75591" y="3270"/>
                    <a:pt x="75589" y="3270"/>
                  </a:cubicBezTo>
                  <a:cubicBezTo>
                    <a:pt x="75584" y="3270"/>
                    <a:pt x="75595" y="3241"/>
                    <a:pt x="75595" y="3222"/>
                  </a:cubicBezTo>
                  <a:close/>
                  <a:moveTo>
                    <a:pt x="43132" y="3222"/>
                  </a:moveTo>
                  <a:lnTo>
                    <a:pt x="43132" y="3283"/>
                  </a:lnTo>
                  <a:lnTo>
                    <a:pt x="43102" y="3283"/>
                  </a:lnTo>
                  <a:lnTo>
                    <a:pt x="43102" y="3222"/>
                  </a:lnTo>
                  <a:close/>
                  <a:moveTo>
                    <a:pt x="52342" y="3161"/>
                  </a:moveTo>
                  <a:lnTo>
                    <a:pt x="52342" y="3283"/>
                  </a:lnTo>
                  <a:lnTo>
                    <a:pt x="52312" y="3283"/>
                  </a:lnTo>
                  <a:lnTo>
                    <a:pt x="52282" y="3161"/>
                  </a:lnTo>
                  <a:close/>
                  <a:moveTo>
                    <a:pt x="52616" y="3222"/>
                  </a:moveTo>
                  <a:lnTo>
                    <a:pt x="52525" y="3374"/>
                  </a:lnTo>
                  <a:lnTo>
                    <a:pt x="52494" y="3222"/>
                  </a:lnTo>
                  <a:close/>
                  <a:moveTo>
                    <a:pt x="75616" y="3251"/>
                  </a:moveTo>
                  <a:cubicBezTo>
                    <a:pt x="75625" y="3272"/>
                    <a:pt x="75625" y="3293"/>
                    <a:pt x="75625" y="3313"/>
                  </a:cubicBezTo>
                  <a:cubicBezTo>
                    <a:pt x="75625" y="3344"/>
                    <a:pt x="75595" y="3344"/>
                    <a:pt x="75565" y="3405"/>
                  </a:cubicBezTo>
                  <a:cubicBezTo>
                    <a:pt x="75582" y="3353"/>
                    <a:pt x="75599" y="3302"/>
                    <a:pt x="75616" y="3251"/>
                  </a:cubicBezTo>
                  <a:close/>
                  <a:moveTo>
                    <a:pt x="37073" y="3368"/>
                  </a:moveTo>
                  <a:cubicBezTo>
                    <a:pt x="37056" y="3383"/>
                    <a:pt x="37035" y="3398"/>
                    <a:pt x="37005" y="3425"/>
                  </a:cubicBezTo>
                  <a:lnTo>
                    <a:pt x="37005" y="3425"/>
                  </a:lnTo>
                  <a:cubicBezTo>
                    <a:pt x="37026" y="3411"/>
                    <a:pt x="37053" y="3394"/>
                    <a:pt x="37084" y="3374"/>
                  </a:cubicBezTo>
                  <a:cubicBezTo>
                    <a:pt x="37080" y="3372"/>
                    <a:pt x="37076" y="3370"/>
                    <a:pt x="37073" y="3368"/>
                  </a:cubicBezTo>
                  <a:close/>
                  <a:moveTo>
                    <a:pt x="46263" y="3313"/>
                  </a:moveTo>
                  <a:lnTo>
                    <a:pt x="46263" y="3433"/>
                  </a:lnTo>
                  <a:lnTo>
                    <a:pt x="46263" y="3433"/>
                  </a:lnTo>
                  <a:cubicBezTo>
                    <a:pt x="46189" y="3421"/>
                    <a:pt x="46138" y="3367"/>
                    <a:pt x="46111" y="3313"/>
                  </a:cubicBezTo>
                  <a:close/>
                  <a:moveTo>
                    <a:pt x="36628" y="3192"/>
                  </a:moveTo>
                  <a:lnTo>
                    <a:pt x="36780" y="3435"/>
                  </a:lnTo>
                  <a:lnTo>
                    <a:pt x="36506" y="3435"/>
                  </a:lnTo>
                  <a:lnTo>
                    <a:pt x="36628" y="3192"/>
                  </a:lnTo>
                  <a:close/>
                  <a:moveTo>
                    <a:pt x="43467" y="3222"/>
                  </a:moveTo>
                  <a:lnTo>
                    <a:pt x="43528" y="3283"/>
                  </a:lnTo>
                  <a:lnTo>
                    <a:pt x="43406" y="3435"/>
                  </a:lnTo>
                  <a:lnTo>
                    <a:pt x="43376" y="3253"/>
                  </a:lnTo>
                  <a:lnTo>
                    <a:pt x="43467" y="3222"/>
                  </a:lnTo>
                  <a:close/>
                  <a:moveTo>
                    <a:pt x="47114" y="3374"/>
                  </a:moveTo>
                  <a:lnTo>
                    <a:pt x="47114" y="3435"/>
                  </a:lnTo>
                  <a:lnTo>
                    <a:pt x="47084" y="3435"/>
                  </a:lnTo>
                  <a:lnTo>
                    <a:pt x="47084" y="3374"/>
                  </a:lnTo>
                  <a:close/>
                  <a:moveTo>
                    <a:pt x="59151" y="3405"/>
                  </a:moveTo>
                  <a:lnTo>
                    <a:pt x="59151" y="3435"/>
                  </a:lnTo>
                  <a:lnTo>
                    <a:pt x="59060" y="3435"/>
                  </a:lnTo>
                  <a:lnTo>
                    <a:pt x="59060" y="3405"/>
                  </a:lnTo>
                  <a:close/>
                  <a:moveTo>
                    <a:pt x="62403" y="2797"/>
                  </a:moveTo>
                  <a:lnTo>
                    <a:pt x="62282" y="3131"/>
                  </a:lnTo>
                  <a:cubicBezTo>
                    <a:pt x="62241" y="3131"/>
                    <a:pt x="62201" y="3091"/>
                    <a:pt x="62169" y="3091"/>
                  </a:cubicBezTo>
                  <a:cubicBezTo>
                    <a:pt x="62153" y="3091"/>
                    <a:pt x="62140" y="3101"/>
                    <a:pt x="62130" y="3131"/>
                  </a:cubicBezTo>
                  <a:cubicBezTo>
                    <a:pt x="62099" y="3222"/>
                    <a:pt x="62099" y="3344"/>
                    <a:pt x="62069" y="3435"/>
                  </a:cubicBezTo>
                  <a:lnTo>
                    <a:pt x="61887" y="3435"/>
                  </a:lnTo>
                  <a:lnTo>
                    <a:pt x="61887" y="3222"/>
                  </a:lnTo>
                  <a:cubicBezTo>
                    <a:pt x="61704" y="3222"/>
                    <a:pt x="61552" y="3131"/>
                    <a:pt x="61491" y="2979"/>
                  </a:cubicBezTo>
                  <a:lnTo>
                    <a:pt x="61917" y="2979"/>
                  </a:lnTo>
                  <a:lnTo>
                    <a:pt x="62069" y="2797"/>
                  </a:lnTo>
                  <a:lnTo>
                    <a:pt x="62191" y="2888"/>
                  </a:lnTo>
                  <a:lnTo>
                    <a:pt x="62403" y="2797"/>
                  </a:lnTo>
                  <a:close/>
                  <a:moveTo>
                    <a:pt x="75109" y="3283"/>
                  </a:moveTo>
                  <a:lnTo>
                    <a:pt x="75109" y="3435"/>
                  </a:lnTo>
                  <a:lnTo>
                    <a:pt x="75078" y="3435"/>
                  </a:lnTo>
                  <a:lnTo>
                    <a:pt x="75078" y="3283"/>
                  </a:lnTo>
                  <a:close/>
                  <a:moveTo>
                    <a:pt x="59880" y="2949"/>
                  </a:moveTo>
                  <a:lnTo>
                    <a:pt x="60002" y="3101"/>
                  </a:lnTo>
                  <a:cubicBezTo>
                    <a:pt x="60050" y="3114"/>
                    <a:pt x="60095" y="3120"/>
                    <a:pt x="60137" y="3120"/>
                  </a:cubicBezTo>
                  <a:cubicBezTo>
                    <a:pt x="60283" y="3120"/>
                    <a:pt x="60401" y="3050"/>
                    <a:pt x="60519" y="2979"/>
                  </a:cubicBezTo>
                  <a:lnTo>
                    <a:pt x="60549" y="2979"/>
                  </a:lnTo>
                  <a:cubicBezTo>
                    <a:pt x="60610" y="3040"/>
                    <a:pt x="60663" y="3070"/>
                    <a:pt x="60713" y="3070"/>
                  </a:cubicBezTo>
                  <a:cubicBezTo>
                    <a:pt x="60762" y="3070"/>
                    <a:pt x="60808" y="3040"/>
                    <a:pt x="60853" y="2979"/>
                  </a:cubicBezTo>
                  <a:lnTo>
                    <a:pt x="61127" y="3253"/>
                  </a:lnTo>
                  <a:lnTo>
                    <a:pt x="60853" y="3435"/>
                  </a:lnTo>
                  <a:lnTo>
                    <a:pt x="60792" y="3344"/>
                  </a:lnTo>
                  <a:lnTo>
                    <a:pt x="60701" y="3435"/>
                  </a:lnTo>
                  <a:lnTo>
                    <a:pt x="60580" y="3283"/>
                  </a:lnTo>
                  <a:cubicBezTo>
                    <a:pt x="60514" y="3332"/>
                    <a:pt x="60458" y="3363"/>
                    <a:pt x="60406" y="3363"/>
                  </a:cubicBezTo>
                  <a:cubicBezTo>
                    <a:pt x="60360" y="3363"/>
                    <a:pt x="60318" y="3340"/>
                    <a:pt x="60276" y="3283"/>
                  </a:cubicBezTo>
                  <a:lnTo>
                    <a:pt x="60002" y="3465"/>
                  </a:lnTo>
                  <a:lnTo>
                    <a:pt x="59880" y="3344"/>
                  </a:lnTo>
                  <a:lnTo>
                    <a:pt x="59728" y="3435"/>
                  </a:lnTo>
                  <a:lnTo>
                    <a:pt x="59668" y="3374"/>
                  </a:lnTo>
                  <a:lnTo>
                    <a:pt x="59607" y="3435"/>
                  </a:lnTo>
                  <a:lnTo>
                    <a:pt x="59394" y="3192"/>
                  </a:lnTo>
                  <a:lnTo>
                    <a:pt x="59668" y="3070"/>
                  </a:lnTo>
                  <a:cubicBezTo>
                    <a:pt x="59728" y="3040"/>
                    <a:pt x="59789" y="2979"/>
                    <a:pt x="59880" y="2949"/>
                  </a:cubicBezTo>
                  <a:close/>
                  <a:moveTo>
                    <a:pt x="73802" y="2614"/>
                  </a:moveTo>
                  <a:lnTo>
                    <a:pt x="74136" y="2736"/>
                  </a:lnTo>
                  <a:lnTo>
                    <a:pt x="74258" y="2949"/>
                  </a:lnTo>
                  <a:lnTo>
                    <a:pt x="74197" y="3040"/>
                  </a:lnTo>
                  <a:lnTo>
                    <a:pt x="74531" y="3435"/>
                  </a:lnTo>
                  <a:lnTo>
                    <a:pt x="74227" y="3465"/>
                  </a:lnTo>
                  <a:lnTo>
                    <a:pt x="74136" y="3283"/>
                  </a:lnTo>
                  <a:lnTo>
                    <a:pt x="74045" y="3344"/>
                  </a:lnTo>
                  <a:lnTo>
                    <a:pt x="73832" y="3131"/>
                  </a:lnTo>
                  <a:lnTo>
                    <a:pt x="73498" y="3465"/>
                  </a:lnTo>
                  <a:lnTo>
                    <a:pt x="73285" y="3253"/>
                  </a:lnTo>
                  <a:cubicBezTo>
                    <a:pt x="73285" y="3222"/>
                    <a:pt x="73376" y="3101"/>
                    <a:pt x="73528" y="2949"/>
                  </a:cubicBezTo>
                  <a:cubicBezTo>
                    <a:pt x="73619" y="2857"/>
                    <a:pt x="73711" y="2736"/>
                    <a:pt x="73802" y="2614"/>
                  </a:cubicBezTo>
                  <a:close/>
                  <a:moveTo>
                    <a:pt x="49181" y="3465"/>
                  </a:moveTo>
                  <a:lnTo>
                    <a:pt x="49181" y="3496"/>
                  </a:lnTo>
                  <a:lnTo>
                    <a:pt x="49120" y="3496"/>
                  </a:lnTo>
                  <a:lnTo>
                    <a:pt x="49120" y="3465"/>
                  </a:lnTo>
                  <a:close/>
                  <a:moveTo>
                    <a:pt x="64379" y="3435"/>
                  </a:moveTo>
                  <a:lnTo>
                    <a:pt x="64379" y="3526"/>
                  </a:lnTo>
                  <a:lnTo>
                    <a:pt x="64257" y="3526"/>
                  </a:lnTo>
                  <a:lnTo>
                    <a:pt x="64227" y="3465"/>
                  </a:lnTo>
                  <a:lnTo>
                    <a:pt x="64379" y="3435"/>
                  </a:lnTo>
                  <a:close/>
                  <a:moveTo>
                    <a:pt x="46277" y="3502"/>
                  </a:moveTo>
                  <a:cubicBezTo>
                    <a:pt x="46324" y="3518"/>
                    <a:pt x="46324" y="3563"/>
                    <a:pt x="46324" y="3587"/>
                  </a:cubicBezTo>
                  <a:lnTo>
                    <a:pt x="46294" y="3587"/>
                  </a:lnTo>
                  <a:lnTo>
                    <a:pt x="46277" y="3502"/>
                  </a:lnTo>
                  <a:close/>
                  <a:moveTo>
                    <a:pt x="46506" y="3526"/>
                  </a:moveTo>
                  <a:cubicBezTo>
                    <a:pt x="46578" y="3541"/>
                    <a:pt x="46635" y="3553"/>
                    <a:pt x="46679" y="3565"/>
                  </a:cubicBezTo>
                  <a:lnTo>
                    <a:pt x="46679" y="3565"/>
                  </a:lnTo>
                  <a:cubicBezTo>
                    <a:pt x="46647" y="3587"/>
                    <a:pt x="46598" y="3587"/>
                    <a:pt x="46598" y="3587"/>
                  </a:cubicBezTo>
                  <a:cubicBezTo>
                    <a:pt x="46598" y="3587"/>
                    <a:pt x="46567" y="3587"/>
                    <a:pt x="46506" y="3526"/>
                  </a:cubicBezTo>
                  <a:close/>
                  <a:moveTo>
                    <a:pt x="57479" y="3283"/>
                  </a:moveTo>
                  <a:lnTo>
                    <a:pt x="57783" y="3374"/>
                  </a:lnTo>
                  <a:lnTo>
                    <a:pt x="57844" y="3313"/>
                  </a:lnTo>
                  <a:lnTo>
                    <a:pt x="58087" y="3435"/>
                  </a:lnTo>
                  <a:cubicBezTo>
                    <a:pt x="57935" y="3526"/>
                    <a:pt x="57783" y="3587"/>
                    <a:pt x="57631" y="3587"/>
                  </a:cubicBezTo>
                  <a:lnTo>
                    <a:pt x="57479" y="3283"/>
                  </a:lnTo>
                  <a:close/>
                  <a:moveTo>
                    <a:pt x="57297" y="3496"/>
                  </a:moveTo>
                  <a:lnTo>
                    <a:pt x="57449" y="3587"/>
                  </a:lnTo>
                  <a:lnTo>
                    <a:pt x="57297" y="3617"/>
                  </a:lnTo>
                  <a:lnTo>
                    <a:pt x="57297" y="3496"/>
                  </a:lnTo>
                  <a:close/>
                  <a:moveTo>
                    <a:pt x="56172" y="3435"/>
                  </a:moveTo>
                  <a:lnTo>
                    <a:pt x="56203" y="3648"/>
                  </a:lnTo>
                  <a:lnTo>
                    <a:pt x="56020" y="3465"/>
                  </a:lnTo>
                  <a:lnTo>
                    <a:pt x="56172" y="3435"/>
                  </a:lnTo>
                  <a:close/>
                  <a:moveTo>
                    <a:pt x="46751" y="3585"/>
                  </a:moveTo>
                  <a:cubicBezTo>
                    <a:pt x="46829" y="3611"/>
                    <a:pt x="46841" y="3629"/>
                    <a:pt x="46841" y="3648"/>
                  </a:cubicBezTo>
                  <a:lnTo>
                    <a:pt x="46689" y="3648"/>
                  </a:lnTo>
                  <a:lnTo>
                    <a:pt x="46751" y="3585"/>
                  </a:lnTo>
                  <a:close/>
                  <a:moveTo>
                    <a:pt x="74744" y="3192"/>
                  </a:moveTo>
                  <a:lnTo>
                    <a:pt x="74805" y="3344"/>
                  </a:lnTo>
                  <a:lnTo>
                    <a:pt x="74987" y="3253"/>
                  </a:lnTo>
                  <a:lnTo>
                    <a:pt x="75018" y="3496"/>
                  </a:lnTo>
                  <a:lnTo>
                    <a:pt x="75169" y="3526"/>
                  </a:lnTo>
                  <a:cubicBezTo>
                    <a:pt x="75109" y="3587"/>
                    <a:pt x="75078" y="3648"/>
                    <a:pt x="75018" y="3648"/>
                  </a:cubicBezTo>
                  <a:cubicBezTo>
                    <a:pt x="74992" y="3654"/>
                    <a:pt x="74971" y="3658"/>
                    <a:pt x="74952" y="3658"/>
                  </a:cubicBezTo>
                  <a:cubicBezTo>
                    <a:pt x="74879" y="3658"/>
                    <a:pt x="74840" y="3604"/>
                    <a:pt x="74744" y="3435"/>
                  </a:cubicBezTo>
                  <a:lnTo>
                    <a:pt x="74653" y="3496"/>
                  </a:lnTo>
                  <a:lnTo>
                    <a:pt x="74653" y="3526"/>
                  </a:lnTo>
                  <a:cubicBezTo>
                    <a:pt x="74562" y="3405"/>
                    <a:pt x="74622" y="3253"/>
                    <a:pt x="74744" y="3192"/>
                  </a:cubicBezTo>
                  <a:close/>
                  <a:moveTo>
                    <a:pt x="31339" y="3617"/>
                  </a:moveTo>
                  <a:lnTo>
                    <a:pt x="31339" y="3678"/>
                  </a:lnTo>
                  <a:lnTo>
                    <a:pt x="31278" y="3678"/>
                  </a:lnTo>
                  <a:lnTo>
                    <a:pt x="31278" y="3617"/>
                  </a:lnTo>
                  <a:close/>
                  <a:moveTo>
                    <a:pt x="43132" y="3617"/>
                  </a:moveTo>
                  <a:lnTo>
                    <a:pt x="43132" y="3678"/>
                  </a:lnTo>
                  <a:lnTo>
                    <a:pt x="43102" y="3678"/>
                  </a:lnTo>
                  <a:lnTo>
                    <a:pt x="43102" y="3617"/>
                  </a:lnTo>
                  <a:close/>
                  <a:moveTo>
                    <a:pt x="47388" y="3465"/>
                  </a:moveTo>
                  <a:lnTo>
                    <a:pt x="47418" y="3648"/>
                  </a:lnTo>
                  <a:lnTo>
                    <a:pt x="47297" y="3678"/>
                  </a:lnTo>
                  <a:lnTo>
                    <a:pt x="47266" y="3648"/>
                  </a:lnTo>
                  <a:lnTo>
                    <a:pt x="47388" y="3465"/>
                  </a:lnTo>
                  <a:close/>
                  <a:moveTo>
                    <a:pt x="58786" y="3344"/>
                  </a:moveTo>
                  <a:lnTo>
                    <a:pt x="58573" y="3678"/>
                  </a:lnTo>
                  <a:lnTo>
                    <a:pt x="58543" y="3648"/>
                  </a:lnTo>
                  <a:cubicBezTo>
                    <a:pt x="58543" y="3557"/>
                    <a:pt x="58573" y="3496"/>
                    <a:pt x="58604" y="3435"/>
                  </a:cubicBezTo>
                  <a:cubicBezTo>
                    <a:pt x="58634" y="3405"/>
                    <a:pt x="58695" y="3374"/>
                    <a:pt x="58786" y="3344"/>
                  </a:cubicBezTo>
                  <a:close/>
                  <a:moveTo>
                    <a:pt x="74622" y="3617"/>
                  </a:moveTo>
                  <a:lnTo>
                    <a:pt x="74622" y="3678"/>
                  </a:lnTo>
                  <a:lnTo>
                    <a:pt x="74562" y="3678"/>
                  </a:lnTo>
                  <a:lnTo>
                    <a:pt x="74562" y="3617"/>
                  </a:lnTo>
                  <a:close/>
                  <a:moveTo>
                    <a:pt x="55108" y="3435"/>
                  </a:moveTo>
                  <a:lnTo>
                    <a:pt x="55108" y="3709"/>
                  </a:lnTo>
                  <a:lnTo>
                    <a:pt x="54835" y="3587"/>
                  </a:lnTo>
                  <a:lnTo>
                    <a:pt x="55108" y="3435"/>
                  </a:lnTo>
                  <a:close/>
                  <a:moveTo>
                    <a:pt x="53041" y="3678"/>
                  </a:moveTo>
                  <a:lnTo>
                    <a:pt x="53072" y="3709"/>
                  </a:lnTo>
                  <a:lnTo>
                    <a:pt x="53041" y="3724"/>
                  </a:lnTo>
                  <a:lnTo>
                    <a:pt x="53041" y="3724"/>
                  </a:lnTo>
                  <a:cubicBezTo>
                    <a:pt x="53041" y="3706"/>
                    <a:pt x="53041" y="3692"/>
                    <a:pt x="53041" y="3678"/>
                  </a:cubicBezTo>
                  <a:close/>
                  <a:moveTo>
                    <a:pt x="61187" y="3678"/>
                  </a:moveTo>
                  <a:lnTo>
                    <a:pt x="61187" y="3739"/>
                  </a:lnTo>
                  <a:lnTo>
                    <a:pt x="61157" y="3739"/>
                  </a:lnTo>
                  <a:lnTo>
                    <a:pt x="61157" y="3678"/>
                  </a:lnTo>
                  <a:close/>
                  <a:moveTo>
                    <a:pt x="77267" y="3526"/>
                  </a:moveTo>
                  <a:cubicBezTo>
                    <a:pt x="77297" y="3557"/>
                    <a:pt x="77358" y="3587"/>
                    <a:pt x="77388" y="3617"/>
                  </a:cubicBezTo>
                  <a:lnTo>
                    <a:pt x="77571" y="3617"/>
                  </a:lnTo>
                  <a:lnTo>
                    <a:pt x="77540" y="3739"/>
                  </a:lnTo>
                  <a:lnTo>
                    <a:pt x="77267" y="3739"/>
                  </a:lnTo>
                  <a:lnTo>
                    <a:pt x="77267" y="3526"/>
                  </a:lnTo>
                  <a:close/>
                  <a:moveTo>
                    <a:pt x="53801" y="3161"/>
                  </a:moveTo>
                  <a:lnTo>
                    <a:pt x="53923" y="3769"/>
                  </a:lnTo>
                  <a:lnTo>
                    <a:pt x="53680" y="3769"/>
                  </a:lnTo>
                  <a:cubicBezTo>
                    <a:pt x="53710" y="3526"/>
                    <a:pt x="53649" y="3344"/>
                    <a:pt x="53801" y="3161"/>
                  </a:cubicBezTo>
                  <a:close/>
                  <a:moveTo>
                    <a:pt x="75656" y="3739"/>
                  </a:moveTo>
                  <a:lnTo>
                    <a:pt x="75686" y="3769"/>
                  </a:lnTo>
                  <a:lnTo>
                    <a:pt x="75671" y="3777"/>
                  </a:lnTo>
                  <a:lnTo>
                    <a:pt x="75671" y="3777"/>
                  </a:lnTo>
                  <a:cubicBezTo>
                    <a:pt x="75670" y="3763"/>
                    <a:pt x="75668" y="3751"/>
                    <a:pt x="75656" y="3739"/>
                  </a:cubicBezTo>
                  <a:close/>
                  <a:moveTo>
                    <a:pt x="36354" y="3678"/>
                  </a:moveTo>
                  <a:lnTo>
                    <a:pt x="36385" y="3800"/>
                  </a:lnTo>
                  <a:lnTo>
                    <a:pt x="36324" y="3800"/>
                  </a:lnTo>
                  <a:lnTo>
                    <a:pt x="36324" y="3678"/>
                  </a:lnTo>
                  <a:close/>
                  <a:moveTo>
                    <a:pt x="53011" y="3739"/>
                  </a:moveTo>
                  <a:cubicBezTo>
                    <a:pt x="52981" y="3800"/>
                    <a:pt x="52920" y="3830"/>
                    <a:pt x="52859" y="3830"/>
                  </a:cubicBezTo>
                  <a:lnTo>
                    <a:pt x="52859" y="3769"/>
                  </a:lnTo>
                  <a:lnTo>
                    <a:pt x="53011" y="3739"/>
                  </a:lnTo>
                  <a:close/>
                  <a:moveTo>
                    <a:pt x="54136" y="3526"/>
                  </a:moveTo>
                  <a:cubicBezTo>
                    <a:pt x="54288" y="3526"/>
                    <a:pt x="54318" y="3617"/>
                    <a:pt x="54318" y="3830"/>
                  </a:cubicBezTo>
                  <a:lnTo>
                    <a:pt x="54136" y="3709"/>
                  </a:lnTo>
                  <a:lnTo>
                    <a:pt x="54136" y="3526"/>
                  </a:lnTo>
                  <a:close/>
                  <a:moveTo>
                    <a:pt x="43381" y="3519"/>
                  </a:moveTo>
                  <a:cubicBezTo>
                    <a:pt x="43398" y="3519"/>
                    <a:pt x="43416" y="3521"/>
                    <a:pt x="43436" y="3526"/>
                  </a:cubicBezTo>
                  <a:cubicBezTo>
                    <a:pt x="43588" y="3557"/>
                    <a:pt x="43588" y="3678"/>
                    <a:pt x="43588" y="3830"/>
                  </a:cubicBezTo>
                  <a:cubicBezTo>
                    <a:pt x="43548" y="3830"/>
                    <a:pt x="43534" y="3844"/>
                    <a:pt x="43503" y="3844"/>
                  </a:cubicBezTo>
                  <a:cubicBezTo>
                    <a:pt x="43487" y="3844"/>
                    <a:pt x="43467" y="3840"/>
                    <a:pt x="43436" y="3830"/>
                  </a:cubicBezTo>
                  <a:cubicBezTo>
                    <a:pt x="43376" y="3769"/>
                    <a:pt x="43284" y="3739"/>
                    <a:pt x="43224" y="3709"/>
                  </a:cubicBezTo>
                  <a:cubicBezTo>
                    <a:pt x="43249" y="3582"/>
                    <a:pt x="43295" y="3519"/>
                    <a:pt x="43381" y="3519"/>
                  </a:cubicBezTo>
                  <a:close/>
                  <a:moveTo>
                    <a:pt x="52069" y="3830"/>
                  </a:moveTo>
                  <a:lnTo>
                    <a:pt x="52069" y="3861"/>
                  </a:lnTo>
                  <a:lnTo>
                    <a:pt x="51947" y="3861"/>
                  </a:lnTo>
                  <a:lnTo>
                    <a:pt x="51947" y="3830"/>
                  </a:lnTo>
                  <a:close/>
                  <a:moveTo>
                    <a:pt x="39910" y="3830"/>
                  </a:moveTo>
                  <a:lnTo>
                    <a:pt x="39910" y="3861"/>
                  </a:lnTo>
                  <a:lnTo>
                    <a:pt x="39789" y="3891"/>
                  </a:lnTo>
                  <a:lnTo>
                    <a:pt x="39789" y="3830"/>
                  </a:lnTo>
                  <a:close/>
                  <a:moveTo>
                    <a:pt x="52646" y="3830"/>
                  </a:moveTo>
                  <a:lnTo>
                    <a:pt x="52646" y="3861"/>
                  </a:lnTo>
                  <a:lnTo>
                    <a:pt x="52525" y="3891"/>
                  </a:lnTo>
                  <a:lnTo>
                    <a:pt x="52525" y="3830"/>
                  </a:lnTo>
                  <a:close/>
                  <a:moveTo>
                    <a:pt x="74379" y="3526"/>
                  </a:moveTo>
                  <a:lnTo>
                    <a:pt x="74379" y="3891"/>
                  </a:lnTo>
                  <a:lnTo>
                    <a:pt x="74106" y="3678"/>
                  </a:lnTo>
                  <a:lnTo>
                    <a:pt x="74379" y="3526"/>
                  </a:lnTo>
                  <a:close/>
                  <a:moveTo>
                    <a:pt x="31491" y="3830"/>
                  </a:moveTo>
                  <a:lnTo>
                    <a:pt x="31491" y="3921"/>
                  </a:lnTo>
                  <a:lnTo>
                    <a:pt x="31460" y="3921"/>
                  </a:lnTo>
                  <a:lnTo>
                    <a:pt x="31460" y="3830"/>
                  </a:lnTo>
                  <a:close/>
                  <a:moveTo>
                    <a:pt x="44926" y="3465"/>
                  </a:moveTo>
                  <a:lnTo>
                    <a:pt x="45078" y="3678"/>
                  </a:lnTo>
                  <a:lnTo>
                    <a:pt x="44987" y="3891"/>
                  </a:lnTo>
                  <a:lnTo>
                    <a:pt x="44774" y="3648"/>
                  </a:lnTo>
                  <a:lnTo>
                    <a:pt x="44774" y="3739"/>
                  </a:lnTo>
                  <a:lnTo>
                    <a:pt x="44500" y="3830"/>
                  </a:lnTo>
                  <a:lnTo>
                    <a:pt x="44379" y="3709"/>
                  </a:lnTo>
                  <a:lnTo>
                    <a:pt x="44257" y="3800"/>
                  </a:lnTo>
                  <a:lnTo>
                    <a:pt x="44348" y="3952"/>
                  </a:lnTo>
                  <a:cubicBezTo>
                    <a:pt x="44257" y="3891"/>
                    <a:pt x="44135" y="3861"/>
                    <a:pt x="44044" y="3861"/>
                  </a:cubicBezTo>
                  <a:cubicBezTo>
                    <a:pt x="43953" y="3861"/>
                    <a:pt x="43862" y="3891"/>
                    <a:pt x="43801" y="3952"/>
                  </a:cubicBezTo>
                  <a:lnTo>
                    <a:pt x="43649" y="3830"/>
                  </a:lnTo>
                  <a:lnTo>
                    <a:pt x="43801" y="3496"/>
                  </a:lnTo>
                  <a:lnTo>
                    <a:pt x="44105" y="3648"/>
                  </a:lnTo>
                  <a:lnTo>
                    <a:pt x="44257" y="3465"/>
                  </a:lnTo>
                  <a:lnTo>
                    <a:pt x="44470" y="3648"/>
                  </a:lnTo>
                  <a:lnTo>
                    <a:pt x="44652" y="3465"/>
                  </a:lnTo>
                  <a:lnTo>
                    <a:pt x="44683" y="3526"/>
                  </a:lnTo>
                  <a:lnTo>
                    <a:pt x="44926" y="3465"/>
                  </a:lnTo>
                  <a:close/>
                  <a:moveTo>
                    <a:pt x="51552" y="4013"/>
                  </a:moveTo>
                  <a:lnTo>
                    <a:pt x="51552" y="4043"/>
                  </a:lnTo>
                  <a:lnTo>
                    <a:pt x="51491" y="4043"/>
                  </a:lnTo>
                  <a:lnTo>
                    <a:pt x="51491" y="4013"/>
                  </a:lnTo>
                  <a:close/>
                  <a:moveTo>
                    <a:pt x="57814" y="3921"/>
                  </a:moveTo>
                  <a:lnTo>
                    <a:pt x="57844" y="4043"/>
                  </a:lnTo>
                  <a:lnTo>
                    <a:pt x="57783" y="4043"/>
                  </a:lnTo>
                  <a:lnTo>
                    <a:pt x="57783" y="3921"/>
                  </a:lnTo>
                  <a:close/>
                  <a:moveTo>
                    <a:pt x="50853" y="3769"/>
                  </a:moveTo>
                  <a:lnTo>
                    <a:pt x="51096" y="4073"/>
                  </a:lnTo>
                  <a:lnTo>
                    <a:pt x="50975" y="4073"/>
                  </a:lnTo>
                  <a:lnTo>
                    <a:pt x="50762" y="3861"/>
                  </a:lnTo>
                  <a:lnTo>
                    <a:pt x="50853" y="3769"/>
                  </a:lnTo>
                  <a:close/>
                  <a:moveTo>
                    <a:pt x="51847" y="3871"/>
                  </a:moveTo>
                  <a:cubicBezTo>
                    <a:pt x="51825" y="3904"/>
                    <a:pt x="51822" y="3955"/>
                    <a:pt x="51795" y="3982"/>
                  </a:cubicBezTo>
                  <a:cubicBezTo>
                    <a:pt x="51765" y="4013"/>
                    <a:pt x="51704" y="4073"/>
                    <a:pt x="51643" y="4104"/>
                  </a:cubicBezTo>
                  <a:cubicBezTo>
                    <a:pt x="51585" y="3842"/>
                    <a:pt x="51777" y="3942"/>
                    <a:pt x="51847" y="3871"/>
                  </a:cubicBezTo>
                  <a:close/>
                  <a:moveTo>
                    <a:pt x="40184" y="4073"/>
                  </a:moveTo>
                  <a:lnTo>
                    <a:pt x="40184" y="4134"/>
                  </a:lnTo>
                  <a:lnTo>
                    <a:pt x="40062" y="4134"/>
                  </a:lnTo>
                  <a:lnTo>
                    <a:pt x="40062" y="4104"/>
                  </a:lnTo>
                  <a:lnTo>
                    <a:pt x="40184" y="4073"/>
                  </a:lnTo>
                  <a:close/>
                  <a:moveTo>
                    <a:pt x="50792" y="4013"/>
                  </a:moveTo>
                  <a:lnTo>
                    <a:pt x="50488" y="4164"/>
                  </a:lnTo>
                  <a:lnTo>
                    <a:pt x="50427" y="4013"/>
                  </a:lnTo>
                  <a:close/>
                  <a:moveTo>
                    <a:pt x="36385" y="3982"/>
                  </a:moveTo>
                  <a:cubicBezTo>
                    <a:pt x="36445" y="4104"/>
                    <a:pt x="36445" y="4104"/>
                    <a:pt x="36385" y="4195"/>
                  </a:cubicBezTo>
                  <a:lnTo>
                    <a:pt x="36385" y="3982"/>
                  </a:lnTo>
                  <a:close/>
                  <a:moveTo>
                    <a:pt x="48664" y="4164"/>
                  </a:moveTo>
                  <a:lnTo>
                    <a:pt x="48664" y="4195"/>
                  </a:lnTo>
                  <a:lnTo>
                    <a:pt x="48543" y="4195"/>
                  </a:lnTo>
                  <a:lnTo>
                    <a:pt x="48543" y="4164"/>
                  </a:lnTo>
                  <a:close/>
                  <a:moveTo>
                    <a:pt x="50179" y="3818"/>
                  </a:moveTo>
                  <a:cubicBezTo>
                    <a:pt x="50228" y="3818"/>
                    <a:pt x="50282" y="3830"/>
                    <a:pt x="50336" y="3830"/>
                  </a:cubicBezTo>
                  <a:cubicBezTo>
                    <a:pt x="50367" y="3982"/>
                    <a:pt x="50367" y="4104"/>
                    <a:pt x="50275" y="4195"/>
                  </a:cubicBezTo>
                  <a:lnTo>
                    <a:pt x="50002" y="3921"/>
                  </a:lnTo>
                  <a:lnTo>
                    <a:pt x="50032" y="3921"/>
                  </a:lnTo>
                  <a:cubicBezTo>
                    <a:pt x="50066" y="3837"/>
                    <a:pt x="50119" y="3818"/>
                    <a:pt x="50179" y="3818"/>
                  </a:cubicBezTo>
                  <a:close/>
                  <a:moveTo>
                    <a:pt x="39880" y="4134"/>
                  </a:moveTo>
                  <a:lnTo>
                    <a:pt x="39880" y="4225"/>
                  </a:lnTo>
                  <a:lnTo>
                    <a:pt x="39850" y="4225"/>
                  </a:lnTo>
                  <a:lnTo>
                    <a:pt x="39850" y="4134"/>
                  </a:lnTo>
                  <a:close/>
                  <a:moveTo>
                    <a:pt x="43801" y="4225"/>
                  </a:moveTo>
                  <a:lnTo>
                    <a:pt x="43801" y="4256"/>
                  </a:lnTo>
                  <a:lnTo>
                    <a:pt x="43740" y="4256"/>
                  </a:lnTo>
                  <a:lnTo>
                    <a:pt x="43740" y="4225"/>
                  </a:lnTo>
                  <a:close/>
                  <a:moveTo>
                    <a:pt x="36374" y="4230"/>
                  </a:moveTo>
                  <a:cubicBezTo>
                    <a:pt x="36366" y="4249"/>
                    <a:pt x="36354" y="4268"/>
                    <a:pt x="36354" y="4286"/>
                  </a:cubicBezTo>
                  <a:lnTo>
                    <a:pt x="36324" y="4256"/>
                  </a:lnTo>
                  <a:lnTo>
                    <a:pt x="36374" y="4230"/>
                  </a:lnTo>
                  <a:close/>
                  <a:moveTo>
                    <a:pt x="46172" y="4225"/>
                  </a:moveTo>
                  <a:lnTo>
                    <a:pt x="46172" y="4225"/>
                  </a:lnTo>
                  <a:cubicBezTo>
                    <a:pt x="46230" y="4283"/>
                    <a:pt x="46260" y="4314"/>
                    <a:pt x="46263" y="4343"/>
                  </a:cubicBezTo>
                  <a:lnTo>
                    <a:pt x="46263" y="4343"/>
                  </a:lnTo>
                  <a:cubicBezTo>
                    <a:pt x="46172" y="4328"/>
                    <a:pt x="46172" y="4277"/>
                    <a:pt x="46172" y="4225"/>
                  </a:cubicBezTo>
                  <a:close/>
                  <a:moveTo>
                    <a:pt x="44166" y="4225"/>
                  </a:moveTo>
                  <a:lnTo>
                    <a:pt x="44166" y="4347"/>
                  </a:lnTo>
                  <a:lnTo>
                    <a:pt x="44105" y="4347"/>
                  </a:lnTo>
                  <a:lnTo>
                    <a:pt x="44105" y="4225"/>
                  </a:lnTo>
                  <a:close/>
                  <a:moveTo>
                    <a:pt x="73072" y="4316"/>
                  </a:moveTo>
                  <a:lnTo>
                    <a:pt x="73072" y="4347"/>
                  </a:lnTo>
                  <a:lnTo>
                    <a:pt x="73011" y="4347"/>
                  </a:lnTo>
                  <a:lnTo>
                    <a:pt x="73011" y="4316"/>
                  </a:lnTo>
                  <a:close/>
                  <a:moveTo>
                    <a:pt x="76689" y="4134"/>
                  </a:moveTo>
                  <a:cubicBezTo>
                    <a:pt x="76750" y="4134"/>
                    <a:pt x="76780" y="4164"/>
                    <a:pt x="76811" y="4164"/>
                  </a:cubicBezTo>
                  <a:cubicBezTo>
                    <a:pt x="76811" y="4286"/>
                    <a:pt x="76932" y="4286"/>
                    <a:pt x="76993" y="4347"/>
                  </a:cubicBezTo>
                  <a:lnTo>
                    <a:pt x="76963" y="4347"/>
                  </a:lnTo>
                  <a:cubicBezTo>
                    <a:pt x="76780" y="4347"/>
                    <a:pt x="76780" y="4347"/>
                    <a:pt x="76689" y="4134"/>
                  </a:cubicBezTo>
                  <a:close/>
                  <a:moveTo>
                    <a:pt x="35655" y="4043"/>
                  </a:moveTo>
                  <a:lnTo>
                    <a:pt x="35929" y="4164"/>
                  </a:lnTo>
                  <a:lnTo>
                    <a:pt x="35929" y="4377"/>
                  </a:lnTo>
                  <a:lnTo>
                    <a:pt x="35655" y="4043"/>
                  </a:lnTo>
                  <a:close/>
                  <a:moveTo>
                    <a:pt x="36932" y="3891"/>
                  </a:moveTo>
                  <a:lnTo>
                    <a:pt x="37084" y="4134"/>
                  </a:lnTo>
                  <a:lnTo>
                    <a:pt x="37205" y="4073"/>
                  </a:lnTo>
                  <a:lnTo>
                    <a:pt x="37479" y="4164"/>
                  </a:lnTo>
                  <a:lnTo>
                    <a:pt x="37448" y="4316"/>
                  </a:lnTo>
                  <a:lnTo>
                    <a:pt x="37296" y="4225"/>
                  </a:lnTo>
                  <a:lnTo>
                    <a:pt x="37236" y="4286"/>
                  </a:lnTo>
                  <a:lnTo>
                    <a:pt x="37053" y="4195"/>
                  </a:lnTo>
                  <a:lnTo>
                    <a:pt x="36992" y="4438"/>
                  </a:lnTo>
                  <a:cubicBezTo>
                    <a:pt x="36971" y="4443"/>
                    <a:pt x="36952" y="4446"/>
                    <a:pt x="36936" y="4446"/>
                  </a:cubicBezTo>
                  <a:cubicBezTo>
                    <a:pt x="36862" y="4446"/>
                    <a:pt x="36846" y="4391"/>
                    <a:pt x="36871" y="4316"/>
                  </a:cubicBezTo>
                  <a:lnTo>
                    <a:pt x="36658" y="4286"/>
                  </a:lnTo>
                  <a:cubicBezTo>
                    <a:pt x="36658" y="4225"/>
                    <a:pt x="36658" y="4195"/>
                    <a:pt x="36658" y="4164"/>
                  </a:cubicBezTo>
                  <a:cubicBezTo>
                    <a:pt x="36689" y="4073"/>
                    <a:pt x="36719" y="3982"/>
                    <a:pt x="36780" y="3891"/>
                  </a:cubicBezTo>
                  <a:lnTo>
                    <a:pt x="36841" y="3982"/>
                  </a:lnTo>
                  <a:lnTo>
                    <a:pt x="36932" y="3891"/>
                  </a:lnTo>
                  <a:close/>
                  <a:moveTo>
                    <a:pt x="75504" y="3739"/>
                  </a:moveTo>
                  <a:lnTo>
                    <a:pt x="75615" y="3827"/>
                  </a:lnTo>
                  <a:lnTo>
                    <a:pt x="75615" y="3827"/>
                  </a:lnTo>
                  <a:cubicBezTo>
                    <a:pt x="75561" y="3967"/>
                    <a:pt x="75529" y="4081"/>
                    <a:pt x="75443" y="4195"/>
                  </a:cubicBezTo>
                  <a:lnTo>
                    <a:pt x="75808" y="4195"/>
                  </a:lnTo>
                  <a:lnTo>
                    <a:pt x="75990" y="4468"/>
                  </a:lnTo>
                  <a:cubicBezTo>
                    <a:pt x="75890" y="4418"/>
                    <a:pt x="75771" y="4396"/>
                    <a:pt x="75654" y="4396"/>
                  </a:cubicBezTo>
                  <a:cubicBezTo>
                    <a:pt x="75559" y="4396"/>
                    <a:pt x="75464" y="4411"/>
                    <a:pt x="75382" y="4438"/>
                  </a:cubicBezTo>
                  <a:cubicBezTo>
                    <a:pt x="75367" y="4423"/>
                    <a:pt x="75359" y="4423"/>
                    <a:pt x="75356" y="4423"/>
                  </a:cubicBezTo>
                  <a:cubicBezTo>
                    <a:pt x="75352" y="4423"/>
                    <a:pt x="75352" y="4423"/>
                    <a:pt x="75352" y="4408"/>
                  </a:cubicBezTo>
                  <a:cubicBezTo>
                    <a:pt x="75352" y="4377"/>
                    <a:pt x="75321" y="4347"/>
                    <a:pt x="75321" y="4286"/>
                  </a:cubicBezTo>
                  <a:lnTo>
                    <a:pt x="75048" y="4316"/>
                  </a:lnTo>
                  <a:cubicBezTo>
                    <a:pt x="74957" y="4256"/>
                    <a:pt x="74957" y="4134"/>
                    <a:pt x="74987" y="4013"/>
                  </a:cubicBezTo>
                  <a:lnTo>
                    <a:pt x="75291" y="3891"/>
                  </a:lnTo>
                  <a:lnTo>
                    <a:pt x="75352" y="3952"/>
                  </a:lnTo>
                  <a:lnTo>
                    <a:pt x="75504" y="3739"/>
                  </a:lnTo>
                  <a:close/>
                  <a:moveTo>
                    <a:pt x="30549" y="4316"/>
                  </a:moveTo>
                  <a:cubicBezTo>
                    <a:pt x="30531" y="4368"/>
                    <a:pt x="30514" y="4420"/>
                    <a:pt x="30497" y="4471"/>
                  </a:cubicBezTo>
                  <a:lnTo>
                    <a:pt x="30497" y="4471"/>
                  </a:lnTo>
                  <a:cubicBezTo>
                    <a:pt x="30488" y="4435"/>
                    <a:pt x="30488" y="4408"/>
                    <a:pt x="30488" y="4408"/>
                  </a:cubicBezTo>
                  <a:cubicBezTo>
                    <a:pt x="30488" y="4408"/>
                    <a:pt x="30488" y="4377"/>
                    <a:pt x="30549" y="4316"/>
                  </a:cubicBezTo>
                  <a:close/>
                  <a:moveTo>
                    <a:pt x="60732" y="4316"/>
                  </a:moveTo>
                  <a:lnTo>
                    <a:pt x="60762" y="4499"/>
                  </a:lnTo>
                  <a:lnTo>
                    <a:pt x="60701" y="4499"/>
                  </a:lnTo>
                  <a:lnTo>
                    <a:pt x="60701" y="4316"/>
                  </a:lnTo>
                  <a:close/>
                  <a:moveTo>
                    <a:pt x="72829" y="4286"/>
                  </a:moveTo>
                  <a:lnTo>
                    <a:pt x="72829" y="4499"/>
                  </a:lnTo>
                  <a:lnTo>
                    <a:pt x="72707" y="4499"/>
                  </a:lnTo>
                  <a:lnTo>
                    <a:pt x="72707" y="4286"/>
                  </a:lnTo>
                  <a:close/>
                  <a:moveTo>
                    <a:pt x="30513" y="4472"/>
                  </a:moveTo>
                  <a:cubicBezTo>
                    <a:pt x="30518" y="4472"/>
                    <a:pt x="30518" y="4496"/>
                    <a:pt x="30518" y="4529"/>
                  </a:cubicBezTo>
                  <a:cubicBezTo>
                    <a:pt x="30511" y="4516"/>
                    <a:pt x="30506" y="4502"/>
                    <a:pt x="30502" y="4490"/>
                  </a:cubicBezTo>
                  <a:lnTo>
                    <a:pt x="30502" y="4490"/>
                  </a:lnTo>
                  <a:cubicBezTo>
                    <a:pt x="30507" y="4477"/>
                    <a:pt x="30511" y="4472"/>
                    <a:pt x="30513" y="4472"/>
                  </a:cubicBezTo>
                  <a:close/>
                  <a:moveTo>
                    <a:pt x="30476" y="4535"/>
                  </a:moveTo>
                  <a:lnTo>
                    <a:pt x="30476" y="4535"/>
                  </a:lnTo>
                  <a:cubicBezTo>
                    <a:pt x="30470" y="4554"/>
                    <a:pt x="30463" y="4572"/>
                    <a:pt x="30457" y="4590"/>
                  </a:cubicBezTo>
                  <a:lnTo>
                    <a:pt x="30427" y="4560"/>
                  </a:lnTo>
                  <a:lnTo>
                    <a:pt x="30476" y="4535"/>
                  </a:lnTo>
                  <a:close/>
                  <a:moveTo>
                    <a:pt x="59698" y="4438"/>
                  </a:moveTo>
                  <a:lnTo>
                    <a:pt x="59728" y="4560"/>
                  </a:lnTo>
                  <a:lnTo>
                    <a:pt x="59546" y="4620"/>
                  </a:lnTo>
                  <a:lnTo>
                    <a:pt x="59698" y="4438"/>
                  </a:lnTo>
                  <a:close/>
                  <a:moveTo>
                    <a:pt x="44531" y="4438"/>
                  </a:moveTo>
                  <a:lnTo>
                    <a:pt x="44591" y="4620"/>
                  </a:lnTo>
                  <a:lnTo>
                    <a:pt x="44500" y="4681"/>
                  </a:lnTo>
                  <a:lnTo>
                    <a:pt x="44470" y="4468"/>
                  </a:lnTo>
                  <a:lnTo>
                    <a:pt x="44531" y="4438"/>
                  </a:lnTo>
                  <a:close/>
                  <a:moveTo>
                    <a:pt x="73559" y="4499"/>
                  </a:moveTo>
                  <a:lnTo>
                    <a:pt x="73376" y="4681"/>
                  </a:lnTo>
                  <a:lnTo>
                    <a:pt x="73376" y="4529"/>
                  </a:lnTo>
                  <a:lnTo>
                    <a:pt x="73559" y="4499"/>
                  </a:lnTo>
                  <a:close/>
                  <a:moveTo>
                    <a:pt x="20062" y="4651"/>
                  </a:moveTo>
                  <a:cubicBezTo>
                    <a:pt x="20092" y="4681"/>
                    <a:pt x="20123" y="4681"/>
                    <a:pt x="20123" y="4712"/>
                  </a:cubicBezTo>
                  <a:lnTo>
                    <a:pt x="20092" y="4712"/>
                  </a:lnTo>
                  <a:lnTo>
                    <a:pt x="20062" y="4651"/>
                  </a:lnTo>
                  <a:close/>
                  <a:moveTo>
                    <a:pt x="44956" y="4438"/>
                  </a:moveTo>
                  <a:lnTo>
                    <a:pt x="45169" y="4499"/>
                  </a:lnTo>
                  <a:lnTo>
                    <a:pt x="45321" y="4438"/>
                  </a:lnTo>
                  <a:lnTo>
                    <a:pt x="45321" y="4438"/>
                  </a:lnTo>
                  <a:cubicBezTo>
                    <a:pt x="45291" y="4529"/>
                    <a:pt x="45199" y="4651"/>
                    <a:pt x="45108" y="4712"/>
                  </a:cubicBezTo>
                  <a:lnTo>
                    <a:pt x="44956" y="4438"/>
                  </a:lnTo>
                  <a:close/>
                  <a:moveTo>
                    <a:pt x="59941" y="4590"/>
                  </a:moveTo>
                  <a:lnTo>
                    <a:pt x="59941" y="4742"/>
                  </a:lnTo>
                  <a:lnTo>
                    <a:pt x="59820" y="4742"/>
                  </a:lnTo>
                  <a:lnTo>
                    <a:pt x="59789" y="4620"/>
                  </a:lnTo>
                  <a:lnTo>
                    <a:pt x="59941" y="4590"/>
                  </a:lnTo>
                  <a:close/>
                  <a:moveTo>
                    <a:pt x="77449" y="4529"/>
                  </a:moveTo>
                  <a:lnTo>
                    <a:pt x="77601" y="4712"/>
                  </a:lnTo>
                  <a:lnTo>
                    <a:pt x="77449" y="4742"/>
                  </a:lnTo>
                  <a:lnTo>
                    <a:pt x="77449" y="4529"/>
                  </a:lnTo>
                  <a:close/>
                  <a:moveTo>
                    <a:pt x="30883" y="4468"/>
                  </a:moveTo>
                  <a:lnTo>
                    <a:pt x="30883" y="4468"/>
                  </a:lnTo>
                  <a:cubicBezTo>
                    <a:pt x="30944" y="4681"/>
                    <a:pt x="30792" y="4712"/>
                    <a:pt x="30731" y="4803"/>
                  </a:cubicBezTo>
                  <a:lnTo>
                    <a:pt x="30549" y="4803"/>
                  </a:lnTo>
                  <a:lnTo>
                    <a:pt x="30549" y="4681"/>
                  </a:lnTo>
                  <a:cubicBezTo>
                    <a:pt x="30670" y="4620"/>
                    <a:pt x="30761" y="4560"/>
                    <a:pt x="30883" y="4468"/>
                  </a:cubicBezTo>
                  <a:close/>
                  <a:moveTo>
                    <a:pt x="32950" y="4134"/>
                  </a:moveTo>
                  <a:lnTo>
                    <a:pt x="33071" y="4468"/>
                  </a:lnTo>
                  <a:lnTo>
                    <a:pt x="32919" y="4590"/>
                  </a:lnTo>
                  <a:lnTo>
                    <a:pt x="33011" y="4803"/>
                  </a:lnTo>
                  <a:lnTo>
                    <a:pt x="32950" y="4833"/>
                  </a:lnTo>
                  <a:lnTo>
                    <a:pt x="32737" y="4681"/>
                  </a:lnTo>
                  <a:lnTo>
                    <a:pt x="32676" y="4742"/>
                  </a:lnTo>
                  <a:lnTo>
                    <a:pt x="32524" y="4590"/>
                  </a:lnTo>
                  <a:lnTo>
                    <a:pt x="32798" y="4286"/>
                  </a:lnTo>
                  <a:lnTo>
                    <a:pt x="32676" y="4134"/>
                  </a:lnTo>
                  <a:lnTo>
                    <a:pt x="32889" y="4195"/>
                  </a:lnTo>
                  <a:lnTo>
                    <a:pt x="32950" y="4134"/>
                  </a:lnTo>
                  <a:close/>
                  <a:moveTo>
                    <a:pt x="39303" y="4742"/>
                  </a:moveTo>
                  <a:lnTo>
                    <a:pt x="39333" y="4894"/>
                  </a:lnTo>
                  <a:lnTo>
                    <a:pt x="39272" y="4894"/>
                  </a:lnTo>
                  <a:lnTo>
                    <a:pt x="39272" y="4742"/>
                  </a:lnTo>
                  <a:close/>
                  <a:moveTo>
                    <a:pt x="21035" y="4924"/>
                  </a:moveTo>
                  <a:lnTo>
                    <a:pt x="21035" y="4955"/>
                  </a:lnTo>
                  <a:lnTo>
                    <a:pt x="20974" y="4955"/>
                  </a:lnTo>
                  <a:lnTo>
                    <a:pt x="20974" y="4924"/>
                  </a:lnTo>
                  <a:close/>
                  <a:moveTo>
                    <a:pt x="20822" y="4833"/>
                  </a:moveTo>
                  <a:cubicBezTo>
                    <a:pt x="20822" y="4898"/>
                    <a:pt x="20837" y="4962"/>
                    <a:pt x="20771" y="4962"/>
                  </a:cubicBezTo>
                  <a:cubicBezTo>
                    <a:pt x="20743" y="4962"/>
                    <a:pt x="20702" y="4951"/>
                    <a:pt x="20640" y="4924"/>
                  </a:cubicBezTo>
                  <a:lnTo>
                    <a:pt x="20822" y="4833"/>
                  </a:lnTo>
                  <a:close/>
                  <a:moveTo>
                    <a:pt x="52646" y="4894"/>
                  </a:moveTo>
                  <a:lnTo>
                    <a:pt x="52646" y="4985"/>
                  </a:lnTo>
                  <a:lnTo>
                    <a:pt x="52616" y="4985"/>
                  </a:lnTo>
                  <a:lnTo>
                    <a:pt x="52616" y="4894"/>
                  </a:lnTo>
                  <a:close/>
                  <a:moveTo>
                    <a:pt x="37813" y="4924"/>
                  </a:moveTo>
                  <a:cubicBezTo>
                    <a:pt x="37996" y="4924"/>
                    <a:pt x="37996" y="4924"/>
                    <a:pt x="37965" y="5046"/>
                  </a:cubicBezTo>
                  <a:lnTo>
                    <a:pt x="37813" y="4924"/>
                  </a:lnTo>
                  <a:close/>
                  <a:moveTo>
                    <a:pt x="23822" y="4894"/>
                  </a:moveTo>
                  <a:cubicBezTo>
                    <a:pt x="23872" y="4894"/>
                    <a:pt x="23953" y="4935"/>
                    <a:pt x="24074" y="5016"/>
                  </a:cubicBezTo>
                  <a:lnTo>
                    <a:pt x="23953" y="5107"/>
                  </a:lnTo>
                  <a:lnTo>
                    <a:pt x="23770" y="4924"/>
                  </a:lnTo>
                  <a:cubicBezTo>
                    <a:pt x="23780" y="4904"/>
                    <a:pt x="23797" y="4894"/>
                    <a:pt x="23822" y="4894"/>
                  </a:cubicBezTo>
                  <a:close/>
                  <a:moveTo>
                    <a:pt x="24044" y="5289"/>
                  </a:moveTo>
                  <a:lnTo>
                    <a:pt x="24044" y="5350"/>
                  </a:lnTo>
                  <a:lnTo>
                    <a:pt x="24014" y="5350"/>
                  </a:lnTo>
                  <a:lnTo>
                    <a:pt x="24014" y="5289"/>
                  </a:lnTo>
                  <a:close/>
                  <a:moveTo>
                    <a:pt x="25229" y="4894"/>
                  </a:moveTo>
                  <a:lnTo>
                    <a:pt x="25260" y="5046"/>
                  </a:lnTo>
                  <a:lnTo>
                    <a:pt x="25533" y="5046"/>
                  </a:lnTo>
                  <a:cubicBezTo>
                    <a:pt x="25260" y="5320"/>
                    <a:pt x="25260" y="5320"/>
                    <a:pt x="25169" y="5320"/>
                  </a:cubicBezTo>
                  <a:lnTo>
                    <a:pt x="25260" y="5228"/>
                  </a:lnTo>
                  <a:cubicBezTo>
                    <a:pt x="25217" y="5207"/>
                    <a:pt x="25219" y="5185"/>
                    <a:pt x="25192" y="5185"/>
                  </a:cubicBezTo>
                  <a:cubicBezTo>
                    <a:pt x="25181" y="5185"/>
                    <a:pt x="25165" y="5189"/>
                    <a:pt x="25138" y="5198"/>
                  </a:cubicBezTo>
                  <a:cubicBezTo>
                    <a:pt x="25077" y="5259"/>
                    <a:pt x="24986" y="5320"/>
                    <a:pt x="24895" y="5411"/>
                  </a:cubicBezTo>
                  <a:cubicBezTo>
                    <a:pt x="24925" y="5137"/>
                    <a:pt x="25077" y="5046"/>
                    <a:pt x="25229" y="4894"/>
                  </a:cubicBezTo>
                  <a:close/>
                  <a:moveTo>
                    <a:pt x="24348" y="5350"/>
                  </a:moveTo>
                  <a:lnTo>
                    <a:pt x="24348" y="5441"/>
                  </a:lnTo>
                  <a:lnTo>
                    <a:pt x="24317" y="5441"/>
                  </a:lnTo>
                  <a:lnTo>
                    <a:pt x="24317" y="5350"/>
                  </a:lnTo>
                  <a:close/>
                  <a:moveTo>
                    <a:pt x="79607" y="5380"/>
                  </a:moveTo>
                  <a:lnTo>
                    <a:pt x="79607" y="5441"/>
                  </a:lnTo>
                  <a:lnTo>
                    <a:pt x="79577" y="5441"/>
                  </a:lnTo>
                  <a:lnTo>
                    <a:pt x="79577" y="5380"/>
                  </a:lnTo>
                  <a:close/>
                  <a:moveTo>
                    <a:pt x="13892" y="5593"/>
                  </a:moveTo>
                  <a:lnTo>
                    <a:pt x="13892" y="5715"/>
                  </a:lnTo>
                  <a:lnTo>
                    <a:pt x="13831" y="5715"/>
                  </a:lnTo>
                  <a:lnTo>
                    <a:pt x="13801" y="5593"/>
                  </a:lnTo>
                  <a:close/>
                  <a:moveTo>
                    <a:pt x="23041" y="5623"/>
                  </a:moveTo>
                  <a:lnTo>
                    <a:pt x="23223" y="5715"/>
                  </a:lnTo>
                  <a:lnTo>
                    <a:pt x="23041" y="5745"/>
                  </a:lnTo>
                  <a:lnTo>
                    <a:pt x="23041" y="5623"/>
                  </a:lnTo>
                  <a:close/>
                  <a:moveTo>
                    <a:pt x="79577" y="5563"/>
                  </a:moveTo>
                  <a:lnTo>
                    <a:pt x="79790" y="5684"/>
                  </a:lnTo>
                  <a:lnTo>
                    <a:pt x="79486" y="5775"/>
                  </a:lnTo>
                  <a:lnTo>
                    <a:pt x="79577" y="5563"/>
                  </a:lnTo>
                  <a:close/>
                  <a:moveTo>
                    <a:pt x="17266" y="5684"/>
                  </a:moveTo>
                  <a:lnTo>
                    <a:pt x="17266" y="5806"/>
                  </a:lnTo>
                  <a:lnTo>
                    <a:pt x="17235" y="5806"/>
                  </a:lnTo>
                  <a:lnTo>
                    <a:pt x="17205" y="5684"/>
                  </a:lnTo>
                  <a:close/>
                  <a:moveTo>
                    <a:pt x="18299" y="5593"/>
                  </a:moveTo>
                  <a:lnTo>
                    <a:pt x="18299" y="5836"/>
                  </a:lnTo>
                  <a:lnTo>
                    <a:pt x="18056" y="5715"/>
                  </a:lnTo>
                  <a:lnTo>
                    <a:pt x="18299" y="5593"/>
                  </a:lnTo>
                  <a:close/>
                  <a:moveTo>
                    <a:pt x="19545" y="5745"/>
                  </a:moveTo>
                  <a:lnTo>
                    <a:pt x="19545" y="5897"/>
                  </a:lnTo>
                  <a:lnTo>
                    <a:pt x="19515" y="5897"/>
                  </a:lnTo>
                  <a:lnTo>
                    <a:pt x="19485" y="5745"/>
                  </a:lnTo>
                  <a:close/>
                  <a:moveTo>
                    <a:pt x="9758" y="5927"/>
                  </a:moveTo>
                  <a:lnTo>
                    <a:pt x="9758" y="5958"/>
                  </a:lnTo>
                  <a:lnTo>
                    <a:pt x="9697" y="5958"/>
                  </a:lnTo>
                  <a:lnTo>
                    <a:pt x="9697" y="5927"/>
                  </a:lnTo>
                  <a:close/>
                  <a:moveTo>
                    <a:pt x="14013" y="5806"/>
                  </a:moveTo>
                  <a:lnTo>
                    <a:pt x="14013" y="5958"/>
                  </a:lnTo>
                  <a:lnTo>
                    <a:pt x="13983" y="5988"/>
                  </a:lnTo>
                  <a:lnTo>
                    <a:pt x="13922" y="5836"/>
                  </a:lnTo>
                  <a:lnTo>
                    <a:pt x="14013" y="5806"/>
                  </a:lnTo>
                  <a:close/>
                  <a:moveTo>
                    <a:pt x="19970" y="4808"/>
                  </a:moveTo>
                  <a:lnTo>
                    <a:pt x="19970" y="4808"/>
                  </a:lnTo>
                  <a:cubicBezTo>
                    <a:pt x="19970" y="4817"/>
                    <a:pt x="19971" y="4825"/>
                    <a:pt x="19971" y="4833"/>
                  </a:cubicBezTo>
                  <a:lnTo>
                    <a:pt x="20244" y="4833"/>
                  </a:lnTo>
                  <a:lnTo>
                    <a:pt x="20184" y="5076"/>
                  </a:lnTo>
                  <a:lnTo>
                    <a:pt x="20305" y="5228"/>
                  </a:lnTo>
                  <a:lnTo>
                    <a:pt x="20366" y="5076"/>
                  </a:lnTo>
                  <a:lnTo>
                    <a:pt x="20609" y="5350"/>
                  </a:lnTo>
                  <a:lnTo>
                    <a:pt x="20579" y="5380"/>
                  </a:lnTo>
                  <a:lnTo>
                    <a:pt x="20700" y="5532"/>
                  </a:lnTo>
                  <a:lnTo>
                    <a:pt x="20792" y="5289"/>
                  </a:lnTo>
                  <a:cubicBezTo>
                    <a:pt x="20852" y="5380"/>
                    <a:pt x="20852" y="5411"/>
                    <a:pt x="20852" y="5411"/>
                  </a:cubicBezTo>
                  <a:cubicBezTo>
                    <a:pt x="20822" y="5563"/>
                    <a:pt x="20761" y="5715"/>
                    <a:pt x="20700" y="5897"/>
                  </a:cubicBezTo>
                  <a:lnTo>
                    <a:pt x="20488" y="5715"/>
                  </a:lnTo>
                  <a:lnTo>
                    <a:pt x="20396" y="5897"/>
                  </a:lnTo>
                  <a:cubicBezTo>
                    <a:pt x="20366" y="5882"/>
                    <a:pt x="20343" y="5874"/>
                    <a:pt x="20320" y="5874"/>
                  </a:cubicBezTo>
                  <a:cubicBezTo>
                    <a:pt x="20298" y="5874"/>
                    <a:pt x="20275" y="5882"/>
                    <a:pt x="20244" y="5897"/>
                  </a:cubicBezTo>
                  <a:cubicBezTo>
                    <a:pt x="20214" y="5897"/>
                    <a:pt x="20153" y="5927"/>
                    <a:pt x="20092" y="5927"/>
                  </a:cubicBezTo>
                  <a:lnTo>
                    <a:pt x="19910" y="5897"/>
                  </a:lnTo>
                  <a:lnTo>
                    <a:pt x="19849" y="5988"/>
                  </a:lnTo>
                  <a:cubicBezTo>
                    <a:pt x="19728" y="5897"/>
                    <a:pt x="19606" y="5775"/>
                    <a:pt x="19576" y="5654"/>
                  </a:cubicBezTo>
                  <a:lnTo>
                    <a:pt x="19393" y="5654"/>
                  </a:lnTo>
                  <a:lnTo>
                    <a:pt x="19576" y="5320"/>
                  </a:lnTo>
                  <a:lnTo>
                    <a:pt x="19637" y="5471"/>
                  </a:lnTo>
                  <a:lnTo>
                    <a:pt x="19971" y="5593"/>
                  </a:lnTo>
                  <a:cubicBezTo>
                    <a:pt x="19971" y="5532"/>
                    <a:pt x="19971" y="5471"/>
                    <a:pt x="19971" y="5411"/>
                  </a:cubicBezTo>
                  <a:cubicBezTo>
                    <a:pt x="20001" y="5380"/>
                    <a:pt x="20032" y="5350"/>
                    <a:pt x="20032" y="5289"/>
                  </a:cubicBezTo>
                  <a:lnTo>
                    <a:pt x="19910" y="5228"/>
                  </a:lnTo>
                  <a:lnTo>
                    <a:pt x="19971" y="5168"/>
                  </a:lnTo>
                  <a:lnTo>
                    <a:pt x="19910" y="5076"/>
                  </a:lnTo>
                  <a:lnTo>
                    <a:pt x="19970" y="4808"/>
                  </a:lnTo>
                  <a:close/>
                  <a:moveTo>
                    <a:pt x="8664" y="5988"/>
                  </a:moveTo>
                  <a:lnTo>
                    <a:pt x="8664" y="6019"/>
                  </a:lnTo>
                  <a:lnTo>
                    <a:pt x="8573" y="6019"/>
                  </a:lnTo>
                  <a:lnTo>
                    <a:pt x="8573" y="5988"/>
                  </a:lnTo>
                  <a:close/>
                  <a:moveTo>
                    <a:pt x="22889" y="5988"/>
                  </a:moveTo>
                  <a:lnTo>
                    <a:pt x="22889" y="6019"/>
                  </a:lnTo>
                  <a:lnTo>
                    <a:pt x="22828" y="6019"/>
                  </a:lnTo>
                  <a:lnTo>
                    <a:pt x="22828" y="5988"/>
                  </a:lnTo>
                  <a:close/>
                  <a:moveTo>
                    <a:pt x="17934" y="5745"/>
                  </a:moveTo>
                  <a:lnTo>
                    <a:pt x="18056" y="6049"/>
                  </a:lnTo>
                  <a:lnTo>
                    <a:pt x="17752" y="6049"/>
                  </a:lnTo>
                  <a:lnTo>
                    <a:pt x="17630" y="5867"/>
                  </a:lnTo>
                  <a:lnTo>
                    <a:pt x="17934" y="5745"/>
                  </a:lnTo>
                  <a:close/>
                  <a:moveTo>
                    <a:pt x="18451" y="5471"/>
                  </a:moveTo>
                  <a:lnTo>
                    <a:pt x="18725" y="5654"/>
                  </a:lnTo>
                  <a:lnTo>
                    <a:pt x="18755" y="5532"/>
                  </a:lnTo>
                  <a:lnTo>
                    <a:pt x="19099" y="5647"/>
                  </a:lnTo>
                  <a:lnTo>
                    <a:pt x="19089" y="5654"/>
                  </a:lnTo>
                  <a:cubicBezTo>
                    <a:pt x="19089" y="5733"/>
                    <a:pt x="19112" y="5834"/>
                    <a:pt x="19158" y="5900"/>
                  </a:cubicBezTo>
                  <a:lnTo>
                    <a:pt x="19158" y="5900"/>
                  </a:lnTo>
                  <a:cubicBezTo>
                    <a:pt x="19178" y="5897"/>
                    <a:pt x="19197" y="5897"/>
                    <a:pt x="19211" y="5897"/>
                  </a:cubicBezTo>
                  <a:cubicBezTo>
                    <a:pt x="19211" y="5897"/>
                    <a:pt x="19241" y="5927"/>
                    <a:pt x="19211" y="5927"/>
                  </a:cubicBezTo>
                  <a:cubicBezTo>
                    <a:pt x="19197" y="5921"/>
                    <a:pt x="19182" y="5915"/>
                    <a:pt x="19166" y="5911"/>
                  </a:cubicBezTo>
                  <a:lnTo>
                    <a:pt x="19166" y="5911"/>
                  </a:lnTo>
                  <a:cubicBezTo>
                    <a:pt x="19171" y="5917"/>
                    <a:pt x="19176" y="5922"/>
                    <a:pt x="19181" y="5927"/>
                  </a:cubicBezTo>
                  <a:cubicBezTo>
                    <a:pt x="19181" y="5938"/>
                    <a:pt x="19177" y="5941"/>
                    <a:pt x="19170" y="5941"/>
                  </a:cubicBezTo>
                  <a:cubicBezTo>
                    <a:pt x="19157" y="5941"/>
                    <a:pt x="19130" y="5927"/>
                    <a:pt x="19089" y="5927"/>
                  </a:cubicBezTo>
                  <a:cubicBezTo>
                    <a:pt x="19101" y="5916"/>
                    <a:pt x="19116" y="5909"/>
                    <a:pt x="19133" y="5904"/>
                  </a:cubicBezTo>
                  <a:lnTo>
                    <a:pt x="19133" y="5904"/>
                  </a:lnTo>
                  <a:cubicBezTo>
                    <a:pt x="19144" y="5906"/>
                    <a:pt x="19155" y="5908"/>
                    <a:pt x="19166" y="5911"/>
                  </a:cubicBezTo>
                  <a:lnTo>
                    <a:pt x="19166" y="5911"/>
                  </a:lnTo>
                  <a:cubicBezTo>
                    <a:pt x="19163" y="5908"/>
                    <a:pt x="19160" y="5904"/>
                    <a:pt x="19158" y="5900"/>
                  </a:cubicBezTo>
                  <a:lnTo>
                    <a:pt x="19158" y="5900"/>
                  </a:lnTo>
                  <a:cubicBezTo>
                    <a:pt x="19149" y="5901"/>
                    <a:pt x="19141" y="5902"/>
                    <a:pt x="19133" y="5904"/>
                  </a:cubicBezTo>
                  <a:lnTo>
                    <a:pt x="19133" y="5904"/>
                  </a:lnTo>
                  <a:cubicBezTo>
                    <a:pt x="19086" y="5897"/>
                    <a:pt x="19036" y="5897"/>
                    <a:pt x="18998" y="5897"/>
                  </a:cubicBezTo>
                  <a:lnTo>
                    <a:pt x="18937" y="5715"/>
                  </a:lnTo>
                  <a:lnTo>
                    <a:pt x="18694" y="6079"/>
                  </a:lnTo>
                  <a:lnTo>
                    <a:pt x="18694" y="5836"/>
                  </a:lnTo>
                  <a:lnTo>
                    <a:pt x="18451" y="5806"/>
                  </a:lnTo>
                  <a:lnTo>
                    <a:pt x="18451" y="5471"/>
                  </a:lnTo>
                  <a:close/>
                  <a:moveTo>
                    <a:pt x="77996" y="5927"/>
                  </a:moveTo>
                  <a:lnTo>
                    <a:pt x="78087" y="6019"/>
                  </a:lnTo>
                  <a:lnTo>
                    <a:pt x="77996" y="6140"/>
                  </a:lnTo>
                  <a:lnTo>
                    <a:pt x="77784" y="6019"/>
                  </a:lnTo>
                  <a:cubicBezTo>
                    <a:pt x="77753" y="5988"/>
                    <a:pt x="77753" y="5958"/>
                    <a:pt x="77723" y="5927"/>
                  </a:cubicBezTo>
                  <a:lnTo>
                    <a:pt x="77753" y="5927"/>
                  </a:lnTo>
                  <a:lnTo>
                    <a:pt x="77784" y="5988"/>
                  </a:lnTo>
                  <a:cubicBezTo>
                    <a:pt x="77844" y="5958"/>
                    <a:pt x="77905" y="5958"/>
                    <a:pt x="77996" y="5927"/>
                  </a:cubicBezTo>
                  <a:close/>
                  <a:moveTo>
                    <a:pt x="12706" y="5927"/>
                  </a:moveTo>
                  <a:lnTo>
                    <a:pt x="12706" y="6201"/>
                  </a:lnTo>
                  <a:lnTo>
                    <a:pt x="12463" y="6079"/>
                  </a:lnTo>
                  <a:lnTo>
                    <a:pt x="12706" y="5927"/>
                  </a:lnTo>
                  <a:close/>
                  <a:moveTo>
                    <a:pt x="15229" y="6231"/>
                  </a:moveTo>
                  <a:lnTo>
                    <a:pt x="15229" y="6262"/>
                  </a:lnTo>
                  <a:lnTo>
                    <a:pt x="15138" y="6262"/>
                  </a:lnTo>
                  <a:lnTo>
                    <a:pt x="15138" y="6231"/>
                  </a:lnTo>
                  <a:close/>
                  <a:moveTo>
                    <a:pt x="74592" y="6110"/>
                  </a:moveTo>
                  <a:lnTo>
                    <a:pt x="74592" y="6262"/>
                  </a:lnTo>
                  <a:lnTo>
                    <a:pt x="74562" y="6262"/>
                  </a:lnTo>
                  <a:lnTo>
                    <a:pt x="74562" y="6110"/>
                  </a:lnTo>
                  <a:close/>
                  <a:moveTo>
                    <a:pt x="15746" y="5958"/>
                  </a:moveTo>
                  <a:lnTo>
                    <a:pt x="15776" y="5988"/>
                  </a:lnTo>
                  <a:lnTo>
                    <a:pt x="15716" y="6049"/>
                  </a:lnTo>
                  <a:cubicBezTo>
                    <a:pt x="15716" y="6171"/>
                    <a:pt x="15655" y="6231"/>
                    <a:pt x="15503" y="6292"/>
                  </a:cubicBezTo>
                  <a:lnTo>
                    <a:pt x="15503" y="6110"/>
                  </a:lnTo>
                  <a:lnTo>
                    <a:pt x="15495" y="6100"/>
                  </a:lnTo>
                  <a:lnTo>
                    <a:pt x="15495" y="6100"/>
                  </a:lnTo>
                  <a:lnTo>
                    <a:pt x="15685" y="6019"/>
                  </a:lnTo>
                  <a:cubicBezTo>
                    <a:pt x="15716" y="5988"/>
                    <a:pt x="15716" y="5988"/>
                    <a:pt x="15746" y="5958"/>
                  </a:cubicBezTo>
                  <a:close/>
                  <a:moveTo>
                    <a:pt x="71036" y="6079"/>
                  </a:moveTo>
                  <a:lnTo>
                    <a:pt x="71218" y="6262"/>
                  </a:lnTo>
                  <a:lnTo>
                    <a:pt x="71096" y="6292"/>
                  </a:lnTo>
                  <a:lnTo>
                    <a:pt x="71036" y="6079"/>
                  </a:lnTo>
                  <a:close/>
                  <a:moveTo>
                    <a:pt x="69637" y="6231"/>
                  </a:moveTo>
                  <a:lnTo>
                    <a:pt x="69850" y="6414"/>
                  </a:lnTo>
                  <a:lnTo>
                    <a:pt x="69577" y="6414"/>
                  </a:lnTo>
                  <a:lnTo>
                    <a:pt x="69637" y="6231"/>
                  </a:lnTo>
                  <a:close/>
                  <a:moveTo>
                    <a:pt x="80702" y="6353"/>
                  </a:moveTo>
                  <a:lnTo>
                    <a:pt x="80702" y="6414"/>
                  </a:lnTo>
                  <a:lnTo>
                    <a:pt x="80671" y="6414"/>
                  </a:lnTo>
                  <a:lnTo>
                    <a:pt x="80671" y="6353"/>
                  </a:lnTo>
                  <a:close/>
                  <a:moveTo>
                    <a:pt x="13801" y="6292"/>
                  </a:moveTo>
                  <a:lnTo>
                    <a:pt x="13770" y="6444"/>
                  </a:lnTo>
                  <a:lnTo>
                    <a:pt x="13709" y="6444"/>
                  </a:lnTo>
                  <a:lnTo>
                    <a:pt x="13588" y="6292"/>
                  </a:lnTo>
                  <a:close/>
                  <a:moveTo>
                    <a:pt x="15655" y="6444"/>
                  </a:moveTo>
                  <a:lnTo>
                    <a:pt x="15655" y="6475"/>
                  </a:lnTo>
                  <a:lnTo>
                    <a:pt x="15594" y="6475"/>
                  </a:lnTo>
                  <a:lnTo>
                    <a:pt x="15594" y="6444"/>
                  </a:lnTo>
                  <a:close/>
                  <a:moveTo>
                    <a:pt x="21855" y="6444"/>
                  </a:moveTo>
                  <a:lnTo>
                    <a:pt x="21855" y="6475"/>
                  </a:lnTo>
                  <a:lnTo>
                    <a:pt x="21764" y="6475"/>
                  </a:lnTo>
                  <a:lnTo>
                    <a:pt x="21764" y="6444"/>
                  </a:lnTo>
                  <a:close/>
                  <a:moveTo>
                    <a:pt x="22372" y="6444"/>
                  </a:moveTo>
                  <a:lnTo>
                    <a:pt x="22372" y="6475"/>
                  </a:lnTo>
                  <a:lnTo>
                    <a:pt x="22281" y="6475"/>
                  </a:lnTo>
                  <a:lnTo>
                    <a:pt x="22281" y="6444"/>
                  </a:lnTo>
                  <a:close/>
                  <a:moveTo>
                    <a:pt x="80580" y="6414"/>
                  </a:moveTo>
                  <a:lnTo>
                    <a:pt x="80580" y="6505"/>
                  </a:lnTo>
                  <a:lnTo>
                    <a:pt x="80550" y="6505"/>
                  </a:lnTo>
                  <a:lnTo>
                    <a:pt x="80550" y="6414"/>
                  </a:lnTo>
                  <a:close/>
                  <a:moveTo>
                    <a:pt x="81218" y="6414"/>
                  </a:moveTo>
                  <a:lnTo>
                    <a:pt x="81218" y="6505"/>
                  </a:lnTo>
                  <a:lnTo>
                    <a:pt x="81188" y="6505"/>
                  </a:lnTo>
                  <a:lnTo>
                    <a:pt x="81188" y="6414"/>
                  </a:lnTo>
                  <a:close/>
                  <a:moveTo>
                    <a:pt x="80033" y="5988"/>
                  </a:moveTo>
                  <a:lnTo>
                    <a:pt x="80215" y="6231"/>
                  </a:lnTo>
                  <a:cubicBezTo>
                    <a:pt x="80246" y="6535"/>
                    <a:pt x="79942" y="6414"/>
                    <a:pt x="79759" y="6535"/>
                  </a:cubicBezTo>
                  <a:lnTo>
                    <a:pt x="79486" y="6171"/>
                  </a:lnTo>
                  <a:lnTo>
                    <a:pt x="79638" y="6140"/>
                  </a:lnTo>
                  <a:lnTo>
                    <a:pt x="79577" y="5988"/>
                  </a:lnTo>
                  <a:close/>
                  <a:moveTo>
                    <a:pt x="12098" y="6201"/>
                  </a:moveTo>
                  <a:lnTo>
                    <a:pt x="12098" y="6231"/>
                  </a:lnTo>
                  <a:lnTo>
                    <a:pt x="12038" y="6292"/>
                  </a:lnTo>
                  <a:cubicBezTo>
                    <a:pt x="12098" y="6383"/>
                    <a:pt x="12190" y="6475"/>
                    <a:pt x="12098" y="6596"/>
                  </a:cubicBezTo>
                  <a:cubicBezTo>
                    <a:pt x="11946" y="6566"/>
                    <a:pt x="11886" y="6475"/>
                    <a:pt x="11794" y="6323"/>
                  </a:cubicBezTo>
                  <a:lnTo>
                    <a:pt x="12038" y="6262"/>
                  </a:lnTo>
                  <a:cubicBezTo>
                    <a:pt x="12068" y="6262"/>
                    <a:pt x="12068" y="6231"/>
                    <a:pt x="12098" y="6201"/>
                  </a:cubicBezTo>
                  <a:close/>
                  <a:moveTo>
                    <a:pt x="81460" y="6597"/>
                  </a:moveTo>
                  <a:lnTo>
                    <a:pt x="81460" y="6597"/>
                  </a:lnTo>
                  <a:cubicBezTo>
                    <a:pt x="81455" y="6607"/>
                    <a:pt x="81451" y="6617"/>
                    <a:pt x="81446" y="6627"/>
                  </a:cubicBezTo>
                  <a:lnTo>
                    <a:pt x="81446" y="6627"/>
                  </a:lnTo>
                  <a:cubicBezTo>
                    <a:pt x="81451" y="6627"/>
                    <a:pt x="81456" y="6627"/>
                    <a:pt x="81461" y="6628"/>
                  </a:cubicBezTo>
                  <a:lnTo>
                    <a:pt x="81461" y="6628"/>
                  </a:lnTo>
                  <a:cubicBezTo>
                    <a:pt x="81461" y="6616"/>
                    <a:pt x="81461" y="6606"/>
                    <a:pt x="81460" y="6597"/>
                  </a:cubicBezTo>
                  <a:close/>
                  <a:moveTo>
                    <a:pt x="13223" y="6110"/>
                  </a:moveTo>
                  <a:lnTo>
                    <a:pt x="13314" y="6657"/>
                  </a:lnTo>
                  <a:cubicBezTo>
                    <a:pt x="13041" y="6566"/>
                    <a:pt x="13253" y="6323"/>
                    <a:pt x="13071" y="6231"/>
                  </a:cubicBezTo>
                  <a:lnTo>
                    <a:pt x="13223" y="6110"/>
                  </a:lnTo>
                  <a:close/>
                  <a:moveTo>
                    <a:pt x="6293" y="6596"/>
                  </a:moveTo>
                  <a:lnTo>
                    <a:pt x="6293" y="6718"/>
                  </a:lnTo>
                  <a:lnTo>
                    <a:pt x="6171" y="6596"/>
                  </a:lnTo>
                  <a:close/>
                  <a:moveTo>
                    <a:pt x="7813" y="6839"/>
                  </a:moveTo>
                  <a:lnTo>
                    <a:pt x="7965" y="6930"/>
                  </a:lnTo>
                  <a:cubicBezTo>
                    <a:pt x="7904" y="6941"/>
                    <a:pt x="7863" y="6947"/>
                    <a:pt x="7837" y="6947"/>
                  </a:cubicBezTo>
                  <a:cubicBezTo>
                    <a:pt x="7786" y="6947"/>
                    <a:pt x="7792" y="6920"/>
                    <a:pt x="7813" y="6839"/>
                  </a:cubicBezTo>
                  <a:close/>
                  <a:moveTo>
                    <a:pt x="80610" y="6839"/>
                  </a:moveTo>
                  <a:lnTo>
                    <a:pt x="80671" y="6900"/>
                  </a:lnTo>
                  <a:cubicBezTo>
                    <a:pt x="80671" y="6900"/>
                    <a:pt x="80702" y="6900"/>
                    <a:pt x="80732" y="6930"/>
                  </a:cubicBezTo>
                  <a:lnTo>
                    <a:pt x="80702" y="6961"/>
                  </a:lnTo>
                  <a:lnTo>
                    <a:pt x="80641" y="6900"/>
                  </a:lnTo>
                  <a:cubicBezTo>
                    <a:pt x="80610" y="6900"/>
                    <a:pt x="80610" y="6870"/>
                    <a:pt x="80580" y="6870"/>
                  </a:cubicBezTo>
                  <a:lnTo>
                    <a:pt x="80610" y="6839"/>
                  </a:lnTo>
                  <a:close/>
                  <a:moveTo>
                    <a:pt x="8056" y="6961"/>
                  </a:moveTo>
                  <a:lnTo>
                    <a:pt x="8086" y="7113"/>
                  </a:lnTo>
                  <a:lnTo>
                    <a:pt x="7873" y="7143"/>
                  </a:lnTo>
                  <a:lnTo>
                    <a:pt x="7873" y="7143"/>
                  </a:lnTo>
                  <a:lnTo>
                    <a:pt x="8056" y="6961"/>
                  </a:lnTo>
                  <a:close/>
                  <a:moveTo>
                    <a:pt x="4651" y="7052"/>
                  </a:moveTo>
                  <a:lnTo>
                    <a:pt x="4651" y="7174"/>
                  </a:lnTo>
                  <a:lnTo>
                    <a:pt x="4621" y="7174"/>
                  </a:lnTo>
                  <a:lnTo>
                    <a:pt x="4591" y="7052"/>
                  </a:lnTo>
                  <a:close/>
                  <a:moveTo>
                    <a:pt x="4074" y="7113"/>
                  </a:moveTo>
                  <a:lnTo>
                    <a:pt x="4074" y="7204"/>
                  </a:lnTo>
                  <a:lnTo>
                    <a:pt x="4044" y="7204"/>
                  </a:lnTo>
                  <a:lnTo>
                    <a:pt x="4044" y="7113"/>
                  </a:lnTo>
                  <a:close/>
                  <a:moveTo>
                    <a:pt x="81887" y="7174"/>
                  </a:moveTo>
                  <a:lnTo>
                    <a:pt x="81887" y="7265"/>
                  </a:lnTo>
                  <a:lnTo>
                    <a:pt x="81857" y="7265"/>
                  </a:lnTo>
                  <a:lnTo>
                    <a:pt x="81857" y="7174"/>
                  </a:lnTo>
                  <a:close/>
                  <a:moveTo>
                    <a:pt x="81583" y="7174"/>
                  </a:moveTo>
                  <a:lnTo>
                    <a:pt x="81674" y="7326"/>
                  </a:lnTo>
                  <a:cubicBezTo>
                    <a:pt x="81642" y="7336"/>
                    <a:pt x="81610" y="7347"/>
                    <a:pt x="81586" y="7347"/>
                  </a:cubicBezTo>
                  <a:cubicBezTo>
                    <a:pt x="81541" y="7347"/>
                    <a:pt x="81524" y="7311"/>
                    <a:pt x="81583" y="7174"/>
                  </a:cubicBezTo>
                  <a:close/>
                  <a:moveTo>
                    <a:pt x="6323" y="7082"/>
                  </a:moveTo>
                  <a:cubicBezTo>
                    <a:pt x="6293" y="7143"/>
                    <a:pt x="6262" y="7234"/>
                    <a:pt x="6232" y="7326"/>
                  </a:cubicBezTo>
                  <a:cubicBezTo>
                    <a:pt x="6202" y="7356"/>
                    <a:pt x="6202" y="7417"/>
                    <a:pt x="6232" y="7478"/>
                  </a:cubicBezTo>
                  <a:cubicBezTo>
                    <a:pt x="6141" y="7356"/>
                    <a:pt x="6110" y="7204"/>
                    <a:pt x="6323" y="7082"/>
                  </a:cubicBezTo>
                  <a:close/>
                  <a:moveTo>
                    <a:pt x="46385" y="8420"/>
                  </a:moveTo>
                  <a:lnTo>
                    <a:pt x="46385" y="8481"/>
                  </a:lnTo>
                  <a:lnTo>
                    <a:pt x="46354" y="8481"/>
                  </a:lnTo>
                  <a:lnTo>
                    <a:pt x="46354" y="8420"/>
                  </a:lnTo>
                  <a:close/>
                  <a:moveTo>
                    <a:pt x="10275" y="8146"/>
                  </a:moveTo>
                  <a:lnTo>
                    <a:pt x="10548" y="8298"/>
                  </a:lnTo>
                  <a:lnTo>
                    <a:pt x="10275" y="8511"/>
                  </a:lnTo>
                  <a:lnTo>
                    <a:pt x="10275" y="8146"/>
                  </a:lnTo>
                  <a:close/>
                  <a:moveTo>
                    <a:pt x="81344" y="8146"/>
                  </a:moveTo>
                  <a:cubicBezTo>
                    <a:pt x="81385" y="8146"/>
                    <a:pt x="81431" y="8177"/>
                    <a:pt x="81522" y="8237"/>
                  </a:cubicBezTo>
                  <a:lnTo>
                    <a:pt x="81522" y="8481"/>
                  </a:lnTo>
                  <a:lnTo>
                    <a:pt x="81340" y="8511"/>
                  </a:lnTo>
                  <a:lnTo>
                    <a:pt x="81340" y="8329"/>
                  </a:lnTo>
                  <a:lnTo>
                    <a:pt x="81188" y="8237"/>
                  </a:lnTo>
                  <a:cubicBezTo>
                    <a:pt x="81264" y="8177"/>
                    <a:pt x="81302" y="8146"/>
                    <a:pt x="81344" y="8146"/>
                  </a:cubicBezTo>
                  <a:close/>
                  <a:moveTo>
                    <a:pt x="46598" y="8572"/>
                  </a:moveTo>
                  <a:lnTo>
                    <a:pt x="46598" y="8633"/>
                  </a:lnTo>
                  <a:lnTo>
                    <a:pt x="46567" y="8633"/>
                  </a:lnTo>
                  <a:lnTo>
                    <a:pt x="46567" y="8572"/>
                  </a:lnTo>
                  <a:close/>
                  <a:moveTo>
                    <a:pt x="82951" y="8724"/>
                  </a:moveTo>
                  <a:cubicBezTo>
                    <a:pt x="82951" y="8754"/>
                    <a:pt x="82920" y="8785"/>
                    <a:pt x="82920" y="8785"/>
                  </a:cubicBezTo>
                  <a:lnTo>
                    <a:pt x="82890" y="8785"/>
                  </a:lnTo>
                  <a:lnTo>
                    <a:pt x="82951" y="8724"/>
                  </a:lnTo>
                  <a:close/>
                  <a:moveTo>
                    <a:pt x="40154" y="8906"/>
                  </a:moveTo>
                  <a:lnTo>
                    <a:pt x="40178" y="8954"/>
                  </a:lnTo>
                  <a:lnTo>
                    <a:pt x="40178" y="8954"/>
                  </a:lnTo>
                  <a:cubicBezTo>
                    <a:pt x="40159" y="8942"/>
                    <a:pt x="40141" y="8924"/>
                    <a:pt x="40123" y="8906"/>
                  </a:cubicBezTo>
                  <a:close/>
                  <a:moveTo>
                    <a:pt x="7387" y="9028"/>
                  </a:moveTo>
                  <a:lnTo>
                    <a:pt x="7387" y="9089"/>
                  </a:lnTo>
                  <a:lnTo>
                    <a:pt x="7205" y="9089"/>
                  </a:lnTo>
                  <a:lnTo>
                    <a:pt x="7205" y="9058"/>
                  </a:lnTo>
                  <a:lnTo>
                    <a:pt x="7387" y="9028"/>
                  </a:lnTo>
                  <a:close/>
                  <a:moveTo>
                    <a:pt x="7569" y="8937"/>
                  </a:moveTo>
                  <a:lnTo>
                    <a:pt x="7721" y="9149"/>
                  </a:lnTo>
                  <a:lnTo>
                    <a:pt x="7569" y="9180"/>
                  </a:lnTo>
                  <a:lnTo>
                    <a:pt x="7569" y="8937"/>
                  </a:lnTo>
                  <a:close/>
                  <a:moveTo>
                    <a:pt x="4955" y="8876"/>
                  </a:moveTo>
                  <a:lnTo>
                    <a:pt x="4955" y="9241"/>
                  </a:lnTo>
                  <a:lnTo>
                    <a:pt x="4712" y="9241"/>
                  </a:lnTo>
                  <a:cubicBezTo>
                    <a:pt x="4803" y="9119"/>
                    <a:pt x="4803" y="8997"/>
                    <a:pt x="4955" y="8876"/>
                  </a:cubicBezTo>
                  <a:close/>
                  <a:moveTo>
                    <a:pt x="40211" y="8971"/>
                  </a:moveTo>
                  <a:lnTo>
                    <a:pt x="40211" y="8971"/>
                  </a:lnTo>
                  <a:cubicBezTo>
                    <a:pt x="40262" y="8985"/>
                    <a:pt x="40310" y="9037"/>
                    <a:pt x="40336" y="9089"/>
                  </a:cubicBezTo>
                  <a:lnTo>
                    <a:pt x="40123" y="9241"/>
                  </a:lnTo>
                  <a:lnTo>
                    <a:pt x="40032" y="9149"/>
                  </a:lnTo>
                  <a:lnTo>
                    <a:pt x="40211" y="8971"/>
                  </a:lnTo>
                  <a:close/>
                  <a:moveTo>
                    <a:pt x="8451" y="9423"/>
                  </a:moveTo>
                  <a:lnTo>
                    <a:pt x="8451" y="9453"/>
                  </a:lnTo>
                  <a:lnTo>
                    <a:pt x="8390" y="9453"/>
                  </a:lnTo>
                  <a:lnTo>
                    <a:pt x="8390" y="9423"/>
                  </a:lnTo>
                  <a:close/>
                  <a:moveTo>
                    <a:pt x="6962" y="9666"/>
                  </a:moveTo>
                  <a:lnTo>
                    <a:pt x="6962" y="9696"/>
                  </a:lnTo>
                  <a:lnTo>
                    <a:pt x="6810" y="9696"/>
                  </a:lnTo>
                  <a:lnTo>
                    <a:pt x="6810" y="9666"/>
                  </a:lnTo>
                  <a:close/>
                  <a:moveTo>
                    <a:pt x="52616" y="9605"/>
                  </a:moveTo>
                  <a:lnTo>
                    <a:pt x="52677" y="9757"/>
                  </a:lnTo>
                  <a:cubicBezTo>
                    <a:pt x="52655" y="9768"/>
                    <a:pt x="52630" y="9779"/>
                    <a:pt x="52610" y="9779"/>
                  </a:cubicBezTo>
                  <a:cubicBezTo>
                    <a:pt x="52574" y="9779"/>
                    <a:pt x="52557" y="9743"/>
                    <a:pt x="52616" y="9605"/>
                  </a:cubicBezTo>
                  <a:close/>
                  <a:moveTo>
                    <a:pt x="50275" y="9788"/>
                  </a:moveTo>
                  <a:lnTo>
                    <a:pt x="50275" y="9848"/>
                  </a:lnTo>
                  <a:lnTo>
                    <a:pt x="50245" y="9848"/>
                  </a:lnTo>
                  <a:lnTo>
                    <a:pt x="50245" y="9788"/>
                  </a:lnTo>
                  <a:close/>
                  <a:moveTo>
                    <a:pt x="7630" y="9757"/>
                  </a:moveTo>
                  <a:lnTo>
                    <a:pt x="7630" y="9879"/>
                  </a:lnTo>
                  <a:lnTo>
                    <a:pt x="7357" y="9757"/>
                  </a:lnTo>
                  <a:close/>
                  <a:moveTo>
                    <a:pt x="43254" y="9727"/>
                  </a:moveTo>
                  <a:lnTo>
                    <a:pt x="43284" y="9909"/>
                  </a:lnTo>
                  <a:lnTo>
                    <a:pt x="43163" y="9909"/>
                  </a:lnTo>
                  <a:lnTo>
                    <a:pt x="43254" y="9727"/>
                  </a:lnTo>
                  <a:close/>
                  <a:moveTo>
                    <a:pt x="46020" y="9848"/>
                  </a:moveTo>
                  <a:lnTo>
                    <a:pt x="46020" y="9909"/>
                  </a:lnTo>
                  <a:lnTo>
                    <a:pt x="45898" y="9909"/>
                  </a:lnTo>
                  <a:lnTo>
                    <a:pt x="45898" y="9879"/>
                  </a:lnTo>
                  <a:lnTo>
                    <a:pt x="46020" y="9848"/>
                  </a:lnTo>
                  <a:close/>
                  <a:moveTo>
                    <a:pt x="40853" y="9848"/>
                  </a:moveTo>
                  <a:lnTo>
                    <a:pt x="40853" y="9940"/>
                  </a:lnTo>
                  <a:lnTo>
                    <a:pt x="40822" y="9940"/>
                  </a:lnTo>
                  <a:lnTo>
                    <a:pt x="40822" y="9848"/>
                  </a:lnTo>
                  <a:close/>
                  <a:moveTo>
                    <a:pt x="78726" y="9788"/>
                  </a:moveTo>
                  <a:lnTo>
                    <a:pt x="78756" y="9940"/>
                  </a:lnTo>
                  <a:lnTo>
                    <a:pt x="78695" y="9940"/>
                  </a:lnTo>
                  <a:lnTo>
                    <a:pt x="78695" y="9788"/>
                  </a:lnTo>
                  <a:close/>
                  <a:moveTo>
                    <a:pt x="77844" y="9940"/>
                  </a:moveTo>
                  <a:lnTo>
                    <a:pt x="77844" y="10031"/>
                  </a:lnTo>
                  <a:lnTo>
                    <a:pt x="77814" y="10031"/>
                  </a:lnTo>
                  <a:lnTo>
                    <a:pt x="77814" y="9940"/>
                  </a:lnTo>
                  <a:close/>
                  <a:moveTo>
                    <a:pt x="73923" y="9970"/>
                  </a:moveTo>
                  <a:cubicBezTo>
                    <a:pt x="73945" y="10036"/>
                    <a:pt x="73951" y="10086"/>
                    <a:pt x="73885" y="10086"/>
                  </a:cubicBezTo>
                  <a:cubicBezTo>
                    <a:pt x="73859" y="10086"/>
                    <a:pt x="73822" y="10078"/>
                    <a:pt x="73771" y="10061"/>
                  </a:cubicBezTo>
                  <a:lnTo>
                    <a:pt x="73923" y="9970"/>
                  </a:lnTo>
                  <a:close/>
                  <a:moveTo>
                    <a:pt x="45716" y="9940"/>
                  </a:moveTo>
                  <a:lnTo>
                    <a:pt x="45716" y="10092"/>
                  </a:lnTo>
                  <a:lnTo>
                    <a:pt x="45686" y="10092"/>
                  </a:lnTo>
                  <a:lnTo>
                    <a:pt x="45686" y="9940"/>
                  </a:lnTo>
                  <a:close/>
                  <a:moveTo>
                    <a:pt x="73437" y="9970"/>
                  </a:moveTo>
                  <a:lnTo>
                    <a:pt x="73528" y="10092"/>
                  </a:lnTo>
                  <a:lnTo>
                    <a:pt x="73437" y="10092"/>
                  </a:lnTo>
                  <a:lnTo>
                    <a:pt x="73437" y="9970"/>
                  </a:lnTo>
                  <a:close/>
                  <a:moveTo>
                    <a:pt x="75169" y="10000"/>
                  </a:moveTo>
                  <a:lnTo>
                    <a:pt x="75200" y="10031"/>
                  </a:lnTo>
                  <a:lnTo>
                    <a:pt x="75139" y="10092"/>
                  </a:lnTo>
                  <a:cubicBezTo>
                    <a:pt x="75139" y="10061"/>
                    <a:pt x="75139" y="10031"/>
                    <a:pt x="75169" y="10000"/>
                  </a:cubicBezTo>
                  <a:close/>
                  <a:moveTo>
                    <a:pt x="79060" y="9605"/>
                  </a:moveTo>
                  <a:lnTo>
                    <a:pt x="79516" y="9848"/>
                  </a:lnTo>
                  <a:lnTo>
                    <a:pt x="79121" y="9879"/>
                  </a:lnTo>
                  <a:lnTo>
                    <a:pt x="79060" y="10092"/>
                  </a:lnTo>
                  <a:lnTo>
                    <a:pt x="79060" y="9605"/>
                  </a:lnTo>
                  <a:close/>
                  <a:moveTo>
                    <a:pt x="41126" y="9848"/>
                  </a:moveTo>
                  <a:lnTo>
                    <a:pt x="41126" y="9848"/>
                  </a:lnTo>
                  <a:cubicBezTo>
                    <a:pt x="41309" y="9879"/>
                    <a:pt x="41400" y="9940"/>
                    <a:pt x="41369" y="10122"/>
                  </a:cubicBezTo>
                  <a:cubicBezTo>
                    <a:pt x="41339" y="10061"/>
                    <a:pt x="41278" y="10031"/>
                    <a:pt x="41248" y="10000"/>
                  </a:cubicBezTo>
                  <a:cubicBezTo>
                    <a:pt x="41217" y="9970"/>
                    <a:pt x="41187" y="9909"/>
                    <a:pt x="41126" y="9848"/>
                  </a:cubicBezTo>
                  <a:close/>
                  <a:moveTo>
                    <a:pt x="75139" y="10092"/>
                  </a:moveTo>
                  <a:cubicBezTo>
                    <a:pt x="75139" y="10122"/>
                    <a:pt x="75109" y="10152"/>
                    <a:pt x="75109" y="10152"/>
                  </a:cubicBezTo>
                  <a:lnTo>
                    <a:pt x="75078" y="10152"/>
                  </a:lnTo>
                  <a:lnTo>
                    <a:pt x="75139" y="10092"/>
                  </a:lnTo>
                  <a:close/>
                  <a:moveTo>
                    <a:pt x="65139" y="10092"/>
                  </a:moveTo>
                  <a:lnTo>
                    <a:pt x="65169" y="10122"/>
                  </a:lnTo>
                  <a:lnTo>
                    <a:pt x="65109" y="10183"/>
                  </a:lnTo>
                  <a:cubicBezTo>
                    <a:pt x="65109" y="10152"/>
                    <a:pt x="65139" y="10122"/>
                    <a:pt x="65139" y="10092"/>
                  </a:cubicBezTo>
                  <a:close/>
                  <a:moveTo>
                    <a:pt x="75777" y="10092"/>
                  </a:moveTo>
                  <a:lnTo>
                    <a:pt x="75777" y="10183"/>
                  </a:lnTo>
                  <a:lnTo>
                    <a:pt x="75747" y="10183"/>
                  </a:lnTo>
                  <a:lnTo>
                    <a:pt x="75747" y="10092"/>
                  </a:lnTo>
                  <a:close/>
                  <a:moveTo>
                    <a:pt x="77844" y="10092"/>
                  </a:moveTo>
                  <a:lnTo>
                    <a:pt x="77844" y="10183"/>
                  </a:lnTo>
                  <a:lnTo>
                    <a:pt x="77814" y="10183"/>
                  </a:lnTo>
                  <a:lnTo>
                    <a:pt x="77814" y="10092"/>
                  </a:lnTo>
                  <a:close/>
                  <a:moveTo>
                    <a:pt x="49242" y="10152"/>
                  </a:moveTo>
                  <a:lnTo>
                    <a:pt x="49242" y="10244"/>
                  </a:lnTo>
                  <a:lnTo>
                    <a:pt x="49212" y="10244"/>
                  </a:lnTo>
                  <a:lnTo>
                    <a:pt x="49212" y="10152"/>
                  </a:lnTo>
                  <a:close/>
                  <a:moveTo>
                    <a:pt x="52342" y="10152"/>
                  </a:moveTo>
                  <a:lnTo>
                    <a:pt x="52342" y="10244"/>
                  </a:lnTo>
                  <a:lnTo>
                    <a:pt x="52221" y="10244"/>
                  </a:lnTo>
                  <a:lnTo>
                    <a:pt x="52221" y="10183"/>
                  </a:lnTo>
                  <a:lnTo>
                    <a:pt x="52342" y="10152"/>
                  </a:lnTo>
                  <a:close/>
                  <a:moveTo>
                    <a:pt x="65109" y="10183"/>
                  </a:moveTo>
                  <a:cubicBezTo>
                    <a:pt x="65109" y="10213"/>
                    <a:pt x="65078" y="10244"/>
                    <a:pt x="65078" y="10244"/>
                  </a:cubicBezTo>
                  <a:lnTo>
                    <a:pt x="65048" y="10244"/>
                  </a:lnTo>
                  <a:lnTo>
                    <a:pt x="65109" y="10183"/>
                  </a:lnTo>
                  <a:close/>
                  <a:moveTo>
                    <a:pt x="65808" y="10152"/>
                  </a:moveTo>
                  <a:lnTo>
                    <a:pt x="65808" y="10244"/>
                  </a:lnTo>
                  <a:lnTo>
                    <a:pt x="65777" y="10244"/>
                  </a:lnTo>
                  <a:lnTo>
                    <a:pt x="65777" y="10152"/>
                  </a:lnTo>
                  <a:close/>
                  <a:moveTo>
                    <a:pt x="79546" y="10122"/>
                  </a:moveTo>
                  <a:lnTo>
                    <a:pt x="79668" y="10244"/>
                  </a:lnTo>
                  <a:lnTo>
                    <a:pt x="79425" y="10213"/>
                  </a:lnTo>
                  <a:lnTo>
                    <a:pt x="79303" y="10274"/>
                  </a:lnTo>
                  <a:lnTo>
                    <a:pt x="79212" y="10122"/>
                  </a:lnTo>
                  <a:close/>
                  <a:moveTo>
                    <a:pt x="64683" y="10152"/>
                  </a:moveTo>
                  <a:lnTo>
                    <a:pt x="64683" y="10304"/>
                  </a:lnTo>
                  <a:lnTo>
                    <a:pt x="64409" y="10304"/>
                  </a:lnTo>
                  <a:lnTo>
                    <a:pt x="64683" y="10152"/>
                  </a:lnTo>
                  <a:close/>
                  <a:moveTo>
                    <a:pt x="64045" y="10092"/>
                  </a:moveTo>
                  <a:lnTo>
                    <a:pt x="64045" y="10092"/>
                  </a:lnTo>
                  <a:cubicBezTo>
                    <a:pt x="64105" y="10152"/>
                    <a:pt x="64197" y="10183"/>
                    <a:pt x="64136" y="10335"/>
                  </a:cubicBezTo>
                  <a:cubicBezTo>
                    <a:pt x="64075" y="10244"/>
                    <a:pt x="63953" y="10213"/>
                    <a:pt x="64045" y="10092"/>
                  </a:cubicBezTo>
                  <a:close/>
                  <a:moveTo>
                    <a:pt x="57054" y="9940"/>
                  </a:moveTo>
                  <a:lnTo>
                    <a:pt x="57266" y="10152"/>
                  </a:lnTo>
                  <a:lnTo>
                    <a:pt x="57054" y="10365"/>
                  </a:lnTo>
                  <a:lnTo>
                    <a:pt x="56962" y="10274"/>
                  </a:lnTo>
                  <a:lnTo>
                    <a:pt x="57054" y="9940"/>
                  </a:lnTo>
                  <a:close/>
                  <a:moveTo>
                    <a:pt x="78817" y="10335"/>
                  </a:moveTo>
                  <a:lnTo>
                    <a:pt x="78817" y="10365"/>
                  </a:lnTo>
                  <a:lnTo>
                    <a:pt x="78726" y="10365"/>
                  </a:lnTo>
                  <a:lnTo>
                    <a:pt x="78726" y="10335"/>
                  </a:lnTo>
                  <a:close/>
                  <a:moveTo>
                    <a:pt x="45321" y="10304"/>
                  </a:moveTo>
                  <a:lnTo>
                    <a:pt x="45321" y="10396"/>
                  </a:lnTo>
                  <a:lnTo>
                    <a:pt x="45291" y="10396"/>
                  </a:lnTo>
                  <a:lnTo>
                    <a:pt x="45291" y="10304"/>
                  </a:lnTo>
                  <a:close/>
                  <a:moveTo>
                    <a:pt x="45443" y="10274"/>
                  </a:moveTo>
                  <a:lnTo>
                    <a:pt x="45503" y="10335"/>
                  </a:lnTo>
                  <a:lnTo>
                    <a:pt x="45777" y="10335"/>
                  </a:lnTo>
                  <a:cubicBezTo>
                    <a:pt x="45777" y="10365"/>
                    <a:pt x="45777" y="10396"/>
                    <a:pt x="45746" y="10396"/>
                  </a:cubicBezTo>
                  <a:cubicBezTo>
                    <a:pt x="45701" y="10396"/>
                    <a:pt x="45655" y="10411"/>
                    <a:pt x="45610" y="10411"/>
                  </a:cubicBezTo>
                  <a:cubicBezTo>
                    <a:pt x="45564" y="10411"/>
                    <a:pt x="45518" y="10396"/>
                    <a:pt x="45473" y="10335"/>
                  </a:cubicBezTo>
                  <a:cubicBezTo>
                    <a:pt x="45473" y="10335"/>
                    <a:pt x="45443" y="10304"/>
                    <a:pt x="45412" y="10304"/>
                  </a:cubicBezTo>
                  <a:lnTo>
                    <a:pt x="45443" y="10274"/>
                  </a:lnTo>
                  <a:close/>
                  <a:moveTo>
                    <a:pt x="79546" y="10396"/>
                  </a:moveTo>
                  <a:lnTo>
                    <a:pt x="79546" y="10456"/>
                  </a:lnTo>
                  <a:lnTo>
                    <a:pt x="79364" y="10456"/>
                  </a:lnTo>
                  <a:lnTo>
                    <a:pt x="79546" y="10396"/>
                  </a:lnTo>
                  <a:close/>
                  <a:moveTo>
                    <a:pt x="79972" y="10426"/>
                  </a:moveTo>
                  <a:lnTo>
                    <a:pt x="79972" y="10456"/>
                  </a:lnTo>
                  <a:lnTo>
                    <a:pt x="79911" y="10456"/>
                  </a:lnTo>
                  <a:lnTo>
                    <a:pt x="79911" y="10426"/>
                  </a:lnTo>
                  <a:close/>
                  <a:moveTo>
                    <a:pt x="46111" y="10365"/>
                  </a:moveTo>
                  <a:lnTo>
                    <a:pt x="46202" y="10487"/>
                  </a:lnTo>
                  <a:lnTo>
                    <a:pt x="46111" y="10487"/>
                  </a:lnTo>
                  <a:lnTo>
                    <a:pt x="46111" y="10365"/>
                  </a:lnTo>
                  <a:close/>
                  <a:moveTo>
                    <a:pt x="41066" y="10183"/>
                  </a:moveTo>
                  <a:lnTo>
                    <a:pt x="41096" y="10517"/>
                  </a:lnTo>
                  <a:lnTo>
                    <a:pt x="40579" y="10426"/>
                  </a:lnTo>
                  <a:lnTo>
                    <a:pt x="40579" y="10304"/>
                  </a:lnTo>
                  <a:lnTo>
                    <a:pt x="40853" y="10335"/>
                  </a:lnTo>
                  <a:lnTo>
                    <a:pt x="41066" y="10183"/>
                  </a:lnTo>
                  <a:close/>
                  <a:moveTo>
                    <a:pt x="58604" y="10396"/>
                  </a:moveTo>
                  <a:lnTo>
                    <a:pt x="58604" y="10517"/>
                  </a:lnTo>
                  <a:lnTo>
                    <a:pt x="58573" y="10517"/>
                  </a:lnTo>
                  <a:lnTo>
                    <a:pt x="58543" y="10396"/>
                  </a:lnTo>
                  <a:close/>
                  <a:moveTo>
                    <a:pt x="39363" y="10335"/>
                  </a:moveTo>
                  <a:lnTo>
                    <a:pt x="39394" y="10548"/>
                  </a:lnTo>
                  <a:lnTo>
                    <a:pt x="39303" y="10548"/>
                  </a:lnTo>
                  <a:lnTo>
                    <a:pt x="39303" y="10335"/>
                  </a:lnTo>
                  <a:close/>
                  <a:moveTo>
                    <a:pt x="64926" y="10548"/>
                  </a:moveTo>
                  <a:lnTo>
                    <a:pt x="64926" y="10608"/>
                  </a:lnTo>
                  <a:lnTo>
                    <a:pt x="64896" y="10608"/>
                  </a:lnTo>
                  <a:lnTo>
                    <a:pt x="64896" y="10548"/>
                  </a:lnTo>
                  <a:close/>
                  <a:moveTo>
                    <a:pt x="68878" y="10639"/>
                  </a:moveTo>
                  <a:lnTo>
                    <a:pt x="68878" y="10669"/>
                  </a:lnTo>
                  <a:lnTo>
                    <a:pt x="68786" y="10669"/>
                  </a:lnTo>
                  <a:lnTo>
                    <a:pt x="68786" y="10639"/>
                  </a:lnTo>
                  <a:close/>
                  <a:moveTo>
                    <a:pt x="69637" y="10396"/>
                  </a:moveTo>
                  <a:lnTo>
                    <a:pt x="69637" y="10396"/>
                  </a:lnTo>
                  <a:cubicBezTo>
                    <a:pt x="69729" y="10487"/>
                    <a:pt x="69698" y="10608"/>
                    <a:pt x="69607" y="10669"/>
                  </a:cubicBezTo>
                  <a:lnTo>
                    <a:pt x="69399" y="10617"/>
                  </a:lnTo>
                  <a:lnTo>
                    <a:pt x="69399" y="10617"/>
                  </a:lnTo>
                  <a:cubicBezTo>
                    <a:pt x="69428" y="10487"/>
                    <a:pt x="69464" y="10482"/>
                    <a:pt x="69637" y="10396"/>
                  </a:cubicBezTo>
                  <a:close/>
                  <a:moveTo>
                    <a:pt x="48452" y="10456"/>
                  </a:moveTo>
                  <a:lnTo>
                    <a:pt x="48604" y="10608"/>
                  </a:lnTo>
                  <a:lnTo>
                    <a:pt x="48452" y="10700"/>
                  </a:lnTo>
                  <a:lnTo>
                    <a:pt x="48452" y="10456"/>
                  </a:lnTo>
                  <a:close/>
                  <a:moveTo>
                    <a:pt x="69386" y="10647"/>
                  </a:moveTo>
                  <a:cubicBezTo>
                    <a:pt x="69389" y="10664"/>
                    <a:pt x="69381" y="10682"/>
                    <a:pt x="69364" y="10700"/>
                  </a:cubicBezTo>
                  <a:lnTo>
                    <a:pt x="69334" y="10700"/>
                  </a:lnTo>
                  <a:lnTo>
                    <a:pt x="69386" y="10647"/>
                  </a:lnTo>
                  <a:close/>
                  <a:moveTo>
                    <a:pt x="63498" y="10608"/>
                  </a:moveTo>
                  <a:lnTo>
                    <a:pt x="63528" y="10639"/>
                  </a:lnTo>
                  <a:lnTo>
                    <a:pt x="63467" y="10700"/>
                  </a:lnTo>
                  <a:cubicBezTo>
                    <a:pt x="63454" y="10712"/>
                    <a:pt x="63442" y="10720"/>
                    <a:pt x="63429" y="10726"/>
                  </a:cubicBezTo>
                  <a:lnTo>
                    <a:pt x="63429" y="10726"/>
                  </a:lnTo>
                  <a:cubicBezTo>
                    <a:pt x="63437" y="10707"/>
                    <a:pt x="63452" y="10700"/>
                    <a:pt x="63467" y="10700"/>
                  </a:cubicBezTo>
                  <a:cubicBezTo>
                    <a:pt x="63467" y="10669"/>
                    <a:pt x="63498" y="10639"/>
                    <a:pt x="63498" y="10608"/>
                  </a:cubicBezTo>
                  <a:close/>
                  <a:moveTo>
                    <a:pt x="42221" y="10426"/>
                  </a:moveTo>
                  <a:cubicBezTo>
                    <a:pt x="42373" y="10517"/>
                    <a:pt x="42433" y="10608"/>
                    <a:pt x="42525" y="10700"/>
                  </a:cubicBezTo>
                  <a:lnTo>
                    <a:pt x="42525" y="10730"/>
                  </a:lnTo>
                  <a:cubicBezTo>
                    <a:pt x="42312" y="10700"/>
                    <a:pt x="42281" y="10608"/>
                    <a:pt x="42221" y="10426"/>
                  </a:cubicBezTo>
                  <a:close/>
                  <a:moveTo>
                    <a:pt x="4621" y="10700"/>
                  </a:moveTo>
                  <a:lnTo>
                    <a:pt x="4661" y="10760"/>
                  </a:lnTo>
                  <a:lnTo>
                    <a:pt x="4661" y="10760"/>
                  </a:lnTo>
                  <a:cubicBezTo>
                    <a:pt x="4639" y="10759"/>
                    <a:pt x="4621" y="10753"/>
                    <a:pt x="4621" y="10730"/>
                  </a:cubicBezTo>
                  <a:lnTo>
                    <a:pt x="4621" y="10700"/>
                  </a:lnTo>
                  <a:close/>
                  <a:moveTo>
                    <a:pt x="42069" y="10700"/>
                  </a:moveTo>
                  <a:lnTo>
                    <a:pt x="42109" y="10760"/>
                  </a:lnTo>
                  <a:lnTo>
                    <a:pt x="42109" y="10760"/>
                  </a:lnTo>
                  <a:cubicBezTo>
                    <a:pt x="42085" y="10759"/>
                    <a:pt x="42062" y="10753"/>
                    <a:pt x="42038" y="10730"/>
                  </a:cubicBezTo>
                  <a:lnTo>
                    <a:pt x="42069" y="10700"/>
                  </a:lnTo>
                  <a:close/>
                  <a:moveTo>
                    <a:pt x="41886" y="10092"/>
                  </a:moveTo>
                  <a:lnTo>
                    <a:pt x="41917" y="10244"/>
                  </a:lnTo>
                  <a:lnTo>
                    <a:pt x="42038" y="10244"/>
                  </a:lnTo>
                  <a:lnTo>
                    <a:pt x="42038" y="10487"/>
                  </a:lnTo>
                  <a:lnTo>
                    <a:pt x="41673" y="10244"/>
                  </a:lnTo>
                  <a:lnTo>
                    <a:pt x="41673" y="10244"/>
                  </a:lnTo>
                  <a:cubicBezTo>
                    <a:pt x="41704" y="10396"/>
                    <a:pt x="41734" y="10487"/>
                    <a:pt x="41734" y="10578"/>
                  </a:cubicBezTo>
                  <a:cubicBezTo>
                    <a:pt x="41765" y="10639"/>
                    <a:pt x="41977" y="10578"/>
                    <a:pt x="41856" y="10760"/>
                  </a:cubicBezTo>
                  <a:cubicBezTo>
                    <a:pt x="41643" y="10760"/>
                    <a:pt x="41552" y="10578"/>
                    <a:pt x="41430" y="10456"/>
                  </a:cubicBezTo>
                  <a:lnTo>
                    <a:pt x="41187" y="10456"/>
                  </a:lnTo>
                  <a:lnTo>
                    <a:pt x="41430" y="10274"/>
                  </a:lnTo>
                  <a:lnTo>
                    <a:pt x="41521" y="10335"/>
                  </a:lnTo>
                  <a:lnTo>
                    <a:pt x="41734" y="10092"/>
                  </a:lnTo>
                  <a:close/>
                  <a:moveTo>
                    <a:pt x="43649" y="10730"/>
                  </a:moveTo>
                  <a:lnTo>
                    <a:pt x="43649" y="10760"/>
                  </a:lnTo>
                  <a:lnTo>
                    <a:pt x="43588" y="10760"/>
                  </a:lnTo>
                  <a:lnTo>
                    <a:pt x="43588" y="10730"/>
                  </a:lnTo>
                  <a:close/>
                  <a:moveTo>
                    <a:pt x="58847" y="10730"/>
                  </a:moveTo>
                  <a:lnTo>
                    <a:pt x="58847" y="10760"/>
                  </a:lnTo>
                  <a:lnTo>
                    <a:pt x="58786" y="10760"/>
                  </a:lnTo>
                  <a:lnTo>
                    <a:pt x="58786" y="10730"/>
                  </a:lnTo>
                  <a:close/>
                  <a:moveTo>
                    <a:pt x="65200" y="10730"/>
                  </a:moveTo>
                  <a:lnTo>
                    <a:pt x="65200" y="10760"/>
                  </a:lnTo>
                  <a:lnTo>
                    <a:pt x="65109" y="10760"/>
                  </a:lnTo>
                  <a:lnTo>
                    <a:pt x="65109" y="10730"/>
                  </a:lnTo>
                  <a:close/>
                  <a:moveTo>
                    <a:pt x="44743" y="10700"/>
                  </a:moveTo>
                  <a:lnTo>
                    <a:pt x="44743" y="10791"/>
                  </a:lnTo>
                  <a:lnTo>
                    <a:pt x="44713" y="10791"/>
                  </a:lnTo>
                  <a:lnTo>
                    <a:pt x="44713" y="10700"/>
                  </a:lnTo>
                  <a:close/>
                  <a:moveTo>
                    <a:pt x="48756" y="10760"/>
                  </a:moveTo>
                  <a:lnTo>
                    <a:pt x="48756" y="10791"/>
                  </a:lnTo>
                  <a:lnTo>
                    <a:pt x="48604" y="10791"/>
                  </a:lnTo>
                  <a:lnTo>
                    <a:pt x="48604" y="10760"/>
                  </a:lnTo>
                  <a:close/>
                  <a:moveTo>
                    <a:pt x="63254" y="10669"/>
                  </a:moveTo>
                  <a:lnTo>
                    <a:pt x="63368" y="10764"/>
                  </a:lnTo>
                  <a:lnTo>
                    <a:pt x="63368" y="10764"/>
                  </a:lnTo>
                  <a:cubicBezTo>
                    <a:pt x="63248" y="10821"/>
                    <a:pt x="63099" y="10821"/>
                    <a:pt x="62950" y="10821"/>
                  </a:cubicBezTo>
                  <a:lnTo>
                    <a:pt x="62950" y="10791"/>
                  </a:lnTo>
                  <a:cubicBezTo>
                    <a:pt x="63011" y="10791"/>
                    <a:pt x="63042" y="10760"/>
                    <a:pt x="63072" y="10760"/>
                  </a:cubicBezTo>
                  <a:cubicBezTo>
                    <a:pt x="63133" y="10730"/>
                    <a:pt x="63194" y="10700"/>
                    <a:pt x="63254" y="10669"/>
                  </a:cubicBezTo>
                  <a:close/>
                  <a:moveTo>
                    <a:pt x="4702" y="10791"/>
                  </a:moveTo>
                  <a:cubicBezTo>
                    <a:pt x="4725" y="10792"/>
                    <a:pt x="4743" y="10798"/>
                    <a:pt x="4743" y="10821"/>
                  </a:cubicBezTo>
                  <a:lnTo>
                    <a:pt x="4743" y="10852"/>
                  </a:lnTo>
                  <a:lnTo>
                    <a:pt x="4702" y="10791"/>
                  </a:lnTo>
                  <a:close/>
                  <a:moveTo>
                    <a:pt x="33041" y="10791"/>
                  </a:moveTo>
                  <a:lnTo>
                    <a:pt x="33041" y="10852"/>
                  </a:lnTo>
                  <a:lnTo>
                    <a:pt x="33011" y="10852"/>
                  </a:lnTo>
                  <a:lnTo>
                    <a:pt x="33011" y="10791"/>
                  </a:lnTo>
                  <a:close/>
                  <a:moveTo>
                    <a:pt x="42140" y="10791"/>
                  </a:moveTo>
                  <a:lnTo>
                    <a:pt x="42140" y="10791"/>
                  </a:lnTo>
                  <a:cubicBezTo>
                    <a:pt x="42166" y="10791"/>
                    <a:pt x="42190" y="10794"/>
                    <a:pt x="42190" y="10821"/>
                  </a:cubicBezTo>
                  <a:lnTo>
                    <a:pt x="42160" y="10852"/>
                  </a:lnTo>
                  <a:lnTo>
                    <a:pt x="42140" y="10791"/>
                  </a:lnTo>
                  <a:close/>
                  <a:moveTo>
                    <a:pt x="80428" y="10669"/>
                  </a:moveTo>
                  <a:lnTo>
                    <a:pt x="80489" y="10852"/>
                  </a:lnTo>
                  <a:lnTo>
                    <a:pt x="80428" y="10852"/>
                  </a:lnTo>
                  <a:lnTo>
                    <a:pt x="80428" y="10669"/>
                  </a:lnTo>
                  <a:close/>
                  <a:moveTo>
                    <a:pt x="31734" y="10760"/>
                  </a:moveTo>
                  <a:lnTo>
                    <a:pt x="31977" y="10882"/>
                  </a:lnTo>
                  <a:lnTo>
                    <a:pt x="31704" y="10912"/>
                  </a:lnTo>
                  <a:lnTo>
                    <a:pt x="31734" y="10760"/>
                  </a:lnTo>
                  <a:close/>
                  <a:moveTo>
                    <a:pt x="63771" y="10882"/>
                  </a:moveTo>
                  <a:lnTo>
                    <a:pt x="63771" y="10912"/>
                  </a:lnTo>
                  <a:lnTo>
                    <a:pt x="63650" y="10912"/>
                  </a:lnTo>
                  <a:lnTo>
                    <a:pt x="63650" y="10882"/>
                  </a:lnTo>
                  <a:close/>
                  <a:moveTo>
                    <a:pt x="33315" y="10760"/>
                  </a:moveTo>
                  <a:lnTo>
                    <a:pt x="33467" y="10912"/>
                  </a:lnTo>
                  <a:lnTo>
                    <a:pt x="33284" y="10943"/>
                  </a:lnTo>
                  <a:lnTo>
                    <a:pt x="33284" y="10821"/>
                  </a:lnTo>
                  <a:lnTo>
                    <a:pt x="33315" y="10760"/>
                  </a:lnTo>
                  <a:close/>
                  <a:moveTo>
                    <a:pt x="34014" y="10700"/>
                  </a:moveTo>
                  <a:lnTo>
                    <a:pt x="33892" y="10943"/>
                  </a:lnTo>
                  <a:lnTo>
                    <a:pt x="33771" y="10821"/>
                  </a:lnTo>
                  <a:lnTo>
                    <a:pt x="34014" y="10700"/>
                  </a:lnTo>
                  <a:close/>
                  <a:moveTo>
                    <a:pt x="57054" y="10487"/>
                  </a:moveTo>
                  <a:lnTo>
                    <a:pt x="57084" y="10669"/>
                  </a:lnTo>
                  <a:lnTo>
                    <a:pt x="57206" y="10730"/>
                  </a:lnTo>
                  <a:lnTo>
                    <a:pt x="57206" y="10882"/>
                  </a:lnTo>
                  <a:lnTo>
                    <a:pt x="56962" y="10760"/>
                  </a:lnTo>
                  <a:lnTo>
                    <a:pt x="56871" y="10973"/>
                  </a:lnTo>
                  <a:lnTo>
                    <a:pt x="56719" y="10852"/>
                  </a:lnTo>
                  <a:lnTo>
                    <a:pt x="56537" y="10943"/>
                  </a:lnTo>
                  <a:lnTo>
                    <a:pt x="56385" y="10760"/>
                  </a:lnTo>
                  <a:cubicBezTo>
                    <a:pt x="56440" y="10717"/>
                    <a:pt x="56490" y="10700"/>
                    <a:pt x="56540" y="10700"/>
                  </a:cubicBezTo>
                  <a:cubicBezTo>
                    <a:pt x="56628" y="10700"/>
                    <a:pt x="56713" y="10752"/>
                    <a:pt x="56810" y="10791"/>
                  </a:cubicBezTo>
                  <a:lnTo>
                    <a:pt x="57054" y="10487"/>
                  </a:lnTo>
                  <a:close/>
                  <a:moveTo>
                    <a:pt x="5989" y="10852"/>
                  </a:moveTo>
                  <a:lnTo>
                    <a:pt x="5989" y="11003"/>
                  </a:lnTo>
                  <a:lnTo>
                    <a:pt x="5958" y="11003"/>
                  </a:lnTo>
                  <a:lnTo>
                    <a:pt x="5958" y="10852"/>
                  </a:lnTo>
                  <a:close/>
                  <a:moveTo>
                    <a:pt x="65868" y="10578"/>
                  </a:moveTo>
                  <a:lnTo>
                    <a:pt x="65929" y="10639"/>
                  </a:lnTo>
                  <a:cubicBezTo>
                    <a:pt x="65990" y="10700"/>
                    <a:pt x="66081" y="10760"/>
                    <a:pt x="66142" y="10852"/>
                  </a:cubicBezTo>
                  <a:lnTo>
                    <a:pt x="65929" y="10882"/>
                  </a:lnTo>
                  <a:lnTo>
                    <a:pt x="65868" y="11003"/>
                  </a:lnTo>
                  <a:lnTo>
                    <a:pt x="65838" y="11003"/>
                  </a:lnTo>
                  <a:lnTo>
                    <a:pt x="65899" y="10608"/>
                  </a:lnTo>
                  <a:lnTo>
                    <a:pt x="65899" y="10608"/>
                  </a:lnTo>
                  <a:cubicBezTo>
                    <a:pt x="65889" y="10618"/>
                    <a:pt x="65882" y="10622"/>
                    <a:pt x="65876" y="10622"/>
                  </a:cubicBezTo>
                  <a:cubicBezTo>
                    <a:pt x="65865" y="10622"/>
                    <a:pt x="65858" y="10608"/>
                    <a:pt x="65838" y="10608"/>
                  </a:cubicBezTo>
                  <a:lnTo>
                    <a:pt x="65868" y="10578"/>
                  </a:lnTo>
                  <a:close/>
                  <a:moveTo>
                    <a:pt x="83316" y="11003"/>
                  </a:moveTo>
                  <a:cubicBezTo>
                    <a:pt x="83316" y="11034"/>
                    <a:pt x="83285" y="11064"/>
                    <a:pt x="83285" y="11064"/>
                  </a:cubicBezTo>
                  <a:lnTo>
                    <a:pt x="83255" y="11034"/>
                  </a:lnTo>
                  <a:lnTo>
                    <a:pt x="83316" y="11003"/>
                  </a:lnTo>
                  <a:close/>
                  <a:moveTo>
                    <a:pt x="59941" y="11034"/>
                  </a:moveTo>
                  <a:lnTo>
                    <a:pt x="60032" y="11125"/>
                  </a:lnTo>
                  <a:lnTo>
                    <a:pt x="59820" y="11155"/>
                  </a:lnTo>
                  <a:lnTo>
                    <a:pt x="59789" y="11125"/>
                  </a:lnTo>
                  <a:lnTo>
                    <a:pt x="59941" y="11034"/>
                  </a:lnTo>
                  <a:close/>
                  <a:moveTo>
                    <a:pt x="62586" y="10760"/>
                  </a:moveTo>
                  <a:cubicBezTo>
                    <a:pt x="62616" y="10912"/>
                    <a:pt x="62646" y="11064"/>
                    <a:pt x="62494" y="11155"/>
                  </a:cubicBezTo>
                  <a:cubicBezTo>
                    <a:pt x="62434" y="11003"/>
                    <a:pt x="62434" y="10882"/>
                    <a:pt x="62586" y="10760"/>
                  </a:cubicBezTo>
                  <a:close/>
                  <a:moveTo>
                    <a:pt x="5047" y="11155"/>
                  </a:moveTo>
                  <a:lnTo>
                    <a:pt x="5107" y="11216"/>
                  </a:lnTo>
                  <a:lnTo>
                    <a:pt x="5107" y="11216"/>
                  </a:lnTo>
                  <a:cubicBezTo>
                    <a:pt x="5067" y="11215"/>
                    <a:pt x="5047" y="11211"/>
                    <a:pt x="5047" y="11186"/>
                  </a:cubicBezTo>
                  <a:lnTo>
                    <a:pt x="5047" y="11155"/>
                  </a:lnTo>
                  <a:close/>
                  <a:moveTo>
                    <a:pt x="63893" y="11155"/>
                  </a:moveTo>
                  <a:lnTo>
                    <a:pt x="63893" y="11247"/>
                  </a:lnTo>
                  <a:lnTo>
                    <a:pt x="63862" y="11247"/>
                  </a:lnTo>
                  <a:lnTo>
                    <a:pt x="63862" y="11155"/>
                  </a:lnTo>
                  <a:close/>
                  <a:moveTo>
                    <a:pt x="5107" y="11216"/>
                  </a:moveTo>
                  <a:cubicBezTo>
                    <a:pt x="5138" y="11216"/>
                    <a:pt x="5168" y="11247"/>
                    <a:pt x="5199" y="11277"/>
                  </a:cubicBezTo>
                  <a:lnTo>
                    <a:pt x="5168" y="11277"/>
                  </a:lnTo>
                  <a:lnTo>
                    <a:pt x="5107" y="11216"/>
                  </a:lnTo>
                  <a:close/>
                  <a:moveTo>
                    <a:pt x="4621" y="10912"/>
                  </a:moveTo>
                  <a:lnTo>
                    <a:pt x="4864" y="11003"/>
                  </a:lnTo>
                  <a:lnTo>
                    <a:pt x="4955" y="11277"/>
                  </a:lnTo>
                  <a:cubicBezTo>
                    <a:pt x="4935" y="11297"/>
                    <a:pt x="4905" y="11307"/>
                    <a:pt x="4869" y="11307"/>
                  </a:cubicBezTo>
                  <a:cubicBezTo>
                    <a:pt x="4797" y="11307"/>
                    <a:pt x="4702" y="11267"/>
                    <a:pt x="4621" y="11186"/>
                  </a:cubicBezTo>
                  <a:lnTo>
                    <a:pt x="4743" y="11125"/>
                  </a:lnTo>
                  <a:lnTo>
                    <a:pt x="4621" y="10912"/>
                  </a:lnTo>
                  <a:close/>
                  <a:moveTo>
                    <a:pt x="60519" y="11095"/>
                  </a:moveTo>
                  <a:lnTo>
                    <a:pt x="60519" y="11307"/>
                  </a:lnTo>
                  <a:lnTo>
                    <a:pt x="60306" y="11095"/>
                  </a:lnTo>
                  <a:close/>
                  <a:moveTo>
                    <a:pt x="56263" y="11338"/>
                  </a:moveTo>
                  <a:lnTo>
                    <a:pt x="56263" y="11368"/>
                  </a:lnTo>
                  <a:lnTo>
                    <a:pt x="56172" y="11368"/>
                  </a:lnTo>
                  <a:lnTo>
                    <a:pt x="56172" y="11338"/>
                  </a:lnTo>
                  <a:close/>
                  <a:moveTo>
                    <a:pt x="57297" y="11338"/>
                  </a:moveTo>
                  <a:lnTo>
                    <a:pt x="57297" y="11368"/>
                  </a:lnTo>
                  <a:lnTo>
                    <a:pt x="57206" y="11368"/>
                  </a:lnTo>
                  <a:lnTo>
                    <a:pt x="57206" y="11338"/>
                  </a:lnTo>
                  <a:close/>
                  <a:moveTo>
                    <a:pt x="82799" y="11338"/>
                  </a:moveTo>
                  <a:lnTo>
                    <a:pt x="82799" y="11368"/>
                  </a:lnTo>
                  <a:lnTo>
                    <a:pt x="82708" y="11368"/>
                  </a:lnTo>
                  <a:lnTo>
                    <a:pt x="82708" y="11338"/>
                  </a:lnTo>
                  <a:close/>
                  <a:moveTo>
                    <a:pt x="57510" y="11216"/>
                  </a:moveTo>
                  <a:lnTo>
                    <a:pt x="57540" y="11368"/>
                  </a:lnTo>
                  <a:lnTo>
                    <a:pt x="57388" y="11399"/>
                  </a:lnTo>
                  <a:lnTo>
                    <a:pt x="57388" y="11216"/>
                  </a:lnTo>
                  <a:close/>
                  <a:moveTo>
                    <a:pt x="80983" y="10882"/>
                  </a:moveTo>
                  <a:cubicBezTo>
                    <a:pt x="81066" y="10882"/>
                    <a:pt x="81127" y="10912"/>
                    <a:pt x="81249" y="10973"/>
                  </a:cubicBezTo>
                  <a:lnTo>
                    <a:pt x="81249" y="11247"/>
                  </a:lnTo>
                  <a:lnTo>
                    <a:pt x="81157" y="11216"/>
                  </a:lnTo>
                  <a:lnTo>
                    <a:pt x="80884" y="11368"/>
                  </a:lnTo>
                  <a:cubicBezTo>
                    <a:pt x="80884" y="11368"/>
                    <a:pt x="80853" y="11399"/>
                    <a:pt x="80823" y="11399"/>
                  </a:cubicBezTo>
                  <a:cubicBezTo>
                    <a:pt x="80808" y="11414"/>
                    <a:pt x="80800" y="11421"/>
                    <a:pt x="80793" y="11421"/>
                  </a:cubicBezTo>
                  <a:cubicBezTo>
                    <a:pt x="80785" y="11421"/>
                    <a:pt x="80778" y="11414"/>
                    <a:pt x="80762" y="11399"/>
                  </a:cubicBezTo>
                  <a:lnTo>
                    <a:pt x="80610" y="11399"/>
                  </a:lnTo>
                  <a:cubicBezTo>
                    <a:pt x="80641" y="11277"/>
                    <a:pt x="80732" y="11125"/>
                    <a:pt x="80580" y="11003"/>
                  </a:cubicBezTo>
                  <a:lnTo>
                    <a:pt x="80580" y="10973"/>
                  </a:lnTo>
                  <a:cubicBezTo>
                    <a:pt x="80793" y="10912"/>
                    <a:pt x="80899" y="10882"/>
                    <a:pt x="80983" y="10882"/>
                  </a:cubicBezTo>
                  <a:close/>
                  <a:moveTo>
                    <a:pt x="7813" y="11399"/>
                  </a:moveTo>
                  <a:lnTo>
                    <a:pt x="7813" y="11459"/>
                  </a:lnTo>
                  <a:lnTo>
                    <a:pt x="7782" y="11459"/>
                  </a:lnTo>
                  <a:lnTo>
                    <a:pt x="7782" y="11399"/>
                  </a:lnTo>
                  <a:close/>
                  <a:moveTo>
                    <a:pt x="58695" y="11034"/>
                  </a:moveTo>
                  <a:lnTo>
                    <a:pt x="58695" y="11247"/>
                  </a:lnTo>
                  <a:lnTo>
                    <a:pt x="58604" y="11155"/>
                  </a:lnTo>
                  <a:lnTo>
                    <a:pt x="58361" y="11520"/>
                  </a:lnTo>
                  <a:lnTo>
                    <a:pt x="58178" y="11338"/>
                  </a:lnTo>
                  <a:lnTo>
                    <a:pt x="58178" y="11064"/>
                  </a:lnTo>
                  <a:lnTo>
                    <a:pt x="58391" y="11125"/>
                  </a:lnTo>
                  <a:lnTo>
                    <a:pt x="58695" y="11034"/>
                  </a:lnTo>
                  <a:close/>
                  <a:moveTo>
                    <a:pt x="6323" y="11459"/>
                  </a:moveTo>
                  <a:lnTo>
                    <a:pt x="6354" y="11551"/>
                  </a:lnTo>
                  <a:lnTo>
                    <a:pt x="6323" y="11551"/>
                  </a:lnTo>
                  <a:lnTo>
                    <a:pt x="6323" y="11459"/>
                  </a:lnTo>
                  <a:close/>
                  <a:moveTo>
                    <a:pt x="52981" y="11459"/>
                  </a:moveTo>
                  <a:lnTo>
                    <a:pt x="52981" y="11551"/>
                  </a:lnTo>
                  <a:lnTo>
                    <a:pt x="52950" y="11551"/>
                  </a:lnTo>
                  <a:lnTo>
                    <a:pt x="52950" y="11459"/>
                  </a:lnTo>
                  <a:close/>
                  <a:moveTo>
                    <a:pt x="78574" y="11155"/>
                  </a:moveTo>
                  <a:lnTo>
                    <a:pt x="78787" y="11307"/>
                  </a:lnTo>
                  <a:lnTo>
                    <a:pt x="78574" y="11551"/>
                  </a:lnTo>
                  <a:lnTo>
                    <a:pt x="78452" y="11277"/>
                  </a:lnTo>
                  <a:lnTo>
                    <a:pt x="78574" y="11155"/>
                  </a:lnTo>
                  <a:close/>
                  <a:moveTo>
                    <a:pt x="81705" y="10882"/>
                  </a:moveTo>
                  <a:cubicBezTo>
                    <a:pt x="81674" y="11003"/>
                    <a:pt x="81674" y="11095"/>
                    <a:pt x="81644" y="11216"/>
                  </a:cubicBezTo>
                  <a:lnTo>
                    <a:pt x="81826" y="11155"/>
                  </a:lnTo>
                  <a:lnTo>
                    <a:pt x="81857" y="11490"/>
                  </a:lnTo>
                  <a:lnTo>
                    <a:pt x="81553" y="11581"/>
                  </a:lnTo>
                  <a:lnTo>
                    <a:pt x="81522" y="11247"/>
                  </a:lnTo>
                  <a:lnTo>
                    <a:pt x="81340" y="11125"/>
                  </a:lnTo>
                  <a:cubicBezTo>
                    <a:pt x="81401" y="11095"/>
                    <a:pt x="81492" y="11064"/>
                    <a:pt x="81553" y="11034"/>
                  </a:cubicBezTo>
                  <a:cubicBezTo>
                    <a:pt x="81583" y="10973"/>
                    <a:pt x="81644" y="10943"/>
                    <a:pt x="81705" y="10882"/>
                  </a:cubicBezTo>
                  <a:close/>
                  <a:moveTo>
                    <a:pt x="7569" y="11490"/>
                  </a:moveTo>
                  <a:lnTo>
                    <a:pt x="7630" y="11551"/>
                  </a:lnTo>
                  <a:cubicBezTo>
                    <a:pt x="7661" y="11551"/>
                    <a:pt x="7661" y="11551"/>
                    <a:pt x="7691" y="11581"/>
                  </a:cubicBezTo>
                  <a:lnTo>
                    <a:pt x="7661" y="11611"/>
                  </a:lnTo>
                  <a:lnTo>
                    <a:pt x="7630" y="11551"/>
                  </a:lnTo>
                  <a:cubicBezTo>
                    <a:pt x="7600" y="11520"/>
                    <a:pt x="7569" y="11520"/>
                    <a:pt x="7539" y="11490"/>
                  </a:cubicBezTo>
                  <a:close/>
                  <a:moveTo>
                    <a:pt x="52555" y="11551"/>
                  </a:moveTo>
                  <a:lnTo>
                    <a:pt x="52555" y="11611"/>
                  </a:lnTo>
                  <a:lnTo>
                    <a:pt x="52525" y="11611"/>
                  </a:lnTo>
                  <a:lnTo>
                    <a:pt x="52525" y="11551"/>
                  </a:lnTo>
                  <a:close/>
                  <a:moveTo>
                    <a:pt x="54926" y="11247"/>
                  </a:moveTo>
                  <a:lnTo>
                    <a:pt x="55078" y="11520"/>
                  </a:lnTo>
                  <a:lnTo>
                    <a:pt x="54926" y="11642"/>
                  </a:lnTo>
                  <a:lnTo>
                    <a:pt x="54835" y="11459"/>
                  </a:lnTo>
                  <a:lnTo>
                    <a:pt x="54926" y="11247"/>
                  </a:lnTo>
                  <a:close/>
                  <a:moveTo>
                    <a:pt x="74774" y="11581"/>
                  </a:moveTo>
                  <a:cubicBezTo>
                    <a:pt x="74753" y="11609"/>
                    <a:pt x="74733" y="11634"/>
                    <a:pt x="74714" y="11657"/>
                  </a:cubicBezTo>
                  <a:lnTo>
                    <a:pt x="74714" y="11657"/>
                  </a:lnTo>
                  <a:cubicBezTo>
                    <a:pt x="74716" y="11639"/>
                    <a:pt x="74726" y="11629"/>
                    <a:pt x="74774" y="11581"/>
                  </a:cubicBezTo>
                  <a:close/>
                  <a:moveTo>
                    <a:pt x="5047" y="11551"/>
                  </a:moveTo>
                  <a:lnTo>
                    <a:pt x="5047" y="11581"/>
                  </a:lnTo>
                  <a:lnTo>
                    <a:pt x="4895" y="11672"/>
                  </a:lnTo>
                  <a:lnTo>
                    <a:pt x="4895" y="11551"/>
                  </a:lnTo>
                  <a:close/>
                  <a:moveTo>
                    <a:pt x="6171" y="11642"/>
                  </a:moveTo>
                  <a:lnTo>
                    <a:pt x="6171" y="11672"/>
                  </a:lnTo>
                  <a:lnTo>
                    <a:pt x="6110" y="11672"/>
                  </a:lnTo>
                  <a:lnTo>
                    <a:pt x="6110" y="11642"/>
                  </a:lnTo>
                  <a:close/>
                  <a:moveTo>
                    <a:pt x="60093" y="11551"/>
                  </a:moveTo>
                  <a:lnTo>
                    <a:pt x="60093" y="11703"/>
                  </a:lnTo>
                  <a:lnTo>
                    <a:pt x="60063" y="11703"/>
                  </a:lnTo>
                  <a:lnTo>
                    <a:pt x="60063" y="11551"/>
                  </a:lnTo>
                  <a:close/>
                  <a:moveTo>
                    <a:pt x="78574" y="11611"/>
                  </a:moveTo>
                  <a:lnTo>
                    <a:pt x="78574" y="11703"/>
                  </a:lnTo>
                  <a:lnTo>
                    <a:pt x="78543" y="11703"/>
                  </a:lnTo>
                  <a:lnTo>
                    <a:pt x="78543" y="11611"/>
                  </a:lnTo>
                  <a:close/>
                  <a:moveTo>
                    <a:pt x="6019" y="11247"/>
                  </a:moveTo>
                  <a:lnTo>
                    <a:pt x="6019" y="11520"/>
                  </a:lnTo>
                  <a:lnTo>
                    <a:pt x="5807" y="11520"/>
                  </a:lnTo>
                  <a:lnTo>
                    <a:pt x="5442" y="11733"/>
                  </a:lnTo>
                  <a:lnTo>
                    <a:pt x="5351" y="11551"/>
                  </a:lnTo>
                  <a:lnTo>
                    <a:pt x="5624" y="11551"/>
                  </a:lnTo>
                  <a:lnTo>
                    <a:pt x="5655" y="11429"/>
                  </a:lnTo>
                  <a:lnTo>
                    <a:pt x="6019" y="11247"/>
                  </a:lnTo>
                  <a:close/>
                  <a:moveTo>
                    <a:pt x="53437" y="11581"/>
                  </a:moveTo>
                  <a:cubicBezTo>
                    <a:pt x="53619" y="11581"/>
                    <a:pt x="53619" y="11581"/>
                    <a:pt x="53680" y="11733"/>
                  </a:cubicBezTo>
                  <a:lnTo>
                    <a:pt x="53437" y="11581"/>
                  </a:lnTo>
                  <a:close/>
                  <a:moveTo>
                    <a:pt x="8603" y="11642"/>
                  </a:moveTo>
                  <a:lnTo>
                    <a:pt x="8664" y="11703"/>
                  </a:lnTo>
                  <a:cubicBezTo>
                    <a:pt x="8694" y="11703"/>
                    <a:pt x="8724" y="11733"/>
                    <a:pt x="8755" y="11733"/>
                  </a:cubicBezTo>
                  <a:lnTo>
                    <a:pt x="8724" y="11763"/>
                  </a:lnTo>
                  <a:lnTo>
                    <a:pt x="8664" y="11703"/>
                  </a:lnTo>
                  <a:cubicBezTo>
                    <a:pt x="8633" y="11703"/>
                    <a:pt x="8603" y="11672"/>
                    <a:pt x="8573" y="11672"/>
                  </a:cubicBezTo>
                  <a:lnTo>
                    <a:pt x="8603" y="11642"/>
                  </a:lnTo>
                  <a:close/>
                  <a:moveTo>
                    <a:pt x="74736" y="11725"/>
                  </a:moveTo>
                  <a:cubicBezTo>
                    <a:pt x="74744" y="11725"/>
                    <a:pt x="74744" y="11748"/>
                    <a:pt x="74744" y="11763"/>
                  </a:cubicBezTo>
                  <a:cubicBezTo>
                    <a:pt x="74735" y="11754"/>
                    <a:pt x="74729" y="11745"/>
                    <a:pt x="74724" y="11737"/>
                  </a:cubicBezTo>
                  <a:lnTo>
                    <a:pt x="74724" y="11737"/>
                  </a:lnTo>
                  <a:cubicBezTo>
                    <a:pt x="74730" y="11729"/>
                    <a:pt x="74734" y="11725"/>
                    <a:pt x="74736" y="11725"/>
                  </a:cubicBezTo>
                  <a:close/>
                  <a:moveTo>
                    <a:pt x="77936" y="10943"/>
                  </a:moveTo>
                  <a:lnTo>
                    <a:pt x="78057" y="11125"/>
                  </a:lnTo>
                  <a:lnTo>
                    <a:pt x="77966" y="11216"/>
                  </a:lnTo>
                  <a:lnTo>
                    <a:pt x="78148" y="11216"/>
                  </a:lnTo>
                  <a:cubicBezTo>
                    <a:pt x="78148" y="11216"/>
                    <a:pt x="78148" y="11186"/>
                    <a:pt x="78179" y="11155"/>
                  </a:cubicBezTo>
                  <a:lnTo>
                    <a:pt x="78209" y="11186"/>
                  </a:lnTo>
                  <a:lnTo>
                    <a:pt x="78148" y="11247"/>
                  </a:lnTo>
                  <a:cubicBezTo>
                    <a:pt x="78179" y="11277"/>
                    <a:pt x="78179" y="11338"/>
                    <a:pt x="78209" y="11368"/>
                  </a:cubicBezTo>
                  <a:lnTo>
                    <a:pt x="78087" y="11581"/>
                  </a:lnTo>
                  <a:lnTo>
                    <a:pt x="78179" y="11763"/>
                  </a:lnTo>
                  <a:lnTo>
                    <a:pt x="77936" y="11763"/>
                  </a:lnTo>
                  <a:lnTo>
                    <a:pt x="77936" y="11611"/>
                  </a:lnTo>
                  <a:cubicBezTo>
                    <a:pt x="77827" y="11611"/>
                    <a:pt x="77734" y="11689"/>
                    <a:pt x="77612" y="11689"/>
                  </a:cubicBezTo>
                  <a:cubicBezTo>
                    <a:pt x="77563" y="11689"/>
                    <a:pt x="77510" y="11677"/>
                    <a:pt x="77449" y="11642"/>
                  </a:cubicBezTo>
                  <a:cubicBezTo>
                    <a:pt x="77540" y="11459"/>
                    <a:pt x="77662" y="11307"/>
                    <a:pt x="77844" y="11186"/>
                  </a:cubicBezTo>
                  <a:lnTo>
                    <a:pt x="77753" y="11064"/>
                  </a:lnTo>
                  <a:lnTo>
                    <a:pt x="77936" y="10943"/>
                  </a:lnTo>
                  <a:close/>
                  <a:moveTo>
                    <a:pt x="50245" y="11581"/>
                  </a:moveTo>
                  <a:lnTo>
                    <a:pt x="50002" y="11824"/>
                  </a:lnTo>
                  <a:cubicBezTo>
                    <a:pt x="49971" y="11672"/>
                    <a:pt x="50063" y="11642"/>
                    <a:pt x="50245" y="11581"/>
                  </a:cubicBezTo>
                  <a:close/>
                  <a:moveTo>
                    <a:pt x="54561" y="11186"/>
                  </a:moveTo>
                  <a:lnTo>
                    <a:pt x="54561" y="11824"/>
                  </a:lnTo>
                  <a:lnTo>
                    <a:pt x="54348" y="11703"/>
                  </a:lnTo>
                  <a:lnTo>
                    <a:pt x="54227" y="11794"/>
                  </a:lnTo>
                  <a:lnTo>
                    <a:pt x="54105" y="11642"/>
                  </a:lnTo>
                  <a:lnTo>
                    <a:pt x="54014" y="11794"/>
                  </a:lnTo>
                  <a:lnTo>
                    <a:pt x="53923" y="11703"/>
                  </a:lnTo>
                  <a:lnTo>
                    <a:pt x="54014" y="11490"/>
                  </a:lnTo>
                  <a:lnTo>
                    <a:pt x="53771" y="11581"/>
                  </a:lnTo>
                  <a:lnTo>
                    <a:pt x="53771" y="11338"/>
                  </a:lnTo>
                  <a:lnTo>
                    <a:pt x="53923" y="11429"/>
                  </a:lnTo>
                  <a:lnTo>
                    <a:pt x="54044" y="11338"/>
                  </a:lnTo>
                  <a:lnTo>
                    <a:pt x="54196" y="11490"/>
                  </a:lnTo>
                  <a:lnTo>
                    <a:pt x="54227" y="11368"/>
                  </a:lnTo>
                  <a:lnTo>
                    <a:pt x="54561" y="11186"/>
                  </a:lnTo>
                  <a:close/>
                  <a:moveTo>
                    <a:pt x="54956" y="11794"/>
                  </a:moveTo>
                  <a:lnTo>
                    <a:pt x="54956" y="11824"/>
                  </a:lnTo>
                  <a:lnTo>
                    <a:pt x="54865" y="11824"/>
                  </a:lnTo>
                  <a:lnTo>
                    <a:pt x="54865" y="11794"/>
                  </a:lnTo>
                  <a:close/>
                  <a:moveTo>
                    <a:pt x="74558" y="11794"/>
                  </a:moveTo>
                  <a:cubicBezTo>
                    <a:pt x="74501" y="11824"/>
                    <a:pt x="74455" y="11824"/>
                    <a:pt x="74410" y="11824"/>
                  </a:cubicBezTo>
                  <a:lnTo>
                    <a:pt x="74410" y="11794"/>
                  </a:lnTo>
                  <a:close/>
                  <a:moveTo>
                    <a:pt x="81005" y="11672"/>
                  </a:moveTo>
                  <a:lnTo>
                    <a:pt x="81036" y="11824"/>
                  </a:lnTo>
                  <a:lnTo>
                    <a:pt x="80823" y="11855"/>
                  </a:lnTo>
                  <a:lnTo>
                    <a:pt x="81005" y="11672"/>
                  </a:lnTo>
                  <a:close/>
                  <a:moveTo>
                    <a:pt x="61947" y="11976"/>
                  </a:moveTo>
                  <a:lnTo>
                    <a:pt x="61947" y="12007"/>
                  </a:lnTo>
                  <a:lnTo>
                    <a:pt x="61795" y="12007"/>
                  </a:lnTo>
                  <a:lnTo>
                    <a:pt x="61795" y="11976"/>
                  </a:lnTo>
                  <a:close/>
                  <a:moveTo>
                    <a:pt x="54683" y="11885"/>
                  </a:moveTo>
                  <a:lnTo>
                    <a:pt x="54713" y="12037"/>
                  </a:lnTo>
                  <a:lnTo>
                    <a:pt x="54652" y="12037"/>
                  </a:lnTo>
                  <a:lnTo>
                    <a:pt x="54652" y="11885"/>
                  </a:lnTo>
                  <a:close/>
                  <a:moveTo>
                    <a:pt x="55443" y="11855"/>
                  </a:moveTo>
                  <a:lnTo>
                    <a:pt x="55595" y="12067"/>
                  </a:lnTo>
                  <a:lnTo>
                    <a:pt x="55321" y="12098"/>
                  </a:lnTo>
                  <a:lnTo>
                    <a:pt x="55291" y="12098"/>
                  </a:lnTo>
                  <a:cubicBezTo>
                    <a:pt x="55321" y="12037"/>
                    <a:pt x="55321" y="12007"/>
                    <a:pt x="55321" y="11976"/>
                  </a:cubicBezTo>
                  <a:cubicBezTo>
                    <a:pt x="55382" y="11915"/>
                    <a:pt x="55412" y="11885"/>
                    <a:pt x="55443" y="11855"/>
                  </a:cubicBezTo>
                  <a:close/>
                  <a:moveTo>
                    <a:pt x="3679" y="11703"/>
                  </a:moveTo>
                  <a:cubicBezTo>
                    <a:pt x="3679" y="11794"/>
                    <a:pt x="3679" y="11885"/>
                    <a:pt x="3709" y="11946"/>
                  </a:cubicBezTo>
                  <a:cubicBezTo>
                    <a:pt x="3770" y="12007"/>
                    <a:pt x="3800" y="12067"/>
                    <a:pt x="3861" y="12098"/>
                  </a:cubicBezTo>
                  <a:lnTo>
                    <a:pt x="3831" y="12159"/>
                  </a:lnTo>
                  <a:lnTo>
                    <a:pt x="3648" y="12037"/>
                  </a:lnTo>
                  <a:lnTo>
                    <a:pt x="3466" y="11946"/>
                  </a:lnTo>
                  <a:lnTo>
                    <a:pt x="3679" y="11703"/>
                  </a:lnTo>
                  <a:close/>
                  <a:moveTo>
                    <a:pt x="5563" y="11855"/>
                  </a:moveTo>
                  <a:lnTo>
                    <a:pt x="5563" y="11915"/>
                  </a:lnTo>
                  <a:lnTo>
                    <a:pt x="5351" y="12189"/>
                  </a:lnTo>
                  <a:cubicBezTo>
                    <a:pt x="5229" y="12098"/>
                    <a:pt x="5320" y="11976"/>
                    <a:pt x="5290" y="11855"/>
                  </a:cubicBezTo>
                  <a:close/>
                  <a:moveTo>
                    <a:pt x="65412" y="11976"/>
                  </a:moveTo>
                  <a:lnTo>
                    <a:pt x="65412" y="12189"/>
                  </a:lnTo>
                  <a:lnTo>
                    <a:pt x="65321" y="11976"/>
                  </a:lnTo>
                  <a:close/>
                  <a:moveTo>
                    <a:pt x="4226" y="12159"/>
                  </a:moveTo>
                  <a:lnTo>
                    <a:pt x="4226" y="12219"/>
                  </a:lnTo>
                  <a:lnTo>
                    <a:pt x="4074" y="12219"/>
                  </a:lnTo>
                  <a:lnTo>
                    <a:pt x="4074" y="12159"/>
                  </a:lnTo>
                  <a:close/>
                  <a:moveTo>
                    <a:pt x="64440" y="12159"/>
                  </a:moveTo>
                  <a:lnTo>
                    <a:pt x="64440" y="12219"/>
                  </a:lnTo>
                  <a:lnTo>
                    <a:pt x="64409" y="12219"/>
                  </a:lnTo>
                  <a:lnTo>
                    <a:pt x="64409" y="12159"/>
                  </a:lnTo>
                  <a:close/>
                  <a:moveTo>
                    <a:pt x="62008" y="12007"/>
                  </a:moveTo>
                  <a:lnTo>
                    <a:pt x="62343" y="12280"/>
                  </a:lnTo>
                  <a:lnTo>
                    <a:pt x="62008" y="12311"/>
                  </a:lnTo>
                  <a:lnTo>
                    <a:pt x="62008" y="12007"/>
                  </a:lnTo>
                  <a:close/>
                  <a:moveTo>
                    <a:pt x="62434" y="12219"/>
                  </a:moveTo>
                  <a:lnTo>
                    <a:pt x="62434" y="12311"/>
                  </a:lnTo>
                  <a:lnTo>
                    <a:pt x="62403" y="12311"/>
                  </a:lnTo>
                  <a:lnTo>
                    <a:pt x="62403" y="12219"/>
                  </a:lnTo>
                  <a:close/>
                  <a:moveTo>
                    <a:pt x="4287" y="12402"/>
                  </a:moveTo>
                  <a:lnTo>
                    <a:pt x="4287" y="12402"/>
                  </a:lnTo>
                  <a:cubicBezTo>
                    <a:pt x="4309" y="12556"/>
                    <a:pt x="4315" y="12598"/>
                    <a:pt x="4270" y="12598"/>
                  </a:cubicBezTo>
                  <a:cubicBezTo>
                    <a:pt x="4253" y="12598"/>
                    <a:pt x="4229" y="12592"/>
                    <a:pt x="4196" y="12584"/>
                  </a:cubicBezTo>
                  <a:lnTo>
                    <a:pt x="4287" y="12402"/>
                  </a:lnTo>
                  <a:close/>
                  <a:moveTo>
                    <a:pt x="3010" y="12645"/>
                  </a:moveTo>
                  <a:lnTo>
                    <a:pt x="3017" y="12651"/>
                  </a:lnTo>
                  <a:lnTo>
                    <a:pt x="3017" y="12651"/>
                  </a:lnTo>
                  <a:cubicBezTo>
                    <a:pt x="3005" y="12659"/>
                    <a:pt x="2997" y="12662"/>
                    <a:pt x="2992" y="12662"/>
                  </a:cubicBezTo>
                  <a:cubicBezTo>
                    <a:pt x="2982" y="12662"/>
                    <a:pt x="2980" y="12654"/>
                    <a:pt x="2980" y="12645"/>
                  </a:cubicBezTo>
                  <a:close/>
                  <a:moveTo>
                    <a:pt x="60124" y="12523"/>
                  </a:moveTo>
                  <a:lnTo>
                    <a:pt x="60245" y="12645"/>
                  </a:lnTo>
                  <a:lnTo>
                    <a:pt x="60154" y="12888"/>
                  </a:lnTo>
                  <a:lnTo>
                    <a:pt x="59972" y="12888"/>
                  </a:lnTo>
                  <a:lnTo>
                    <a:pt x="60124" y="12523"/>
                  </a:lnTo>
                  <a:close/>
                  <a:moveTo>
                    <a:pt x="3494" y="12359"/>
                  </a:moveTo>
                  <a:cubicBezTo>
                    <a:pt x="3516" y="12359"/>
                    <a:pt x="3537" y="12364"/>
                    <a:pt x="3557" y="12371"/>
                  </a:cubicBezTo>
                  <a:lnTo>
                    <a:pt x="3618" y="12462"/>
                  </a:lnTo>
                  <a:lnTo>
                    <a:pt x="3557" y="12554"/>
                  </a:lnTo>
                  <a:lnTo>
                    <a:pt x="3405" y="12432"/>
                  </a:lnTo>
                  <a:lnTo>
                    <a:pt x="3314" y="12645"/>
                  </a:lnTo>
                  <a:cubicBezTo>
                    <a:pt x="3305" y="12636"/>
                    <a:pt x="3301" y="12632"/>
                    <a:pt x="3301" y="12632"/>
                  </a:cubicBezTo>
                  <a:cubicBezTo>
                    <a:pt x="3299" y="12632"/>
                    <a:pt x="3314" y="12654"/>
                    <a:pt x="3314" y="12675"/>
                  </a:cubicBezTo>
                  <a:cubicBezTo>
                    <a:pt x="3284" y="12797"/>
                    <a:pt x="3162" y="12888"/>
                    <a:pt x="3071" y="12918"/>
                  </a:cubicBezTo>
                  <a:cubicBezTo>
                    <a:pt x="3050" y="12834"/>
                    <a:pt x="3058" y="12761"/>
                    <a:pt x="3080" y="12695"/>
                  </a:cubicBezTo>
                  <a:lnTo>
                    <a:pt x="3080" y="12695"/>
                  </a:lnTo>
                  <a:cubicBezTo>
                    <a:pt x="3310" y="12421"/>
                    <a:pt x="3416" y="12359"/>
                    <a:pt x="3494" y="12359"/>
                  </a:cubicBezTo>
                  <a:close/>
                  <a:moveTo>
                    <a:pt x="4621" y="12827"/>
                  </a:moveTo>
                  <a:cubicBezTo>
                    <a:pt x="4803" y="12858"/>
                    <a:pt x="4864" y="12979"/>
                    <a:pt x="4803" y="13131"/>
                  </a:cubicBezTo>
                  <a:lnTo>
                    <a:pt x="4591" y="13131"/>
                  </a:lnTo>
                  <a:lnTo>
                    <a:pt x="4621" y="12827"/>
                  </a:lnTo>
                  <a:close/>
                  <a:moveTo>
                    <a:pt x="72829" y="13101"/>
                  </a:moveTo>
                  <a:lnTo>
                    <a:pt x="72829" y="13162"/>
                  </a:lnTo>
                  <a:lnTo>
                    <a:pt x="72799" y="13162"/>
                  </a:lnTo>
                  <a:lnTo>
                    <a:pt x="72799" y="13101"/>
                  </a:lnTo>
                  <a:close/>
                  <a:moveTo>
                    <a:pt x="73024" y="12988"/>
                  </a:moveTo>
                  <a:cubicBezTo>
                    <a:pt x="73070" y="12988"/>
                    <a:pt x="73081" y="13024"/>
                    <a:pt x="73042" y="13162"/>
                  </a:cubicBezTo>
                  <a:lnTo>
                    <a:pt x="72920" y="13010"/>
                  </a:lnTo>
                  <a:cubicBezTo>
                    <a:pt x="72963" y="12999"/>
                    <a:pt x="72999" y="12988"/>
                    <a:pt x="73024" y="12988"/>
                  </a:cubicBezTo>
                  <a:close/>
                  <a:moveTo>
                    <a:pt x="3709" y="13070"/>
                  </a:moveTo>
                  <a:lnTo>
                    <a:pt x="3709" y="13222"/>
                  </a:lnTo>
                  <a:lnTo>
                    <a:pt x="3648" y="13222"/>
                  </a:lnTo>
                  <a:lnTo>
                    <a:pt x="3648" y="13070"/>
                  </a:lnTo>
                  <a:close/>
                  <a:moveTo>
                    <a:pt x="4955" y="13162"/>
                  </a:moveTo>
                  <a:lnTo>
                    <a:pt x="4955" y="13222"/>
                  </a:lnTo>
                  <a:lnTo>
                    <a:pt x="4925" y="13222"/>
                  </a:lnTo>
                  <a:lnTo>
                    <a:pt x="4925" y="13162"/>
                  </a:lnTo>
                  <a:close/>
                  <a:moveTo>
                    <a:pt x="68482" y="13162"/>
                  </a:moveTo>
                  <a:lnTo>
                    <a:pt x="68482" y="13222"/>
                  </a:lnTo>
                  <a:lnTo>
                    <a:pt x="68452" y="13222"/>
                  </a:lnTo>
                  <a:lnTo>
                    <a:pt x="68452" y="13162"/>
                  </a:lnTo>
                  <a:close/>
                  <a:moveTo>
                    <a:pt x="72008" y="13131"/>
                  </a:moveTo>
                  <a:lnTo>
                    <a:pt x="72008" y="13222"/>
                  </a:lnTo>
                  <a:lnTo>
                    <a:pt x="71978" y="13222"/>
                  </a:lnTo>
                  <a:lnTo>
                    <a:pt x="71978" y="13131"/>
                  </a:lnTo>
                  <a:close/>
                  <a:moveTo>
                    <a:pt x="73498" y="13070"/>
                  </a:moveTo>
                  <a:lnTo>
                    <a:pt x="73528" y="13222"/>
                  </a:lnTo>
                  <a:lnTo>
                    <a:pt x="73315" y="13192"/>
                  </a:lnTo>
                  <a:lnTo>
                    <a:pt x="73285" y="13070"/>
                  </a:lnTo>
                  <a:close/>
                  <a:moveTo>
                    <a:pt x="4074" y="13131"/>
                  </a:moveTo>
                  <a:lnTo>
                    <a:pt x="4074" y="13253"/>
                  </a:lnTo>
                  <a:lnTo>
                    <a:pt x="3892" y="13162"/>
                  </a:lnTo>
                  <a:lnTo>
                    <a:pt x="4074" y="13131"/>
                  </a:lnTo>
                  <a:close/>
                  <a:moveTo>
                    <a:pt x="74501" y="13089"/>
                  </a:moveTo>
                  <a:cubicBezTo>
                    <a:pt x="74541" y="13089"/>
                    <a:pt x="74582" y="13093"/>
                    <a:pt x="74622" y="13101"/>
                  </a:cubicBezTo>
                  <a:lnTo>
                    <a:pt x="74622" y="13283"/>
                  </a:lnTo>
                  <a:cubicBezTo>
                    <a:pt x="74613" y="13286"/>
                    <a:pt x="74604" y="13288"/>
                    <a:pt x="74596" y="13288"/>
                  </a:cubicBezTo>
                  <a:cubicBezTo>
                    <a:pt x="74530" y="13288"/>
                    <a:pt x="74525" y="13185"/>
                    <a:pt x="74470" y="13131"/>
                  </a:cubicBezTo>
                  <a:lnTo>
                    <a:pt x="74267" y="13131"/>
                  </a:lnTo>
                  <a:cubicBezTo>
                    <a:pt x="74339" y="13105"/>
                    <a:pt x="74419" y="13089"/>
                    <a:pt x="74501" y="13089"/>
                  </a:cubicBezTo>
                  <a:close/>
                  <a:moveTo>
                    <a:pt x="67145" y="13162"/>
                  </a:moveTo>
                  <a:lnTo>
                    <a:pt x="67145" y="13314"/>
                  </a:lnTo>
                  <a:lnTo>
                    <a:pt x="67115" y="13314"/>
                  </a:lnTo>
                  <a:lnTo>
                    <a:pt x="67115" y="13162"/>
                  </a:lnTo>
                  <a:close/>
                  <a:moveTo>
                    <a:pt x="72523" y="13140"/>
                  </a:moveTo>
                  <a:cubicBezTo>
                    <a:pt x="72567" y="13140"/>
                    <a:pt x="72584" y="13176"/>
                    <a:pt x="72525" y="13314"/>
                  </a:cubicBezTo>
                  <a:lnTo>
                    <a:pt x="72434" y="13162"/>
                  </a:lnTo>
                  <a:cubicBezTo>
                    <a:pt x="72466" y="13151"/>
                    <a:pt x="72498" y="13140"/>
                    <a:pt x="72523" y="13140"/>
                  </a:cubicBezTo>
                  <a:close/>
                  <a:moveTo>
                    <a:pt x="73954" y="13101"/>
                  </a:moveTo>
                  <a:lnTo>
                    <a:pt x="74166" y="13154"/>
                  </a:lnTo>
                  <a:lnTo>
                    <a:pt x="74166" y="13154"/>
                  </a:lnTo>
                  <a:cubicBezTo>
                    <a:pt x="74166" y="13199"/>
                    <a:pt x="74166" y="13249"/>
                    <a:pt x="74166" y="13314"/>
                  </a:cubicBezTo>
                  <a:cubicBezTo>
                    <a:pt x="74014" y="13314"/>
                    <a:pt x="73954" y="13222"/>
                    <a:pt x="73954" y="13101"/>
                  </a:cubicBezTo>
                  <a:close/>
                  <a:moveTo>
                    <a:pt x="66871" y="13131"/>
                  </a:moveTo>
                  <a:lnTo>
                    <a:pt x="66902" y="13344"/>
                  </a:lnTo>
                  <a:lnTo>
                    <a:pt x="66902" y="13344"/>
                  </a:lnTo>
                  <a:lnTo>
                    <a:pt x="66719" y="13162"/>
                  </a:lnTo>
                  <a:lnTo>
                    <a:pt x="66871" y="13131"/>
                  </a:lnTo>
                  <a:close/>
                  <a:moveTo>
                    <a:pt x="68999" y="13314"/>
                  </a:moveTo>
                  <a:lnTo>
                    <a:pt x="68999" y="13374"/>
                  </a:lnTo>
                  <a:lnTo>
                    <a:pt x="68969" y="13374"/>
                  </a:lnTo>
                  <a:lnTo>
                    <a:pt x="68969" y="13314"/>
                  </a:lnTo>
                  <a:close/>
                  <a:moveTo>
                    <a:pt x="73619" y="13070"/>
                  </a:moveTo>
                  <a:lnTo>
                    <a:pt x="73711" y="13101"/>
                  </a:lnTo>
                  <a:lnTo>
                    <a:pt x="73862" y="13192"/>
                  </a:lnTo>
                  <a:lnTo>
                    <a:pt x="73680" y="13374"/>
                  </a:lnTo>
                  <a:cubicBezTo>
                    <a:pt x="73711" y="13253"/>
                    <a:pt x="73498" y="13192"/>
                    <a:pt x="73619" y="13070"/>
                  </a:cubicBezTo>
                  <a:close/>
                  <a:moveTo>
                    <a:pt x="3192" y="13010"/>
                  </a:moveTo>
                  <a:lnTo>
                    <a:pt x="3162" y="13222"/>
                  </a:lnTo>
                  <a:lnTo>
                    <a:pt x="3223" y="13253"/>
                  </a:lnTo>
                  <a:lnTo>
                    <a:pt x="3010" y="13405"/>
                  </a:lnTo>
                  <a:lnTo>
                    <a:pt x="3010" y="13010"/>
                  </a:lnTo>
                  <a:close/>
                  <a:moveTo>
                    <a:pt x="67795" y="13224"/>
                  </a:moveTo>
                  <a:cubicBezTo>
                    <a:pt x="67869" y="13224"/>
                    <a:pt x="67933" y="13278"/>
                    <a:pt x="67996" y="13405"/>
                  </a:cubicBezTo>
                  <a:lnTo>
                    <a:pt x="67783" y="13314"/>
                  </a:lnTo>
                  <a:lnTo>
                    <a:pt x="67723" y="13405"/>
                  </a:lnTo>
                  <a:lnTo>
                    <a:pt x="67692" y="13253"/>
                  </a:lnTo>
                  <a:cubicBezTo>
                    <a:pt x="67729" y="13234"/>
                    <a:pt x="67763" y="13224"/>
                    <a:pt x="67795" y="13224"/>
                  </a:cubicBezTo>
                  <a:close/>
                  <a:moveTo>
                    <a:pt x="75382" y="13162"/>
                  </a:moveTo>
                  <a:lnTo>
                    <a:pt x="75382" y="13374"/>
                  </a:lnTo>
                  <a:cubicBezTo>
                    <a:pt x="75382" y="13374"/>
                    <a:pt x="75413" y="13374"/>
                    <a:pt x="75443" y="13405"/>
                  </a:cubicBezTo>
                  <a:lnTo>
                    <a:pt x="75413" y="13435"/>
                  </a:lnTo>
                  <a:lnTo>
                    <a:pt x="75352" y="13374"/>
                  </a:lnTo>
                  <a:cubicBezTo>
                    <a:pt x="75291" y="13374"/>
                    <a:pt x="75200" y="13374"/>
                    <a:pt x="75169" y="13405"/>
                  </a:cubicBezTo>
                  <a:cubicBezTo>
                    <a:pt x="75139" y="13435"/>
                    <a:pt x="75139" y="13466"/>
                    <a:pt x="75109" y="13466"/>
                  </a:cubicBezTo>
                  <a:lnTo>
                    <a:pt x="75078" y="13466"/>
                  </a:lnTo>
                  <a:lnTo>
                    <a:pt x="75139" y="13405"/>
                  </a:lnTo>
                  <a:cubicBezTo>
                    <a:pt x="75139" y="13314"/>
                    <a:pt x="75139" y="13253"/>
                    <a:pt x="75139" y="13162"/>
                  </a:cubicBezTo>
                  <a:cubicBezTo>
                    <a:pt x="75200" y="13192"/>
                    <a:pt x="75200" y="13222"/>
                    <a:pt x="75261" y="13222"/>
                  </a:cubicBezTo>
                  <a:cubicBezTo>
                    <a:pt x="75291" y="13222"/>
                    <a:pt x="75321" y="13192"/>
                    <a:pt x="75382" y="13162"/>
                  </a:cubicBezTo>
                  <a:close/>
                  <a:moveTo>
                    <a:pt x="3284" y="13192"/>
                  </a:moveTo>
                  <a:lnTo>
                    <a:pt x="3527" y="13344"/>
                  </a:lnTo>
                  <a:lnTo>
                    <a:pt x="3284" y="13496"/>
                  </a:lnTo>
                  <a:lnTo>
                    <a:pt x="3284" y="13192"/>
                  </a:lnTo>
                  <a:close/>
                  <a:moveTo>
                    <a:pt x="3983" y="13466"/>
                  </a:moveTo>
                  <a:lnTo>
                    <a:pt x="3983" y="13557"/>
                  </a:lnTo>
                  <a:lnTo>
                    <a:pt x="3952" y="13557"/>
                  </a:lnTo>
                  <a:lnTo>
                    <a:pt x="3952" y="13466"/>
                  </a:lnTo>
                  <a:close/>
                  <a:moveTo>
                    <a:pt x="68270" y="13557"/>
                  </a:moveTo>
                  <a:lnTo>
                    <a:pt x="68270" y="13618"/>
                  </a:lnTo>
                  <a:lnTo>
                    <a:pt x="68239" y="13618"/>
                  </a:lnTo>
                  <a:lnTo>
                    <a:pt x="68239" y="13557"/>
                  </a:lnTo>
                  <a:close/>
                  <a:moveTo>
                    <a:pt x="76811" y="13557"/>
                  </a:moveTo>
                  <a:lnTo>
                    <a:pt x="76811" y="13618"/>
                  </a:lnTo>
                  <a:lnTo>
                    <a:pt x="76780" y="13618"/>
                  </a:lnTo>
                  <a:lnTo>
                    <a:pt x="76780" y="13557"/>
                  </a:lnTo>
                  <a:close/>
                  <a:moveTo>
                    <a:pt x="59273" y="13648"/>
                  </a:moveTo>
                  <a:lnTo>
                    <a:pt x="59303" y="13769"/>
                  </a:lnTo>
                  <a:lnTo>
                    <a:pt x="59242" y="13769"/>
                  </a:lnTo>
                  <a:lnTo>
                    <a:pt x="59212" y="13648"/>
                  </a:lnTo>
                  <a:close/>
                  <a:moveTo>
                    <a:pt x="75473" y="13678"/>
                  </a:moveTo>
                  <a:lnTo>
                    <a:pt x="75473" y="13769"/>
                  </a:lnTo>
                  <a:lnTo>
                    <a:pt x="75443" y="13769"/>
                  </a:lnTo>
                  <a:lnTo>
                    <a:pt x="75443" y="13678"/>
                  </a:lnTo>
                  <a:close/>
                  <a:moveTo>
                    <a:pt x="59425" y="13769"/>
                  </a:moveTo>
                  <a:lnTo>
                    <a:pt x="59425" y="13800"/>
                  </a:lnTo>
                  <a:lnTo>
                    <a:pt x="59364" y="13800"/>
                  </a:lnTo>
                  <a:lnTo>
                    <a:pt x="59364" y="13769"/>
                  </a:lnTo>
                  <a:close/>
                  <a:moveTo>
                    <a:pt x="80337" y="13769"/>
                  </a:moveTo>
                  <a:lnTo>
                    <a:pt x="80337" y="13830"/>
                  </a:lnTo>
                  <a:lnTo>
                    <a:pt x="80306" y="13830"/>
                  </a:lnTo>
                  <a:lnTo>
                    <a:pt x="80306" y="13769"/>
                  </a:lnTo>
                  <a:close/>
                  <a:moveTo>
                    <a:pt x="83650" y="13800"/>
                  </a:moveTo>
                  <a:lnTo>
                    <a:pt x="83680" y="13921"/>
                  </a:lnTo>
                  <a:lnTo>
                    <a:pt x="83620" y="13921"/>
                  </a:lnTo>
                  <a:lnTo>
                    <a:pt x="83620" y="13800"/>
                  </a:lnTo>
                  <a:close/>
                  <a:moveTo>
                    <a:pt x="60245" y="13800"/>
                  </a:moveTo>
                  <a:lnTo>
                    <a:pt x="60093" y="14073"/>
                  </a:lnTo>
                  <a:lnTo>
                    <a:pt x="59820" y="14073"/>
                  </a:lnTo>
                  <a:lnTo>
                    <a:pt x="59820" y="13952"/>
                  </a:lnTo>
                  <a:lnTo>
                    <a:pt x="60245" y="13800"/>
                  </a:lnTo>
                  <a:close/>
                  <a:moveTo>
                    <a:pt x="65443" y="13891"/>
                  </a:moveTo>
                  <a:cubicBezTo>
                    <a:pt x="65443" y="14043"/>
                    <a:pt x="65443" y="14043"/>
                    <a:pt x="65291" y="14104"/>
                  </a:cubicBezTo>
                  <a:lnTo>
                    <a:pt x="65443" y="13891"/>
                  </a:lnTo>
                  <a:close/>
                  <a:moveTo>
                    <a:pt x="6171" y="14073"/>
                  </a:moveTo>
                  <a:lnTo>
                    <a:pt x="6232" y="14104"/>
                  </a:lnTo>
                  <a:lnTo>
                    <a:pt x="6110" y="14286"/>
                  </a:lnTo>
                  <a:lnTo>
                    <a:pt x="6080" y="14073"/>
                  </a:lnTo>
                  <a:close/>
                  <a:moveTo>
                    <a:pt x="59850" y="14134"/>
                  </a:moveTo>
                  <a:lnTo>
                    <a:pt x="59880" y="14256"/>
                  </a:lnTo>
                  <a:lnTo>
                    <a:pt x="59668" y="14317"/>
                  </a:lnTo>
                  <a:lnTo>
                    <a:pt x="59850" y="14134"/>
                  </a:lnTo>
                  <a:close/>
                  <a:moveTo>
                    <a:pt x="86781" y="14195"/>
                  </a:moveTo>
                  <a:lnTo>
                    <a:pt x="86781" y="14317"/>
                  </a:lnTo>
                  <a:lnTo>
                    <a:pt x="86750" y="14317"/>
                  </a:lnTo>
                  <a:lnTo>
                    <a:pt x="86750" y="14195"/>
                  </a:lnTo>
                  <a:close/>
                  <a:moveTo>
                    <a:pt x="56932" y="14286"/>
                  </a:moveTo>
                  <a:lnTo>
                    <a:pt x="56932" y="14347"/>
                  </a:lnTo>
                  <a:lnTo>
                    <a:pt x="56902" y="14347"/>
                  </a:lnTo>
                  <a:lnTo>
                    <a:pt x="56902" y="14286"/>
                  </a:lnTo>
                  <a:close/>
                  <a:moveTo>
                    <a:pt x="75291" y="14286"/>
                  </a:moveTo>
                  <a:lnTo>
                    <a:pt x="75291" y="14347"/>
                  </a:lnTo>
                  <a:lnTo>
                    <a:pt x="75169" y="14347"/>
                  </a:lnTo>
                  <a:lnTo>
                    <a:pt x="75169" y="14317"/>
                  </a:lnTo>
                  <a:lnTo>
                    <a:pt x="75291" y="14286"/>
                  </a:lnTo>
                  <a:close/>
                  <a:moveTo>
                    <a:pt x="4864" y="14438"/>
                  </a:moveTo>
                  <a:lnTo>
                    <a:pt x="4895" y="14469"/>
                  </a:lnTo>
                  <a:lnTo>
                    <a:pt x="4834" y="14529"/>
                  </a:lnTo>
                  <a:cubicBezTo>
                    <a:pt x="4834" y="14499"/>
                    <a:pt x="4834" y="14469"/>
                    <a:pt x="4864" y="14438"/>
                  </a:cubicBezTo>
                  <a:close/>
                  <a:moveTo>
                    <a:pt x="4803" y="13678"/>
                  </a:moveTo>
                  <a:lnTo>
                    <a:pt x="5229" y="14013"/>
                  </a:lnTo>
                  <a:lnTo>
                    <a:pt x="5472" y="13982"/>
                  </a:lnTo>
                  <a:lnTo>
                    <a:pt x="5533" y="13861"/>
                  </a:lnTo>
                  <a:lnTo>
                    <a:pt x="5776" y="14134"/>
                  </a:lnTo>
                  <a:lnTo>
                    <a:pt x="5715" y="14195"/>
                  </a:lnTo>
                  <a:lnTo>
                    <a:pt x="5837" y="14256"/>
                  </a:lnTo>
                  <a:cubicBezTo>
                    <a:pt x="5746" y="14469"/>
                    <a:pt x="5533" y="14317"/>
                    <a:pt x="5320" y="14438"/>
                  </a:cubicBezTo>
                  <a:lnTo>
                    <a:pt x="5411" y="14073"/>
                  </a:lnTo>
                  <a:lnTo>
                    <a:pt x="5229" y="14013"/>
                  </a:lnTo>
                  <a:cubicBezTo>
                    <a:pt x="5168" y="14104"/>
                    <a:pt x="5138" y="14165"/>
                    <a:pt x="5107" y="14256"/>
                  </a:cubicBezTo>
                  <a:cubicBezTo>
                    <a:pt x="5077" y="14317"/>
                    <a:pt x="5107" y="14408"/>
                    <a:pt x="5077" y="14529"/>
                  </a:cubicBezTo>
                  <a:cubicBezTo>
                    <a:pt x="5016" y="14286"/>
                    <a:pt x="4864" y="14256"/>
                    <a:pt x="4682" y="14195"/>
                  </a:cubicBezTo>
                  <a:lnTo>
                    <a:pt x="4348" y="14438"/>
                  </a:lnTo>
                  <a:lnTo>
                    <a:pt x="4196" y="14134"/>
                  </a:lnTo>
                  <a:lnTo>
                    <a:pt x="3922" y="14165"/>
                  </a:lnTo>
                  <a:lnTo>
                    <a:pt x="3740" y="13678"/>
                  </a:lnTo>
                  <a:lnTo>
                    <a:pt x="3983" y="13769"/>
                  </a:lnTo>
                  <a:lnTo>
                    <a:pt x="4013" y="13739"/>
                  </a:lnTo>
                  <a:cubicBezTo>
                    <a:pt x="4099" y="13761"/>
                    <a:pt x="4200" y="13782"/>
                    <a:pt x="4274" y="13782"/>
                  </a:cubicBezTo>
                  <a:cubicBezTo>
                    <a:pt x="4304" y="13782"/>
                    <a:pt x="4330" y="13778"/>
                    <a:pt x="4348" y="13769"/>
                  </a:cubicBezTo>
                  <a:cubicBezTo>
                    <a:pt x="4392" y="13714"/>
                    <a:pt x="4437" y="13695"/>
                    <a:pt x="4480" y="13695"/>
                  </a:cubicBezTo>
                  <a:cubicBezTo>
                    <a:pt x="4554" y="13695"/>
                    <a:pt x="4624" y="13750"/>
                    <a:pt x="4682" y="13769"/>
                  </a:cubicBezTo>
                  <a:lnTo>
                    <a:pt x="4803" y="13678"/>
                  </a:lnTo>
                  <a:close/>
                  <a:moveTo>
                    <a:pt x="3466" y="14225"/>
                  </a:moveTo>
                  <a:lnTo>
                    <a:pt x="3496" y="14256"/>
                  </a:lnTo>
                  <a:lnTo>
                    <a:pt x="3436" y="14317"/>
                  </a:lnTo>
                  <a:lnTo>
                    <a:pt x="3557" y="14560"/>
                  </a:lnTo>
                  <a:cubicBezTo>
                    <a:pt x="3436" y="14499"/>
                    <a:pt x="3344" y="14408"/>
                    <a:pt x="3253" y="14317"/>
                  </a:cubicBezTo>
                  <a:lnTo>
                    <a:pt x="3436" y="14317"/>
                  </a:lnTo>
                  <a:cubicBezTo>
                    <a:pt x="3436" y="14286"/>
                    <a:pt x="3466" y="14256"/>
                    <a:pt x="3466" y="14225"/>
                  </a:cubicBezTo>
                  <a:close/>
                  <a:moveTo>
                    <a:pt x="4802" y="14561"/>
                  </a:moveTo>
                  <a:cubicBezTo>
                    <a:pt x="4800" y="14581"/>
                    <a:pt x="4793" y="14601"/>
                    <a:pt x="4773" y="14621"/>
                  </a:cubicBezTo>
                  <a:lnTo>
                    <a:pt x="4773" y="14590"/>
                  </a:lnTo>
                  <a:lnTo>
                    <a:pt x="4802" y="14561"/>
                  </a:lnTo>
                  <a:close/>
                  <a:moveTo>
                    <a:pt x="86537" y="14529"/>
                  </a:moveTo>
                  <a:lnTo>
                    <a:pt x="86568" y="14560"/>
                  </a:lnTo>
                  <a:lnTo>
                    <a:pt x="86416" y="14621"/>
                  </a:lnTo>
                  <a:lnTo>
                    <a:pt x="86416" y="14529"/>
                  </a:lnTo>
                  <a:close/>
                  <a:moveTo>
                    <a:pt x="80124" y="14499"/>
                  </a:moveTo>
                  <a:lnTo>
                    <a:pt x="80215" y="14651"/>
                  </a:lnTo>
                  <a:cubicBezTo>
                    <a:pt x="80183" y="14662"/>
                    <a:pt x="80151" y="14672"/>
                    <a:pt x="80127" y="14672"/>
                  </a:cubicBezTo>
                  <a:cubicBezTo>
                    <a:pt x="80082" y="14672"/>
                    <a:pt x="80065" y="14637"/>
                    <a:pt x="80124" y="14499"/>
                  </a:cubicBezTo>
                  <a:close/>
                  <a:moveTo>
                    <a:pt x="6323" y="14621"/>
                  </a:moveTo>
                  <a:lnTo>
                    <a:pt x="6110" y="14742"/>
                  </a:lnTo>
                  <a:lnTo>
                    <a:pt x="6110" y="14621"/>
                  </a:lnTo>
                  <a:close/>
                  <a:moveTo>
                    <a:pt x="4682" y="14499"/>
                  </a:moveTo>
                  <a:lnTo>
                    <a:pt x="4682" y="14742"/>
                  </a:lnTo>
                  <a:lnTo>
                    <a:pt x="4408" y="14773"/>
                  </a:lnTo>
                  <a:cubicBezTo>
                    <a:pt x="4530" y="14651"/>
                    <a:pt x="4591" y="14590"/>
                    <a:pt x="4682" y="14499"/>
                  </a:cubicBezTo>
                  <a:close/>
                  <a:moveTo>
                    <a:pt x="3253" y="14681"/>
                  </a:moveTo>
                  <a:lnTo>
                    <a:pt x="3253" y="14803"/>
                  </a:lnTo>
                  <a:lnTo>
                    <a:pt x="3223" y="14803"/>
                  </a:lnTo>
                  <a:lnTo>
                    <a:pt x="3192" y="14681"/>
                  </a:lnTo>
                  <a:close/>
                  <a:moveTo>
                    <a:pt x="7235" y="14742"/>
                  </a:moveTo>
                  <a:lnTo>
                    <a:pt x="7235" y="14833"/>
                  </a:lnTo>
                  <a:lnTo>
                    <a:pt x="7205" y="14833"/>
                  </a:lnTo>
                  <a:lnTo>
                    <a:pt x="7205" y="14742"/>
                  </a:lnTo>
                  <a:close/>
                  <a:moveTo>
                    <a:pt x="88179" y="14742"/>
                  </a:moveTo>
                  <a:lnTo>
                    <a:pt x="88179" y="14833"/>
                  </a:lnTo>
                  <a:lnTo>
                    <a:pt x="88118" y="14833"/>
                  </a:lnTo>
                  <a:lnTo>
                    <a:pt x="88148" y="14742"/>
                  </a:lnTo>
                  <a:close/>
                  <a:moveTo>
                    <a:pt x="7022" y="14529"/>
                  </a:moveTo>
                  <a:lnTo>
                    <a:pt x="7022" y="14529"/>
                  </a:lnTo>
                  <a:cubicBezTo>
                    <a:pt x="7053" y="14712"/>
                    <a:pt x="6901" y="14742"/>
                    <a:pt x="6840" y="14864"/>
                  </a:cubicBezTo>
                  <a:cubicBezTo>
                    <a:pt x="6779" y="14651"/>
                    <a:pt x="6962" y="14621"/>
                    <a:pt x="7022" y="14529"/>
                  </a:cubicBezTo>
                  <a:close/>
                  <a:moveTo>
                    <a:pt x="67162" y="14771"/>
                  </a:moveTo>
                  <a:cubicBezTo>
                    <a:pt x="67188" y="14771"/>
                    <a:pt x="67224" y="14781"/>
                    <a:pt x="67267" y="14803"/>
                  </a:cubicBezTo>
                  <a:lnTo>
                    <a:pt x="67115" y="14864"/>
                  </a:lnTo>
                  <a:cubicBezTo>
                    <a:pt x="67095" y="14805"/>
                    <a:pt x="67113" y="14771"/>
                    <a:pt x="67162" y="14771"/>
                  </a:cubicBezTo>
                  <a:close/>
                  <a:moveTo>
                    <a:pt x="82434" y="15076"/>
                  </a:moveTo>
                  <a:lnTo>
                    <a:pt x="82434" y="15107"/>
                  </a:lnTo>
                  <a:lnTo>
                    <a:pt x="82373" y="15107"/>
                  </a:lnTo>
                  <a:lnTo>
                    <a:pt x="82373" y="15076"/>
                  </a:lnTo>
                  <a:close/>
                  <a:moveTo>
                    <a:pt x="79942" y="15168"/>
                  </a:moveTo>
                  <a:lnTo>
                    <a:pt x="79942" y="15198"/>
                  </a:lnTo>
                  <a:lnTo>
                    <a:pt x="79850" y="15198"/>
                  </a:lnTo>
                  <a:lnTo>
                    <a:pt x="79850" y="15168"/>
                  </a:lnTo>
                  <a:close/>
                  <a:moveTo>
                    <a:pt x="5199" y="15228"/>
                  </a:moveTo>
                  <a:lnTo>
                    <a:pt x="5199" y="15259"/>
                  </a:lnTo>
                  <a:lnTo>
                    <a:pt x="5107" y="15259"/>
                  </a:lnTo>
                  <a:lnTo>
                    <a:pt x="5107" y="15228"/>
                  </a:lnTo>
                  <a:close/>
                  <a:moveTo>
                    <a:pt x="61704" y="15198"/>
                  </a:moveTo>
                  <a:lnTo>
                    <a:pt x="61704" y="15289"/>
                  </a:lnTo>
                  <a:lnTo>
                    <a:pt x="61674" y="15289"/>
                  </a:lnTo>
                  <a:lnTo>
                    <a:pt x="61674" y="15198"/>
                  </a:lnTo>
                  <a:close/>
                  <a:moveTo>
                    <a:pt x="82586" y="15472"/>
                  </a:moveTo>
                  <a:lnTo>
                    <a:pt x="82586" y="15502"/>
                  </a:lnTo>
                  <a:lnTo>
                    <a:pt x="82495" y="15502"/>
                  </a:lnTo>
                  <a:lnTo>
                    <a:pt x="82495" y="15472"/>
                  </a:lnTo>
                  <a:close/>
                  <a:moveTo>
                    <a:pt x="6414" y="15441"/>
                  </a:moveTo>
                  <a:lnTo>
                    <a:pt x="6475" y="15532"/>
                  </a:lnTo>
                  <a:lnTo>
                    <a:pt x="6475" y="15532"/>
                  </a:lnTo>
                  <a:lnTo>
                    <a:pt x="6445" y="15502"/>
                  </a:lnTo>
                  <a:cubicBezTo>
                    <a:pt x="6414" y="15502"/>
                    <a:pt x="6384" y="15502"/>
                    <a:pt x="6384" y="15472"/>
                  </a:cubicBezTo>
                  <a:lnTo>
                    <a:pt x="6414" y="15441"/>
                  </a:lnTo>
                  <a:close/>
                  <a:moveTo>
                    <a:pt x="87814" y="15289"/>
                  </a:moveTo>
                  <a:lnTo>
                    <a:pt x="88179" y="15502"/>
                  </a:lnTo>
                  <a:lnTo>
                    <a:pt x="87814" y="15532"/>
                  </a:lnTo>
                  <a:lnTo>
                    <a:pt x="87814" y="15289"/>
                  </a:lnTo>
                  <a:close/>
                  <a:moveTo>
                    <a:pt x="6475" y="15532"/>
                  </a:moveTo>
                  <a:cubicBezTo>
                    <a:pt x="6475" y="15532"/>
                    <a:pt x="6506" y="15532"/>
                    <a:pt x="6536" y="15563"/>
                  </a:cubicBezTo>
                  <a:lnTo>
                    <a:pt x="6506" y="15593"/>
                  </a:lnTo>
                  <a:lnTo>
                    <a:pt x="6475" y="15532"/>
                  </a:lnTo>
                  <a:close/>
                  <a:moveTo>
                    <a:pt x="88604" y="15684"/>
                  </a:moveTo>
                  <a:lnTo>
                    <a:pt x="88604" y="15715"/>
                  </a:lnTo>
                  <a:lnTo>
                    <a:pt x="88544" y="15715"/>
                  </a:lnTo>
                  <a:lnTo>
                    <a:pt x="88544" y="15684"/>
                  </a:lnTo>
                  <a:close/>
                  <a:moveTo>
                    <a:pt x="86446" y="15046"/>
                  </a:moveTo>
                  <a:lnTo>
                    <a:pt x="86507" y="15350"/>
                  </a:lnTo>
                  <a:lnTo>
                    <a:pt x="86659" y="15411"/>
                  </a:lnTo>
                  <a:lnTo>
                    <a:pt x="86537" y="15745"/>
                  </a:lnTo>
                  <a:lnTo>
                    <a:pt x="86264" y="15745"/>
                  </a:lnTo>
                  <a:lnTo>
                    <a:pt x="86355" y="15502"/>
                  </a:lnTo>
                  <a:lnTo>
                    <a:pt x="86264" y="15380"/>
                  </a:lnTo>
                  <a:lnTo>
                    <a:pt x="86386" y="15350"/>
                  </a:lnTo>
                  <a:lnTo>
                    <a:pt x="86446" y="15046"/>
                  </a:lnTo>
                  <a:close/>
                  <a:moveTo>
                    <a:pt x="82495" y="15624"/>
                  </a:moveTo>
                  <a:lnTo>
                    <a:pt x="82495" y="15776"/>
                  </a:lnTo>
                  <a:lnTo>
                    <a:pt x="82464" y="15776"/>
                  </a:lnTo>
                  <a:lnTo>
                    <a:pt x="82464" y="15624"/>
                  </a:lnTo>
                  <a:close/>
                  <a:moveTo>
                    <a:pt x="85200" y="15836"/>
                  </a:moveTo>
                  <a:lnTo>
                    <a:pt x="85200" y="15897"/>
                  </a:lnTo>
                  <a:lnTo>
                    <a:pt x="85170" y="15897"/>
                  </a:lnTo>
                  <a:lnTo>
                    <a:pt x="85170" y="15836"/>
                  </a:lnTo>
                  <a:close/>
                  <a:moveTo>
                    <a:pt x="88209" y="15654"/>
                  </a:moveTo>
                  <a:lnTo>
                    <a:pt x="88331" y="15776"/>
                  </a:lnTo>
                  <a:lnTo>
                    <a:pt x="88148" y="15928"/>
                  </a:lnTo>
                  <a:lnTo>
                    <a:pt x="88088" y="15867"/>
                  </a:lnTo>
                  <a:lnTo>
                    <a:pt x="88209" y="15654"/>
                  </a:lnTo>
                  <a:close/>
                  <a:moveTo>
                    <a:pt x="87419" y="15137"/>
                  </a:moveTo>
                  <a:cubicBezTo>
                    <a:pt x="87510" y="15441"/>
                    <a:pt x="87237" y="15624"/>
                    <a:pt x="87267" y="15897"/>
                  </a:cubicBezTo>
                  <a:lnTo>
                    <a:pt x="87358" y="15897"/>
                  </a:lnTo>
                  <a:cubicBezTo>
                    <a:pt x="87371" y="15877"/>
                    <a:pt x="87380" y="15865"/>
                    <a:pt x="87386" y="15857"/>
                  </a:cubicBezTo>
                  <a:lnTo>
                    <a:pt x="87386" y="15857"/>
                  </a:lnTo>
                  <a:cubicBezTo>
                    <a:pt x="87386" y="15859"/>
                    <a:pt x="87387" y="15861"/>
                    <a:pt x="87387" y="15862"/>
                  </a:cubicBezTo>
                  <a:lnTo>
                    <a:pt x="87387" y="15862"/>
                  </a:lnTo>
                  <a:cubicBezTo>
                    <a:pt x="87388" y="15859"/>
                    <a:pt x="87389" y="15856"/>
                    <a:pt x="87390" y="15853"/>
                  </a:cubicBezTo>
                  <a:lnTo>
                    <a:pt x="87390" y="15853"/>
                  </a:lnTo>
                  <a:cubicBezTo>
                    <a:pt x="87389" y="15854"/>
                    <a:pt x="87388" y="15856"/>
                    <a:pt x="87386" y="15857"/>
                  </a:cubicBezTo>
                  <a:lnTo>
                    <a:pt x="87386" y="15857"/>
                  </a:lnTo>
                  <a:cubicBezTo>
                    <a:pt x="87383" y="15840"/>
                    <a:pt x="87375" y="15823"/>
                    <a:pt x="87358" y="15806"/>
                  </a:cubicBezTo>
                  <a:cubicBezTo>
                    <a:pt x="87358" y="15806"/>
                    <a:pt x="87389" y="15776"/>
                    <a:pt x="87449" y="15715"/>
                  </a:cubicBezTo>
                  <a:lnTo>
                    <a:pt x="87449" y="15715"/>
                  </a:lnTo>
                  <a:cubicBezTo>
                    <a:pt x="87425" y="15764"/>
                    <a:pt x="87405" y="15809"/>
                    <a:pt x="87390" y="15853"/>
                  </a:cubicBezTo>
                  <a:lnTo>
                    <a:pt x="87390" y="15853"/>
                  </a:lnTo>
                  <a:cubicBezTo>
                    <a:pt x="87392" y="15850"/>
                    <a:pt x="87394" y="15849"/>
                    <a:pt x="87395" y="15849"/>
                  </a:cubicBezTo>
                  <a:lnTo>
                    <a:pt x="87395" y="15849"/>
                  </a:lnTo>
                  <a:cubicBezTo>
                    <a:pt x="87400" y="15849"/>
                    <a:pt x="87389" y="15879"/>
                    <a:pt x="87389" y="15897"/>
                  </a:cubicBezTo>
                  <a:cubicBezTo>
                    <a:pt x="87389" y="15886"/>
                    <a:pt x="87389" y="15874"/>
                    <a:pt x="87387" y="15862"/>
                  </a:cubicBezTo>
                  <a:lnTo>
                    <a:pt x="87387" y="15862"/>
                  </a:lnTo>
                  <a:cubicBezTo>
                    <a:pt x="87368" y="15922"/>
                    <a:pt x="87358" y="15981"/>
                    <a:pt x="87358" y="16049"/>
                  </a:cubicBezTo>
                  <a:lnTo>
                    <a:pt x="87145" y="16080"/>
                  </a:lnTo>
                  <a:lnTo>
                    <a:pt x="87145" y="16201"/>
                  </a:lnTo>
                  <a:lnTo>
                    <a:pt x="87024" y="16201"/>
                  </a:lnTo>
                  <a:cubicBezTo>
                    <a:pt x="87024" y="16140"/>
                    <a:pt x="87085" y="16049"/>
                    <a:pt x="87085" y="15988"/>
                  </a:cubicBezTo>
                  <a:lnTo>
                    <a:pt x="87085" y="15745"/>
                  </a:lnTo>
                  <a:lnTo>
                    <a:pt x="86963" y="15836"/>
                  </a:lnTo>
                  <a:lnTo>
                    <a:pt x="86902" y="15715"/>
                  </a:lnTo>
                  <a:lnTo>
                    <a:pt x="87085" y="15624"/>
                  </a:lnTo>
                  <a:lnTo>
                    <a:pt x="86963" y="15350"/>
                  </a:lnTo>
                  <a:lnTo>
                    <a:pt x="86963" y="15350"/>
                  </a:lnTo>
                  <a:lnTo>
                    <a:pt x="87297" y="15411"/>
                  </a:lnTo>
                  <a:lnTo>
                    <a:pt x="87297" y="15137"/>
                  </a:lnTo>
                  <a:close/>
                  <a:moveTo>
                    <a:pt x="12129" y="16232"/>
                  </a:moveTo>
                  <a:lnTo>
                    <a:pt x="12129" y="16262"/>
                  </a:lnTo>
                  <a:lnTo>
                    <a:pt x="12038" y="16262"/>
                  </a:lnTo>
                  <a:lnTo>
                    <a:pt x="12038" y="16232"/>
                  </a:lnTo>
                  <a:close/>
                  <a:moveTo>
                    <a:pt x="23831" y="16110"/>
                  </a:moveTo>
                  <a:lnTo>
                    <a:pt x="23831" y="16292"/>
                  </a:lnTo>
                  <a:lnTo>
                    <a:pt x="23770" y="16292"/>
                  </a:lnTo>
                  <a:lnTo>
                    <a:pt x="23770" y="16110"/>
                  </a:lnTo>
                  <a:close/>
                  <a:moveTo>
                    <a:pt x="24135" y="16201"/>
                  </a:moveTo>
                  <a:lnTo>
                    <a:pt x="24409" y="16353"/>
                  </a:lnTo>
                  <a:lnTo>
                    <a:pt x="24166" y="16353"/>
                  </a:lnTo>
                  <a:lnTo>
                    <a:pt x="24135" y="16201"/>
                  </a:lnTo>
                  <a:close/>
                  <a:moveTo>
                    <a:pt x="88817" y="16292"/>
                  </a:moveTo>
                  <a:lnTo>
                    <a:pt x="88817" y="16353"/>
                  </a:lnTo>
                  <a:lnTo>
                    <a:pt x="88787" y="16353"/>
                  </a:lnTo>
                  <a:lnTo>
                    <a:pt x="88787" y="16292"/>
                  </a:lnTo>
                  <a:close/>
                  <a:moveTo>
                    <a:pt x="19971" y="16262"/>
                  </a:moveTo>
                  <a:lnTo>
                    <a:pt x="20062" y="16414"/>
                  </a:lnTo>
                  <a:lnTo>
                    <a:pt x="19941" y="16414"/>
                  </a:lnTo>
                  <a:lnTo>
                    <a:pt x="19941" y="16292"/>
                  </a:lnTo>
                  <a:lnTo>
                    <a:pt x="19971" y="16262"/>
                  </a:lnTo>
                  <a:close/>
                  <a:moveTo>
                    <a:pt x="18208" y="16292"/>
                  </a:moveTo>
                  <a:lnTo>
                    <a:pt x="18208" y="16444"/>
                  </a:lnTo>
                  <a:lnTo>
                    <a:pt x="18178" y="16444"/>
                  </a:lnTo>
                  <a:lnTo>
                    <a:pt x="18178" y="16292"/>
                  </a:lnTo>
                  <a:close/>
                  <a:moveTo>
                    <a:pt x="19089" y="16262"/>
                  </a:moveTo>
                  <a:lnTo>
                    <a:pt x="18937" y="16444"/>
                  </a:lnTo>
                  <a:lnTo>
                    <a:pt x="18816" y="16323"/>
                  </a:lnTo>
                  <a:lnTo>
                    <a:pt x="19089" y="16262"/>
                  </a:lnTo>
                  <a:close/>
                  <a:moveTo>
                    <a:pt x="26992" y="16444"/>
                  </a:moveTo>
                  <a:lnTo>
                    <a:pt x="26992" y="16475"/>
                  </a:lnTo>
                  <a:lnTo>
                    <a:pt x="26962" y="16475"/>
                  </a:lnTo>
                  <a:lnTo>
                    <a:pt x="26962" y="16444"/>
                  </a:lnTo>
                  <a:close/>
                  <a:moveTo>
                    <a:pt x="87480" y="16444"/>
                  </a:moveTo>
                  <a:lnTo>
                    <a:pt x="87480" y="16475"/>
                  </a:lnTo>
                  <a:lnTo>
                    <a:pt x="87358" y="16505"/>
                  </a:lnTo>
                  <a:lnTo>
                    <a:pt x="87358" y="16444"/>
                  </a:lnTo>
                  <a:close/>
                  <a:moveTo>
                    <a:pt x="87233" y="16209"/>
                  </a:moveTo>
                  <a:cubicBezTo>
                    <a:pt x="87259" y="16209"/>
                    <a:pt x="87282" y="16216"/>
                    <a:pt x="87297" y="16232"/>
                  </a:cubicBezTo>
                  <a:lnTo>
                    <a:pt x="87176" y="16566"/>
                  </a:lnTo>
                  <a:lnTo>
                    <a:pt x="87148" y="16230"/>
                  </a:lnTo>
                  <a:lnTo>
                    <a:pt x="87148" y="16230"/>
                  </a:lnTo>
                  <a:cubicBezTo>
                    <a:pt x="87177" y="16216"/>
                    <a:pt x="87207" y="16209"/>
                    <a:pt x="87233" y="16209"/>
                  </a:cubicBezTo>
                  <a:close/>
                  <a:moveTo>
                    <a:pt x="25351" y="16292"/>
                  </a:moveTo>
                  <a:lnTo>
                    <a:pt x="25351" y="16292"/>
                  </a:lnTo>
                  <a:cubicBezTo>
                    <a:pt x="25503" y="16384"/>
                    <a:pt x="25473" y="16505"/>
                    <a:pt x="25442" y="16657"/>
                  </a:cubicBezTo>
                  <a:cubicBezTo>
                    <a:pt x="25199" y="16566"/>
                    <a:pt x="25169" y="16505"/>
                    <a:pt x="25351" y="16292"/>
                  </a:cubicBezTo>
                  <a:close/>
                  <a:moveTo>
                    <a:pt x="35290" y="16687"/>
                  </a:moveTo>
                  <a:lnTo>
                    <a:pt x="35290" y="16718"/>
                  </a:lnTo>
                  <a:lnTo>
                    <a:pt x="35199" y="16718"/>
                  </a:lnTo>
                  <a:lnTo>
                    <a:pt x="35199" y="16687"/>
                  </a:lnTo>
                  <a:close/>
                  <a:moveTo>
                    <a:pt x="26445" y="16563"/>
                  </a:moveTo>
                  <a:cubicBezTo>
                    <a:pt x="26465" y="16563"/>
                    <a:pt x="26486" y="16586"/>
                    <a:pt x="26506" y="16657"/>
                  </a:cubicBezTo>
                  <a:cubicBezTo>
                    <a:pt x="26536" y="16657"/>
                    <a:pt x="26567" y="16657"/>
                    <a:pt x="26567" y="16687"/>
                  </a:cubicBezTo>
                  <a:lnTo>
                    <a:pt x="26567" y="16718"/>
                  </a:lnTo>
                  <a:lnTo>
                    <a:pt x="26506" y="16657"/>
                  </a:lnTo>
                  <a:cubicBezTo>
                    <a:pt x="26437" y="16680"/>
                    <a:pt x="26367" y="16738"/>
                    <a:pt x="26298" y="16738"/>
                  </a:cubicBezTo>
                  <a:cubicBezTo>
                    <a:pt x="26276" y="16738"/>
                    <a:pt x="26254" y="16732"/>
                    <a:pt x="26232" y="16718"/>
                  </a:cubicBezTo>
                  <a:lnTo>
                    <a:pt x="26232" y="16566"/>
                  </a:lnTo>
                  <a:lnTo>
                    <a:pt x="26324" y="16657"/>
                  </a:lnTo>
                  <a:cubicBezTo>
                    <a:pt x="26364" y="16657"/>
                    <a:pt x="26405" y="16563"/>
                    <a:pt x="26445" y="16563"/>
                  </a:cubicBezTo>
                  <a:close/>
                  <a:moveTo>
                    <a:pt x="86720" y="16748"/>
                  </a:moveTo>
                  <a:lnTo>
                    <a:pt x="86720" y="16779"/>
                  </a:lnTo>
                  <a:lnTo>
                    <a:pt x="86659" y="16779"/>
                  </a:lnTo>
                  <a:lnTo>
                    <a:pt x="86659" y="16748"/>
                  </a:lnTo>
                  <a:close/>
                  <a:moveTo>
                    <a:pt x="29576" y="16748"/>
                  </a:moveTo>
                  <a:lnTo>
                    <a:pt x="29576" y="16779"/>
                  </a:lnTo>
                  <a:lnTo>
                    <a:pt x="29454" y="16809"/>
                  </a:lnTo>
                  <a:lnTo>
                    <a:pt x="29454" y="16748"/>
                  </a:lnTo>
                  <a:close/>
                  <a:moveTo>
                    <a:pt x="29971" y="16566"/>
                  </a:moveTo>
                  <a:lnTo>
                    <a:pt x="30093" y="16809"/>
                  </a:lnTo>
                  <a:lnTo>
                    <a:pt x="29971" y="16809"/>
                  </a:lnTo>
                  <a:lnTo>
                    <a:pt x="29971" y="16566"/>
                  </a:lnTo>
                  <a:close/>
                  <a:moveTo>
                    <a:pt x="33102" y="16596"/>
                  </a:moveTo>
                  <a:lnTo>
                    <a:pt x="33132" y="16809"/>
                  </a:lnTo>
                  <a:lnTo>
                    <a:pt x="33011" y="16809"/>
                  </a:lnTo>
                  <a:lnTo>
                    <a:pt x="33102" y="16596"/>
                  </a:lnTo>
                  <a:close/>
                  <a:moveTo>
                    <a:pt x="28816" y="16596"/>
                  </a:moveTo>
                  <a:lnTo>
                    <a:pt x="28998" y="16839"/>
                  </a:lnTo>
                  <a:lnTo>
                    <a:pt x="28816" y="16748"/>
                  </a:lnTo>
                  <a:lnTo>
                    <a:pt x="28725" y="16809"/>
                  </a:lnTo>
                  <a:lnTo>
                    <a:pt x="28634" y="16687"/>
                  </a:lnTo>
                  <a:lnTo>
                    <a:pt x="28816" y="16596"/>
                  </a:lnTo>
                  <a:close/>
                  <a:moveTo>
                    <a:pt x="32372" y="16809"/>
                  </a:moveTo>
                  <a:lnTo>
                    <a:pt x="32372" y="16870"/>
                  </a:lnTo>
                  <a:lnTo>
                    <a:pt x="32342" y="16870"/>
                  </a:lnTo>
                  <a:lnTo>
                    <a:pt x="32342" y="16809"/>
                  </a:lnTo>
                  <a:close/>
                  <a:moveTo>
                    <a:pt x="23071" y="16809"/>
                  </a:moveTo>
                  <a:cubicBezTo>
                    <a:pt x="23071" y="16870"/>
                    <a:pt x="23071" y="16900"/>
                    <a:pt x="23071" y="16900"/>
                  </a:cubicBezTo>
                  <a:cubicBezTo>
                    <a:pt x="23081" y="16890"/>
                    <a:pt x="23091" y="16881"/>
                    <a:pt x="23100" y="16873"/>
                  </a:cubicBezTo>
                  <a:lnTo>
                    <a:pt x="23100" y="16873"/>
                  </a:lnTo>
                  <a:cubicBezTo>
                    <a:pt x="23097" y="16847"/>
                    <a:pt x="23090" y="16828"/>
                    <a:pt x="23071" y="16809"/>
                  </a:cubicBezTo>
                  <a:close/>
                  <a:moveTo>
                    <a:pt x="33254" y="16687"/>
                  </a:moveTo>
                  <a:lnTo>
                    <a:pt x="33284" y="16900"/>
                  </a:lnTo>
                  <a:lnTo>
                    <a:pt x="33223" y="16900"/>
                  </a:lnTo>
                  <a:lnTo>
                    <a:pt x="33223" y="16687"/>
                  </a:lnTo>
                  <a:close/>
                  <a:moveTo>
                    <a:pt x="26688" y="16839"/>
                  </a:moveTo>
                  <a:cubicBezTo>
                    <a:pt x="26840" y="16839"/>
                    <a:pt x="26840" y="16839"/>
                    <a:pt x="26840" y="16961"/>
                  </a:cubicBezTo>
                  <a:lnTo>
                    <a:pt x="26688" y="16839"/>
                  </a:lnTo>
                  <a:close/>
                  <a:moveTo>
                    <a:pt x="35412" y="16991"/>
                  </a:moveTo>
                  <a:lnTo>
                    <a:pt x="35412" y="17022"/>
                  </a:lnTo>
                  <a:lnTo>
                    <a:pt x="35351" y="17022"/>
                  </a:lnTo>
                  <a:lnTo>
                    <a:pt x="35351" y="16991"/>
                  </a:lnTo>
                  <a:close/>
                  <a:moveTo>
                    <a:pt x="87054" y="16444"/>
                  </a:moveTo>
                  <a:lnTo>
                    <a:pt x="87024" y="16657"/>
                  </a:lnTo>
                  <a:lnTo>
                    <a:pt x="87115" y="16748"/>
                  </a:lnTo>
                  <a:lnTo>
                    <a:pt x="87176" y="16596"/>
                  </a:lnTo>
                  <a:lnTo>
                    <a:pt x="87267" y="16596"/>
                  </a:lnTo>
                  <a:lnTo>
                    <a:pt x="87328" y="17022"/>
                  </a:lnTo>
                  <a:lnTo>
                    <a:pt x="86598" y="16931"/>
                  </a:lnTo>
                  <a:lnTo>
                    <a:pt x="86781" y="16839"/>
                  </a:lnTo>
                  <a:lnTo>
                    <a:pt x="86902" y="16444"/>
                  </a:lnTo>
                  <a:close/>
                  <a:moveTo>
                    <a:pt x="36141" y="16961"/>
                  </a:moveTo>
                  <a:lnTo>
                    <a:pt x="36202" y="17022"/>
                  </a:lnTo>
                  <a:cubicBezTo>
                    <a:pt x="36212" y="17032"/>
                    <a:pt x="36222" y="17041"/>
                    <a:pt x="36231" y="17051"/>
                  </a:cubicBezTo>
                  <a:lnTo>
                    <a:pt x="36231" y="17051"/>
                  </a:lnTo>
                  <a:cubicBezTo>
                    <a:pt x="36171" y="17022"/>
                    <a:pt x="36141" y="17021"/>
                    <a:pt x="36111" y="16991"/>
                  </a:cubicBezTo>
                  <a:lnTo>
                    <a:pt x="36141" y="16961"/>
                  </a:lnTo>
                  <a:close/>
                  <a:moveTo>
                    <a:pt x="42828" y="16961"/>
                  </a:moveTo>
                  <a:lnTo>
                    <a:pt x="42828" y="17052"/>
                  </a:lnTo>
                  <a:lnTo>
                    <a:pt x="42798" y="17052"/>
                  </a:lnTo>
                  <a:lnTo>
                    <a:pt x="42798" y="16961"/>
                  </a:lnTo>
                  <a:close/>
                  <a:moveTo>
                    <a:pt x="36780" y="16961"/>
                  </a:moveTo>
                  <a:lnTo>
                    <a:pt x="36780" y="17113"/>
                  </a:lnTo>
                  <a:lnTo>
                    <a:pt x="36749" y="17113"/>
                  </a:lnTo>
                  <a:lnTo>
                    <a:pt x="36749" y="16961"/>
                  </a:lnTo>
                  <a:close/>
                  <a:moveTo>
                    <a:pt x="37813" y="17052"/>
                  </a:moveTo>
                  <a:lnTo>
                    <a:pt x="37813" y="17113"/>
                  </a:lnTo>
                  <a:lnTo>
                    <a:pt x="37692" y="17113"/>
                  </a:lnTo>
                  <a:lnTo>
                    <a:pt x="37692" y="17052"/>
                  </a:lnTo>
                  <a:close/>
                  <a:moveTo>
                    <a:pt x="40792" y="17052"/>
                  </a:moveTo>
                  <a:cubicBezTo>
                    <a:pt x="40792" y="17083"/>
                    <a:pt x="40762" y="17083"/>
                    <a:pt x="40762" y="17113"/>
                  </a:cubicBezTo>
                  <a:lnTo>
                    <a:pt x="40731" y="17083"/>
                  </a:lnTo>
                  <a:lnTo>
                    <a:pt x="40792" y="17052"/>
                  </a:lnTo>
                  <a:close/>
                  <a:moveTo>
                    <a:pt x="43923" y="16961"/>
                  </a:moveTo>
                  <a:lnTo>
                    <a:pt x="43832" y="17143"/>
                  </a:lnTo>
                  <a:lnTo>
                    <a:pt x="43649" y="16961"/>
                  </a:lnTo>
                  <a:close/>
                  <a:moveTo>
                    <a:pt x="87480" y="16991"/>
                  </a:moveTo>
                  <a:lnTo>
                    <a:pt x="87510" y="17143"/>
                  </a:lnTo>
                  <a:lnTo>
                    <a:pt x="87449" y="17143"/>
                  </a:lnTo>
                  <a:lnTo>
                    <a:pt x="87449" y="17022"/>
                  </a:lnTo>
                  <a:lnTo>
                    <a:pt x="87480" y="16991"/>
                  </a:lnTo>
                  <a:close/>
                  <a:moveTo>
                    <a:pt x="36658" y="16900"/>
                  </a:moveTo>
                  <a:lnTo>
                    <a:pt x="36658" y="16900"/>
                  </a:lnTo>
                  <a:cubicBezTo>
                    <a:pt x="36572" y="17044"/>
                    <a:pt x="36459" y="17187"/>
                    <a:pt x="36293" y="17254"/>
                  </a:cubicBezTo>
                  <a:lnTo>
                    <a:pt x="36293" y="17254"/>
                  </a:lnTo>
                  <a:lnTo>
                    <a:pt x="36293" y="17113"/>
                  </a:lnTo>
                  <a:lnTo>
                    <a:pt x="36283" y="17103"/>
                  </a:lnTo>
                  <a:lnTo>
                    <a:pt x="36283" y="17103"/>
                  </a:lnTo>
                  <a:cubicBezTo>
                    <a:pt x="36337" y="17076"/>
                    <a:pt x="36391" y="17052"/>
                    <a:pt x="36445" y="17052"/>
                  </a:cubicBezTo>
                  <a:cubicBezTo>
                    <a:pt x="36506" y="17022"/>
                    <a:pt x="36537" y="16961"/>
                    <a:pt x="36658" y="16900"/>
                  </a:cubicBezTo>
                  <a:close/>
                  <a:moveTo>
                    <a:pt x="33315" y="17113"/>
                  </a:moveTo>
                  <a:lnTo>
                    <a:pt x="33406" y="17265"/>
                  </a:lnTo>
                  <a:cubicBezTo>
                    <a:pt x="33379" y="17274"/>
                    <a:pt x="33353" y="17280"/>
                    <a:pt x="33331" y="17280"/>
                  </a:cubicBezTo>
                  <a:cubicBezTo>
                    <a:pt x="33277" y="17280"/>
                    <a:pt x="33250" y="17243"/>
                    <a:pt x="33315" y="17113"/>
                  </a:cubicBezTo>
                  <a:close/>
                  <a:moveTo>
                    <a:pt x="42190" y="16961"/>
                  </a:moveTo>
                  <a:lnTo>
                    <a:pt x="42190" y="17022"/>
                  </a:lnTo>
                  <a:lnTo>
                    <a:pt x="42038" y="17052"/>
                  </a:lnTo>
                  <a:lnTo>
                    <a:pt x="42038" y="17387"/>
                  </a:lnTo>
                  <a:lnTo>
                    <a:pt x="41825" y="17235"/>
                  </a:lnTo>
                  <a:cubicBezTo>
                    <a:pt x="41856" y="17113"/>
                    <a:pt x="41917" y="17052"/>
                    <a:pt x="42038" y="17052"/>
                  </a:cubicBezTo>
                  <a:cubicBezTo>
                    <a:pt x="42069" y="16991"/>
                    <a:pt x="42129" y="16961"/>
                    <a:pt x="42190" y="16961"/>
                  </a:cubicBezTo>
                  <a:close/>
                  <a:moveTo>
                    <a:pt x="36263" y="17265"/>
                  </a:moveTo>
                  <a:lnTo>
                    <a:pt x="36263" y="17417"/>
                  </a:lnTo>
                  <a:lnTo>
                    <a:pt x="36141" y="17417"/>
                  </a:lnTo>
                  <a:lnTo>
                    <a:pt x="36141" y="17265"/>
                  </a:lnTo>
                  <a:close/>
                  <a:moveTo>
                    <a:pt x="37965" y="17356"/>
                  </a:moveTo>
                  <a:lnTo>
                    <a:pt x="37965" y="17417"/>
                  </a:lnTo>
                  <a:lnTo>
                    <a:pt x="37935" y="17417"/>
                  </a:lnTo>
                  <a:lnTo>
                    <a:pt x="37935" y="17356"/>
                  </a:lnTo>
                  <a:close/>
                  <a:moveTo>
                    <a:pt x="39090" y="17356"/>
                  </a:moveTo>
                  <a:lnTo>
                    <a:pt x="39090" y="17387"/>
                  </a:lnTo>
                  <a:lnTo>
                    <a:pt x="38968" y="17417"/>
                  </a:lnTo>
                  <a:lnTo>
                    <a:pt x="38968" y="17356"/>
                  </a:lnTo>
                  <a:close/>
                  <a:moveTo>
                    <a:pt x="42433" y="16961"/>
                  </a:moveTo>
                  <a:cubicBezTo>
                    <a:pt x="42555" y="17052"/>
                    <a:pt x="42676" y="17083"/>
                    <a:pt x="42676" y="17265"/>
                  </a:cubicBezTo>
                  <a:lnTo>
                    <a:pt x="42464" y="17356"/>
                  </a:lnTo>
                  <a:lnTo>
                    <a:pt x="42342" y="17295"/>
                  </a:lnTo>
                  <a:lnTo>
                    <a:pt x="42312" y="17447"/>
                  </a:lnTo>
                  <a:lnTo>
                    <a:pt x="42190" y="17356"/>
                  </a:lnTo>
                  <a:lnTo>
                    <a:pt x="42433" y="16961"/>
                  </a:lnTo>
                  <a:close/>
                  <a:moveTo>
                    <a:pt x="45868" y="17447"/>
                  </a:moveTo>
                  <a:lnTo>
                    <a:pt x="45868" y="17569"/>
                  </a:lnTo>
                  <a:lnTo>
                    <a:pt x="45726" y="17569"/>
                  </a:lnTo>
                  <a:cubicBezTo>
                    <a:pt x="45735" y="17523"/>
                    <a:pt x="45746" y="17485"/>
                    <a:pt x="45746" y="17447"/>
                  </a:cubicBezTo>
                  <a:close/>
                  <a:moveTo>
                    <a:pt x="45506" y="17353"/>
                  </a:moveTo>
                  <a:cubicBezTo>
                    <a:pt x="45620" y="17353"/>
                    <a:pt x="45632" y="17472"/>
                    <a:pt x="45673" y="17578"/>
                  </a:cubicBezTo>
                  <a:lnTo>
                    <a:pt x="45673" y="17578"/>
                  </a:lnTo>
                  <a:cubicBezTo>
                    <a:pt x="45637" y="17585"/>
                    <a:pt x="45602" y="17589"/>
                    <a:pt x="45567" y="17589"/>
                  </a:cubicBezTo>
                  <a:cubicBezTo>
                    <a:pt x="45499" y="17589"/>
                    <a:pt x="45435" y="17574"/>
                    <a:pt x="45382" y="17539"/>
                  </a:cubicBezTo>
                  <a:lnTo>
                    <a:pt x="45473" y="17356"/>
                  </a:lnTo>
                  <a:cubicBezTo>
                    <a:pt x="45485" y="17354"/>
                    <a:pt x="45496" y="17353"/>
                    <a:pt x="45506" y="17353"/>
                  </a:cubicBezTo>
                  <a:close/>
                  <a:moveTo>
                    <a:pt x="39059" y="17569"/>
                  </a:moveTo>
                  <a:lnTo>
                    <a:pt x="39151" y="17721"/>
                  </a:lnTo>
                  <a:lnTo>
                    <a:pt x="38847" y="17721"/>
                  </a:lnTo>
                  <a:lnTo>
                    <a:pt x="38816" y="17691"/>
                  </a:lnTo>
                  <a:lnTo>
                    <a:pt x="39059" y="17569"/>
                  </a:lnTo>
                  <a:close/>
                  <a:moveTo>
                    <a:pt x="43041" y="17660"/>
                  </a:moveTo>
                  <a:lnTo>
                    <a:pt x="43041" y="17721"/>
                  </a:lnTo>
                  <a:lnTo>
                    <a:pt x="43011" y="17721"/>
                  </a:lnTo>
                  <a:lnTo>
                    <a:pt x="43011" y="17660"/>
                  </a:lnTo>
                  <a:close/>
                  <a:moveTo>
                    <a:pt x="44470" y="17660"/>
                  </a:moveTo>
                  <a:lnTo>
                    <a:pt x="44561" y="17691"/>
                  </a:lnTo>
                  <a:lnTo>
                    <a:pt x="44561" y="17721"/>
                  </a:lnTo>
                  <a:lnTo>
                    <a:pt x="44470" y="17721"/>
                  </a:lnTo>
                  <a:lnTo>
                    <a:pt x="44470" y="17660"/>
                  </a:lnTo>
                  <a:close/>
                  <a:moveTo>
                    <a:pt x="51096" y="17660"/>
                  </a:moveTo>
                  <a:lnTo>
                    <a:pt x="51187" y="17691"/>
                  </a:lnTo>
                  <a:lnTo>
                    <a:pt x="51187" y="17721"/>
                  </a:lnTo>
                  <a:lnTo>
                    <a:pt x="51096" y="17721"/>
                  </a:lnTo>
                  <a:lnTo>
                    <a:pt x="51096" y="17660"/>
                  </a:lnTo>
                  <a:close/>
                  <a:moveTo>
                    <a:pt x="41673" y="17660"/>
                  </a:moveTo>
                  <a:cubicBezTo>
                    <a:pt x="41673" y="17691"/>
                    <a:pt x="41673" y="17721"/>
                    <a:pt x="41643" y="17751"/>
                  </a:cubicBezTo>
                  <a:lnTo>
                    <a:pt x="41613" y="17721"/>
                  </a:lnTo>
                  <a:lnTo>
                    <a:pt x="41673" y="17660"/>
                  </a:lnTo>
                  <a:close/>
                  <a:moveTo>
                    <a:pt x="42007" y="17741"/>
                  </a:moveTo>
                  <a:lnTo>
                    <a:pt x="41977" y="17751"/>
                  </a:lnTo>
                  <a:cubicBezTo>
                    <a:pt x="41993" y="17751"/>
                    <a:pt x="42015" y="17759"/>
                    <a:pt x="42023" y="17759"/>
                  </a:cubicBezTo>
                  <a:cubicBezTo>
                    <a:pt x="42028" y="17759"/>
                    <a:pt x="42026" y="17755"/>
                    <a:pt x="42007" y="17741"/>
                  </a:cubicBezTo>
                  <a:close/>
                  <a:moveTo>
                    <a:pt x="41066" y="16687"/>
                  </a:moveTo>
                  <a:lnTo>
                    <a:pt x="41096" y="16870"/>
                  </a:lnTo>
                  <a:lnTo>
                    <a:pt x="41491" y="16870"/>
                  </a:lnTo>
                  <a:lnTo>
                    <a:pt x="41643" y="16718"/>
                  </a:lnTo>
                  <a:lnTo>
                    <a:pt x="41673" y="16870"/>
                  </a:lnTo>
                  <a:lnTo>
                    <a:pt x="41886" y="16779"/>
                  </a:lnTo>
                  <a:cubicBezTo>
                    <a:pt x="41886" y="16870"/>
                    <a:pt x="41947" y="16900"/>
                    <a:pt x="41886" y="16931"/>
                  </a:cubicBezTo>
                  <a:cubicBezTo>
                    <a:pt x="41825" y="16961"/>
                    <a:pt x="41734" y="16991"/>
                    <a:pt x="41734" y="17113"/>
                  </a:cubicBezTo>
                  <a:lnTo>
                    <a:pt x="41369" y="17113"/>
                  </a:lnTo>
                  <a:lnTo>
                    <a:pt x="41369" y="17539"/>
                  </a:lnTo>
                  <a:lnTo>
                    <a:pt x="41187" y="17599"/>
                  </a:lnTo>
                  <a:lnTo>
                    <a:pt x="41126" y="17812"/>
                  </a:lnTo>
                  <a:lnTo>
                    <a:pt x="40883" y="17660"/>
                  </a:lnTo>
                  <a:lnTo>
                    <a:pt x="40822" y="17204"/>
                  </a:lnTo>
                  <a:lnTo>
                    <a:pt x="41005" y="17265"/>
                  </a:lnTo>
                  <a:cubicBezTo>
                    <a:pt x="41005" y="17204"/>
                    <a:pt x="40974" y="17174"/>
                    <a:pt x="40944" y="17113"/>
                  </a:cubicBezTo>
                  <a:cubicBezTo>
                    <a:pt x="40914" y="17083"/>
                    <a:pt x="40883" y="17052"/>
                    <a:pt x="40853" y="17052"/>
                  </a:cubicBezTo>
                  <a:lnTo>
                    <a:pt x="40792" y="17052"/>
                  </a:lnTo>
                  <a:cubicBezTo>
                    <a:pt x="40792" y="17022"/>
                    <a:pt x="40822" y="16991"/>
                    <a:pt x="40822" y="16961"/>
                  </a:cubicBezTo>
                  <a:lnTo>
                    <a:pt x="40853" y="17052"/>
                  </a:lnTo>
                  <a:lnTo>
                    <a:pt x="41005" y="16931"/>
                  </a:lnTo>
                  <a:lnTo>
                    <a:pt x="40944" y="16870"/>
                  </a:lnTo>
                  <a:lnTo>
                    <a:pt x="41066" y="16687"/>
                  </a:lnTo>
                  <a:close/>
                  <a:moveTo>
                    <a:pt x="42008" y="17417"/>
                  </a:moveTo>
                  <a:lnTo>
                    <a:pt x="41977" y="17721"/>
                  </a:lnTo>
                  <a:cubicBezTo>
                    <a:pt x="41990" y="17729"/>
                    <a:pt x="42000" y="17736"/>
                    <a:pt x="42007" y="17741"/>
                  </a:cubicBezTo>
                  <a:lnTo>
                    <a:pt x="42007" y="17741"/>
                  </a:lnTo>
                  <a:lnTo>
                    <a:pt x="42069" y="17721"/>
                  </a:lnTo>
                  <a:cubicBezTo>
                    <a:pt x="42099" y="17721"/>
                    <a:pt x="42099" y="17751"/>
                    <a:pt x="42160" y="17812"/>
                  </a:cubicBezTo>
                  <a:cubicBezTo>
                    <a:pt x="41977" y="17782"/>
                    <a:pt x="41825" y="17721"/>
                    <a:pt x="41673" y="17660"/>
                  </a:cubicBezTo>
                  <a:cubicBezTo>
                    <a:pt x="41734" y="17630"/>
                    <a:pt x="41765" y="17599"/>
                    <a:pt x="41795" y="17569"/>
                  </a:cubicBezTo>
                  <a:cubicBezTo>
                    <a:pt x="41825" y="17508"/>
                    <a:pt x="41825" y="17478"/>
                    <a:pt x="41856" y="17417"/>
                  </a:cubicBezTo>
                  <a:close/>
                  <a:moveTo>
                    <a:pt x="89256" y="17784"/>
                  </a:moveTo>
                  <a:lnTo>
                    <a:pt x="89273" y="17812"/>
                  </a:lnTo>
                  <a:cubicBezTo>
                    <a:pt x="89273" y="17812"/>
                    <a:pt x="89273" y="17792"/>
                    <a:pt x="89256" y="17784"/>
                  </a:cubicBezTo>
                  <a:close/>
                  <a:moveTo>
                    <a:pt x="46324" y="17447"/>
                  </a:moveTo>
                  <a:cubicBezTo>
                    <a:pt x="46324" y="17630"/>
                    <a:pt x="46202" y="17782"/>
                    <a:pt x="46050" y="17842"/>
                  </a:cubicBezTo>
                  <a:lnTo>
                    <a:pt x="46020" y="17630"/>
                  </a:lnTo>
                  <a:lnTo>
                    <a:pt x="46324" y="17447"/>
                  </a:lnTo>
                  <a:close/>
                  <a:moveTo>
                    <a:pt x="48756" y="17812"/>
                  </a:moveTo>
                  <a:lnTo>
                    <a:pt x="48756" y="17842"/>
                  </a:lnTo>
                  <a:lnTo>
                    <a:pt x="48664" y="17842"/>
                  </a:lnTo>
                  <a:lnTo>
                    <a:pt x="48664" y="17812"/>
                  </a:lnTo>
                  <a:close/>
                  <a:moveTo>
                    <a:pt x="43531" y="17378"/>
                  </a:moveTo>
                  <a:cubicBezTo>
                    <a:pt x="43716" y="17378"/>
                    <a:pt x="43900" y="17469"/>
                    <a:pt x="44084" y="17469"/>
                  </a:cubicBezTo>
                  <a:cubicBezTo>
                    <a:pt x="44172" y="17469"/>
                    <a:pt x="44260" y="17448"/>
                    <a:pt x="44348" y="17387"/>
                  </a:cubicBezTo>
                  <a:lnTo>
                    <a:pt x="44348" y="17630"/>
                  </a:lnTo>
                  <a:lnTo>
                    <a:pt x="44135" y="17539"/>
                  </a:lnTo>
                  <a:cubicBezTo>
                    <a:pt x="44135" y="17630"/>
                    <a:pt x="44135" y="17691"/>
                    <a:pt x="44135" y="17751"/>
                  </a:cubicBezTo>
                  <a:cubicBezTo>
                    <a:pt x="44113" y="17820"/>
                    <a:pt x="44090" y="17888"/>
                    <a:pt x="44054" y="17944"/>
                  </a:cubicBezTo>
                  <a:lnTo>
                    <a:pt x="44054" y="17944"/>
                  </a:lnTo>
                  <a:lnTo>
                    <a:pt x="44044" y="17934"/>
                  </a:lnTo>
                  <a:lnTo>
                    <a:pt x="44044" y="17958"/>
                  </a:lnTo>
                  <a:lnTo>
                    <a:pt x="44044" y="17958"/>
                  </a:lnTo>
                  <a:cubicBezTo>
                    <a:pt x="44044" y="17959"/>
                    <a:pt x="44043" y="17960"/>
                    <a:pt x="44042" y="17961"/>
                  </a:cubicBezTo>
                  <a:lnTo>
                    <a:pt x="44042" y="17961"/>
                  </a:lnTo>
                  <a:cubicBezTo>
                    <a:pt x="43983" y="17871"/>
                    <a:pt x="43953" y="17781"/>
                    <a:pt x="43984" y="17691"/>
                  </a:cubicBezTo>
                  <a:lnTo>
                    <a:pt x="43649" y="17478"/>
                  </a:lnTo>
                  <a:lnTo>
                    <a:pt x="43497" y="17569"/>
                  </a:lnTo>
                  <a:lnTo>
                    <a:pt x="43558" y="17721"/>
                  </a:lnTo>
                  <a:lnTo>
                    <a:pt x="43345" y="17599"/>
                  </a:lnTo>
                  <a:lnTo>
                    <a:pt x="43436" y="17387"/>
                  </a:lnTo>
                  <a:cubicBezTo>
                    <a:pt x="43468" y="17380"/>
                    <a:pt x="43500" y="17378"/>
                    <a:pt x="43531" y="17378"/>
                  </a:cubicBezTo>
                  <a:close/>
                  <a:moveTo>
                    <a:pt x="37448" y="17873"/>
                  </a:moveTo>
                  <a:lnTo>
                    <a:pt x="37448" y="17964"/>
                  </a:lnTo>
                  <a:lnTo>
                    <a:pt x="37418" y="17964"/>
                  </a:lnTo>
                  <a:lnTo>
                    <a:pt x="37418" y="17873"/>
                  </a:lnTo>
                  <a:close/>
                  <a:moveTo>
                    <a:pt x="46081" y="17873"/>
                  </a:moveTo>
                  <a:lnTo>
                    <a:pt x="46081" y="17964"/>
                  </a:lnTo>
                  <a:lnTo>
                    <a:pt x="46050" y="17964"/>
                  </a:lnTo>
                  <a:lnTo>
                    <a:pt x="46050" y="17873"/>
                  </a:lnTo>
                  <a:close/>
                  <a:moveTo>
                    <a:pt x="44082" y="17956"/>
                  </a:moveTo>
                  <a:cubicBezTo>
                    <a:pt x="44097" y="17956"/>
                    <a:pt x="44105" y="17964"/>
                    <a:pt x="44105" y="17964"/>
                  </a:cubicBezTo>
                  <a:lnTo>
                    <a:pt x="44105" y="17994"/>
                  </a:lnTo>
                  <a:lnTo>
                    <a:pt x="44069" y="17958"/>
                  </a:lnTo>
                  <a:lnTo>
                    <a:pt x="44069" y="17958"/>
                  </a:lnTo>
                  <a:cubicBezTo>
                    <a:pt x="44074" y="17957"/>
                    <a:pt x="44078" y="17956"/>
                    <a:pt x="44082" y="17956"/>
                  </a:cubicBezTo>
                  <a:close/>
                  <a:moveTo>
                    <a:pt x="87966" y="17630"/>
                  </a:moveTo>
                  <a:cubicBezTo>
                    <a:pt x="87996" y="17660"/>
                    <a:pt x="87996" y="17691"/>
                    <a:pt x="88027" y="17751"/>
                  </a:cubicBezTo>
                  <a:cubicBezTo>
                    <a:pt x="88057" y="17782"/>
                    <a:pt x="88088" y="17842"/>
                    <a:pt x="88088" y="17873"/>
                  </a:cubicBezTo>
                  <a:lnTo>
                    <a:pt x="87905" y="18025"/>
                  </a:lnTo>
                  <a:lnTo>
                    <a:pt x="87875" y="17691"/>
                  </a:lnTo>
                  <a:lnTo>
                    <a:pt x="87966" y="17660"/>
                  </a:lnTo>
                  <a:lnTo>
                    <a:pt x="87966" y="17630"/>
                  </a:lnTo>
                  <a:close/>
                  <a:moveTo>
                    <a:pt x="44591" y="17873"/>
                  </a:moveTo>
                  <a:lnTo>
                    <a:pt x="44683" y="17994"/>
                  </a:lnTo>
                  <a:lnTo>
                    <a:pt x="44439" y="18055"/>
                  </a:lnTo>
                  <a:lnTo>
                    <a:pt x="44439" y="18055"/>
                  </a:lnTo>
                  <a:lnTo>
                    <a:pt x="44591" y="17873"/>
                  </a:lnTo>
                  <a:close/>
                  <a:moveTo>
                    <a:pt x="34713" y="18025"/>
                  </a:moveTo>
                  <a:lnTo>
                    <a:pt x="34774" y="18055"/>
                  </a:lnTo>
                  <a:lnTo>
                    <a:pt x="34743" y="18086"/>
                  </a:lnTo>
                  <a:lnTo>
                    <a:pt x="34713" y="18025"/>
                  </a:lnTo>
                  <a:close/>
                  <a:moveTo>
                    <a:pt x="40610" y="17204"/>
                  </a:moveTo>
                  <a:lnTo>
                    <a:pt x="40701" y="17660"/>
                  </a:lnTo>
                  <a:lnTo>
                    <a:pt x="40549" y="17721"/>
                  </a:lnTo>
                  <a:lnTo>
                    <a:pt x="40701" y="17782"/>
                  </a:lnTo>
                  <a:lnTo>
                    <a:pt x="40701" y="17903"/>
                  </a:lnTo>
                  <a:lnTo>
                    <a:pt x="40306" y="17630"/>
                  </a:lnTo>
                  <a:lnTo>
                    <a:pt x="40275" y="17873"/>
                  </a:lnTo>
                  <a:lnTo>
                    <a:pt x="40123" y="17812"/>
                  </a:lnTo>
                  <a:cubicBezTo>
                    <a:pt x="40093" y="17812"/>
                    <a:pt x="40032" y="17782"/>
                    <a:pt x="40002" y="17751"/>
                  </a:cubicBezTo>
                  <a:lnTo>
                    <a:pt x="39850" y="18086"/>
                  </a:lnTo>
                  <a:lnTo>
                    <a:pt x="39667" y="17934"/>
                  </a:lnTo>
                  <a:lnTo>
                    <a:pt x="39759" y="17721"/>
                  </a:lnTo>
                  <a:lnTo>
                    <a:pt x="39759" y="17691"/>
                  </a:lnTo>
                  <a:cubicBezTo>
                    <a:pt x="39646" y="17728"/>
                    <a:pt x="39545" y="17800"/>
                    <a:pt x="39463" y="17800"/>
                  </a:cubicBezTo>
                  <a:cubicBezTo>
                    <a:pt x="39412" y="17800"/>
                    <a:pt x="39368" y="17772"/>
                    <a:pt x="39333" y="17691"/>
                  </a:cubicBezTo>
                  <a:lnTo>
                    <a:pt x="39424" y="17599"/>
                  </a:lnTo>
                  <a:cubicBezTo>
                    <a:pt x="39470" y="17584"/>
                    <a:pt x="39515" y="17577"/>
                    <a:pt x="39561" y="17577"/>
                  </a:cubicBezTo>
                  <a:cubicBezTo>
                    <a:pt x="39607" y="17577"/>
                    <a:pt x="39652" y="17584"/>
                    <a:pt x="39698" y="17599"/>
                  </a:cubicBezTo>
                  <a:cubicBezTo>
                    <a:pt x="39705" y="17602"/>
                    <a:pt x="39712" y="17603"/>
                    <a:pt x="39719" y="17603"/>
                  </a:cubicBezTo>
                  <a:cubicBezTo>
                    <a:pt x="39776" y="17603"/>
                    <a:pt x="39831" y="17538"/>
                    <a:pt x="39878" y="17538"/>
                  </a:cubicBezTo>
                  <a:cubicBezTo>
                    <a:pt x="39901" y="17538"/>
                    <a:pt x="39923" y="17553"/>
                    <a:pt x="39941" y="17599"/>
                  </a:cubicBezTo>
                  <a:cubicBezTo>
                    <a:pt x="39981" y="17518"/>
                    <a:pt x="40049" y="17518"/>
                    <a:pt x="40116" y="17518"/>
                  </a:cubicBezTo>
                  <a:lnTo>
                    <a:pt x="40116" y="17518"/>
                  </a:lnTo>
                  <a:cubicBezTo>
                    <a:pt x="40150" y="17518"/>
                    <a:pt x="40184" y="17518"/>
                    <a:pt x="40214" y="17508"/>
                  </a:cubicBezTo>
                  <a:cubicBezTo>
                    <a:pt x="40306" y="17478"/>
                    <a:pt x="40397" y="17447"/>
                    <a:pt x="40488" y="17417"/>
                  </a:cubicBezTo>
                  <a:lnTo>
                    <a:pt x="40610" y="17204"/>
                  </a:lnTo>
                  <a:close/>
                  <a:moveTo>
                    <a:pt x="41734" y="18025"/>
                  </a:moveTo>
                  <a:lnTo>
                    <a:pt x="41734" y="18116"/>
                  </a:lnTo>
                  <a:lnTo>
                    <a:pt x="41704" y="18116"/>
                  </a:lnTo>
                  <a:lnTo>
                    <a:pt x="41704" y="18025"/>
                  </a:lnTo>
                  <a:close/>
                  <a:moveTo>
                    <a:pt x="42707" y="17842"/>
                  </a:moveTo>
                  <a:lnTo>
                    <a:pt x="42707" y="18116"/>
                  </a:lnTo>
                  <a:lnTo>
                    <a:pt x="42525" y="18086"/>
                  </a:lnTo>
                  <a:lnTo>
                    <a:pt x="42707" y="17842"/>
                  </a:lnTo>
                  <a:close/>
                  <a:moveTo>
                    <a:pt x="40792" y="18116"/>
                  </a:moveTo>
                  <a:lnTo>
                    <a:pt x="40792" y="18146"/>
                  </a:lnTo>
                  <a:lnTo>
                    <a:pt x="40670" y="18177"/>
                  </a:lnTo>
                  <a:lnTo>
                    <a:pt x="40670" y="18116"/>
                  </a:lnTo>
                  <a:close/>
                  <a:moveTo>
                    <a:pt x="42099" y="17934"/>
                  </a:moveTo>
                  <a:lnTo>
                    <a:pt x="42281" y="18055"/>
                  </a:lnTo>
                  <a:lnTo>
                    <a:pt x="42160" y="18177"/>
                  </a:lnTo>
                  <a:lnTo>
                    <a:pt x="41977" y="18086"/>
                  </a:lnTo>
                  <a:lnTo>
                    <a:pt x="42099" y="17934"/>
                  </a:lnTo>
                  <a:close/>
                  <a:moveTo>
                    <a:pt x="44865" y="17842"/>
                  </a:moveTo>
                  <a:lnTo>
                    <a:pt x="45108" y="17994"/>
                  </a:lnTo>
                  <a:lnTo>
                    <a:pt x="44865" y="18177"/>
                  </a:lnTo>
                  <a:lnTo>
                    <a:pt x="44865" y="17842"/>
                  </a:lnTo>
                  <a:close/>
                  <a:moveTo>
                    <a:pt x="86568" y="18055"/>
                  </a:moveTo>
                  <a:lnTo>
                    <a:pt x="86537" y="18177"/>
                  </a:lnTo>
                  <a:lnTo>
                    <a:pt x="86507" y="18177"/>
                  </a:lnTo>
                  <a:lnTo>
                    <a:pt x="86477" y="18055"/>
                  </a:lnTo>
                  <a:close/>
                  <a:moveTo>
                    <a:pt x="87693" y="18055"/>
                  </a:moveTo>
                  <a:lnTo>
                    <a:pt x="87753" y="18116"/>
                  </a:lnTo>
                  <a:cubicBezTo>
                    <a:pt x="87784" y="18116"/>
                    <a:pt x="87784" y="18116"/>
                    <a:pt x="87814" y="18146"/>
                  </a:cubicBezTo>
                  <a:lnTo>
                    <a:pt x="87784" y="18177"/>
                  </a:lnTo>
                  <a:lnTo>
                    <a:pt x="87753" y="18116"/>
                  </a:lnTo>
                  <a:cubicBezTo>
                    <a:pt x="87723" y="18086"/>
                    <a:pt x="87693" y="18086"/>
                    <a:pt x="87662" y="18055"/>
                  </a:cubicBezTo>
                  <a:close/>
                  <a:moveTo>
                    <a:pt x="89516" y="18268"/>
                  </a:moveTo>
                  <a:lnTo>
                    <a:pt x="89516" y="18298"/>
                  </a:lnTo>
                  <a:lnTo>
                    <a:pt x="89364" y="18298"/>
                  </a:lnTo>
                  <a:lnTo>
                    <a:pt x="89364" y="18268"/>
                  </a:lnTo>
                  <a:close/>
                  <a:moveTo>
                    <a:pt x="56689" y="18268"/>
                  </a:moveTo>
                  <a:lnTo>
                    <a:pt x="56689" y="18329"/>
                  </a:lnTo>
                  <a:lnTo>
                    <a:pt x="56659" y="18329"/>
                  </a:lnTo>
                  <a:lnTo>
                    <a:pt x="56659" y="18268"/>
                  </a:lnTo>
                  <a:close/>
                  <a:moveTo>
                    <a:pt x="36081" y="18268"/>
                  </a:moveTo>
                  <a:lnTo>
                    <a:pt x="36081" y="18420"/>
                  </a:lnTo>
                  <a:lnTo>
                    <a:pt x="36050" y="18420"/>
                  </a:lnTo>
                  <a:lnTo>
                    <a:pt x="36020" y="18268"/>
                  </a:lnTo>
                  <a:close/>
                  <a:moveTo>
                    <a:pt x="33102" y="18390"/>
                  </a:moveTo>
                  <a:lnTo>
                    <a:pt x="33102" y="18481"/>
                  </a:lnTo>
                  <a:lnTo>
                    <a:pt x="33071" y="18481"/>
                  </a:lnTo>
                  <a:lnTo>
                    <a:pt x="33071" y="18390"/>
                  </a:lnTo>
                  <a:close/>
                  <a:moveTo>
                    <a:pt x="55321" y="18238"/>
                  </a:moveTo>
                  <a:lnTo>
                    <a:pt x="55503" y="18298"/>
                  </a:lnTo>
                  <a:lnTo>
                    <a:pt x="55321" y="18511"/>
                  </a:lnTo>
                  <a:lnTo>
                    <a:pt x="55321" y="18238"/>
                  </a:lnTo>
                  <a:close/>
                  <a:moveTo>
                    <a:pt x="42251" y="18481"/>
                  </a:moveTo>
                  <a:lnTo>
                    <a:pt x="42251" y="18572"/>
                  </a:lnTo>
                  <a:lnTo>
                    <a:pt x="42221" y="18572"/>
                  </a:lnTo>
                  <a:lnTo>
                    <a:pt x="42221" y="18481"/>
                  </a:lnTo>
                  <a:close/>
                  <a:moveTo>
                    <a:pt x="54744" y="18390"/>
                  </a:moveTo>
                  <a:lnTo>
                    <a:pt x="54811" y="18457"/>
                  </a:lnTo>
                  <a:lnTo>
                    <a:pt x="54811" y="18457"/>
                  </a:lnTo>
                  <a:cubicBezTo>
                    <a:pt x="54829" y="18572"/>
                    <a:pt x="54799" y="18572"/>
                    <a:pt x="54744" y="18572"/>
                  </a:cubicBezTo>
                  <a:lnTo>
                    <a:pt x="54744" y="18390"/>
                  </a:lnTo>
                  <a:close/>
                  <a:moveTo>
                    <a:pt x="55747" y="18359"/>
                  </a:moveTo>
                  <a:lnTo>
                    <a:pt x="55747" y="18572"/>
                  </a:lnTo>
                  <a:lnTo>
                    <a:pt x="55686" y="18572"/>
                  </a:lnTo>
                  <a:lnTo>
                    <a:pt x="55686" y="18359"/>
                  </a:lnTo>
                  <a:close/>
                  <a:moveTo>
                    <a:pt x="54987" y="18572"/>
                  </a:moveTo>
                  <a:cubicBezTo>
                    <a:pt x="54968" y="18590"/>
                    <a:pt x="54961" y="18620"/>
                    <a:pt x="54972" y="18620"/>
                  </a:cubicBezTo>
                  <a:cubicBezTo>
                    <a:pt x="54977" y="18620"/>
                    <a:pt x="54987" y="18613"/>
                    <a:pt x="55003" y="18592"/>
                  </a:cubicBezTo>
                  <a:lnTo>
                    <a:pt x="55003" y="18592"/>
                  </a:lnTo>
                  <a:cubicBezTo>
                    <a:pt x="54999" y="18585"/>
                    <a:pt x="54993" y="18579"/>
                    <a:pt x="54987" y="18572"/>
                  </a:cubicBezTo>
                  <a:close/>
                  <a:moveTo>
                    <a:pt x="31096" y="18542"/>
                  </a:moveTo>
                  <a:lnTo>
                    <a:pt x="31278" y="18633"/>
                  </a:lnTo>
                  <a:lnTo>
                    <a:pt x="31005" y="18633"/>
                  </a:lnTo>
                  <a:lnTo>
                    <a:pt x="30974" y="18602"/>
                  </a:lnTo>
                  <a:lnTo>
                    <a:pt x="31096" y="18542"/>
                  </a:lnTo>
                  <a:close/>
                  <a:moveTo>
                    <a:pt x="86781" y="18633"/>
                  </a:moveTo>
                  <a:lnTo>
                    <a:pt x="86781" y="18694"/>
                  </a:lnTo>
                  <a:lnTo>
                    <a:pt x="86659" y="18694"/>
                  </a:lnTo>
                  <a:lnTo>
                    <a:pt x="86659" y="18663"/>
                  </a:lnTo>
                  <a:lnTo>
                    <a:pt x="86781" y="18633"/>
                  </a:lnTo>
                  <a:close/>
                  <a:moveTo>
                    <a:pt x="54988" y="18346"/>
                  </a:moveTo>
                  <a:cubicBezTo>
                    <a:pt x="55023" y="18346"/>
                    <a:pt x="55075" y="18383"/>
                    <a:pt x="55169" y="18450"/>
                  </a:cubicBezTo>
                  <a:lnTo>
                    <a:pt x="55017" y="18572"/>
                  </a:lnTo>
                  <a:cubicBezTo>
                    <a:pt x="55012" y="18580"/>
                    <a:pt x="55007" y="18587"/>
                    <a:pt x="55003" y="18592"/>
                  </a:cubicBezTo>
                  <a:lnTo>
                    <a:pt x="55003" y="18592"/>
                  </a:lnTo>
                  <a:cubicBezTo>
                    <a:pt x="55017" y="18616"/>
                    <a:pt x="55017" y="18640"/>
                    <a:pt x="55017" y="18663"/>
                  </a:cubicBezTo>
                  <a:cubicBezTo>
                    <a:pt x="55017" y="18694"/>
                    <a:pt x="54987" y="18694"/>
                    <a:pt x="54926" y="18754"/>
                  </a:cubicBezTo>
                  <a:cubicBezTo>
                    <a:pt x="54962" y="18575"/>
                    <a:pt x="54955" y="18490"/>
                    <a:pt x="54919" y="18452"/>
                  </a:cubicBezTo>
                  <a:lnTo>
                    <a:pt x="54919" y="18452"/>
                  </a:lnTo>
                  <a:cubicBezTo>
                    <a:pt x="54939" y="18379"/>
                    <a:pt x="54956" y="18346"/>
                    <a:pt x="54988" y="18346"/>
                  </a:cubicBezTo>
                  <a:close/>
                  <a:moveTo>
                    <a:pt x="27205" y="18724"/>
                  </a:moveTo>
                  <a:lnTo>
                    <a:pt x="27205" y="18785"/>
                  </a:lnTo>
                  <a:lnTo>
                    <a:pt x="27175" y="18785"/>
                  </a:lnTo>
                  <a:lnTo>
                    <a:pt x="27175" y="18724"/>
                  </a:lnTo>
                  <a:close/>
                  <a:moveTo>
                    <a:pt x="56294" y="18359"/>
                  </a:moveTo>
                  <a:lnTo>
                    <a:pt x="56294" y="18785"/>
                  </a:lnTo>
                  <a:lnTo>
                    <a:pt x="56263" y="18785"/>
                  </a:lnTo>
                  <a:cubicBezTo>
                    <a:pt x="56081" y="18694"/>
                    <a:pt x="55868" y="18633"/>
                    <a:pt x="55929" y="18359"/>
                  </a:cubicBezTo>
                  <a:close/>
                  <a:moveTo>
                    <a:pt x="56294" y="18785"/>
                  </a:moveTo>
                  <a:cubicBezTo>
                    <a:pt x="56294" y="18785"/>
                    <a:pt x="56324" y="18785"/>
                    <a:pt x="56355" y="18815"/>
                  </a:cubicBezTo>
                  <a:lnTo>
                    <a:pt x="56324" y="18846"/>
                  </a:lnTo>
                  <a:lnTo>
                    <a:pt x="56294" y="18785"/>
                  </a:lnTo>
                  <a:close/>
                  <a:moveTo>
                    <a:pt x="55564" y="18602"/>
                  </a:moveTo>
                  <a:lnTo>
                    <a:pt x="55959" y="18754"/>
                  </a:lnTo>
                  <a:lnTo>
                    <a:pt x="55959" y="18876"/>
                  </a:lnTo>
                  <a:cubicBezTo>
                    <a:pt x="55868" y="18846"/>
                    <a:pt x="55777" y="18815"/>
                    <a:pt x="55686" y="18815"/>
                  </a:cubicBezTo>
                  <a:cubicBezTo>
                    <a:pt x="55577" y="18815"/>
                    <a:pt x="55484" y="18831"/>
                    <a:pt x="55396" y="18862"/>
                  </a:cubicBezTo>
                  <a:lnTo>
                    <a:pt x="55396" y="18862"/>
                  </a:lnTo>
                  <a:cubicBezTo>
                    <a:pt x="55452" y="18802"/>
                    <a:pt x="55510" y="18722"/>
                    <a:pt x="55595" y="18694"/>
                  </a:cubicBezTo>
                  <a:lnTo>
                    <a:pt x="55564" y="18602"/>
                  </a:lnTo>
                  <a:close/>
                  <a:moveTo>
                    <a:pt x="27631" y="18724"/>
                  </a:moveTo>
                  <a:lnTo>
                    <a:pt x="27691" y="18876"/>
                  </a:lnTo>
                  <a:cubicBezTo>
                    <a:pt x="27678" y="18889"/>
                    <a:pt x="27666" y="18895"/>
                    <a:pt x="27656" y="18895"/>
                  </a:cubicBezTo>
                  <a:cubicBezTo>
                    <a:pt x="27620" y="18895"/>
                    <a:pt x="27607" y="18819"/>
                    <a:pt x="27631" y="18724"/>
                  </a:cubicBezTo>
                  <a:close/>
                  <a:moveTo>
                    <a:pt x="55230" y="18906"/>
                  </a:moveTo>
                  <a:lnTo>
                    <a:pt x="55169" y="18937"/>
                  </a:lnTo>
                  <a:lnTo>
                    <a:pt x="55169" y="18906"/>
                  </a:lnTo>
                  <a:close/>
                  <a:moveTo>
                    <a:pt x="55341" y="18917"/>
                  </a:moveTo>
                  <a:cubicBezTo>
                    <a:pt x="55368" y="18935"/>
                    <a:pt x="55352" y="18967"/>
                    <a:pt x="55352" y="18967"/>
                  </a:cubicBezTo>
                  <a:lnTo>
                    <a:pt x="55321" y="18937"/>
                  </a:lnTo>
                  <a:lnTo>
                    <a:pt x="55341" y="18917"/>
                  </a:lnTo>
                  <a:close/>
                  <a:moveTo>
                    <a:pt x="47509" y="18967"/>
                  </a:moveTo>
                  <a:lnTo>
                    <a:pt x="47509" y="18998"/>
                  </a:lnTo>
                  <a:lnTo>
                    <a:pt x="47449" y="18998"/>
                  </a:lnTo>
                  <a:lnTo>
                    <a:pt x="47449" y="18967"/>
                  </a:lnTo>
                  <a:close/>
                  <a:moveTo>
                    <a:pt x="52677" y="18967"/>
                  </a:moveTo>
                  <a:lnTo>
                    <a:pt x="52677" y="18998"/>
                  </a:lnTo>
                  <a:lnTo>
                    <a:pt x="52585" y="18998"/>
                  </a:lnTo>
                  <a:lnTo>
                    <a:pt x="52585" y="18967"/>
                  </a:lnTo>
                  <a:close/>
                  <a:moveTo>
                    <a:pt x="24986" y="18967"/>
                  </a:moveTo>
                  <a:lnTo>
                    <a:pt x="25017" y="19089"/>
                  </a:lnTo>
                  <a:lnTo>
                    <a:pt x="24956" y="19089"/>
                  </a:lnTo>
                  <a:lnTo>
                    <a:pt x="24956" y="18967"/>
                  </a:lnTo>
                  <a:close/>
                  <a:moveTo>
                    <a:pt x="54379" y="19058"/>
                  </a:moveTo>
                  <a:lnTo>
                    <a:pt x="54379" y="19089"/>
                  </a:lnTo>
                  <a:lnTo>
                    <a:pt x="54288" y="19089"/>
                  </a:lnTo>
                  <a:lnTo>
                    <a:pt x="54288" y="19058"/>
                  </a:lnTo>
                  <a:close/>
                  <a:moveTo>
                    <a:pt x="28846" y="19028"/>
                  </a:moveTo>
                  <a:lnTo>
                    <a:pt x="28846" y="19089"/>
                  </a:lnTo>
                  <a:lnTo>
                    <a:pt x="28725" y="19119"/>
                  </a:lnTo>
                  <a:lnTo>
                    <a:pt x="28725" y="19028"/>
                  </a:lnTo>
                  <a:close/>
                  <a:moveTo>
                    <a:pt x="84501" y="19119"/>
                  </a:moveTo>
                  <a:lnTo>
                    <a:pt x="84501" y="19150"/>
                  </a:lnTo>
                  <a:lnTo>
                    <a:pt x="84440" y="19150"/>
                  </a:lnTo>
                  <a:lnTo>
                    <a:pt x="84440" y="19119"/>
                  </a:lnTo>
                  <a:close/>
                  <a:moveTo>
                    <a:pt x="23041" y="19210"/>
                  </a:moveTo>
                  <a:lnTo>
                    <a:pt x="23041" y="19241"/>
                  </a:lnTo>
                  <a:lnTo>
                    <a:pt x="22950" y="19241"/>
                  </a:lnTo>
                  <a:lnTo>
                    <a:pt x="22950" y="19210"/>
                  </a:lnTo>
                  <a:close/>
                  <a:moveTo>
                    <a:pt x="86355" y="18724"/>
                  </a:moveTo>
                  <a:lnTo>
                    <a:pt x="86537" y="18937"/>
                  </a:lnTo>
                  <a:lnTo>
                    <a:pt x="86720" y="19119"/>
                  </a:lnTo>
                  <a:lnTo>
                    <a:pt x="86477" y="19271"/>
                  </a:lnTo>
                  <a:lnTo>
                    <a:pt x="86477" y="19058"/>
                  </a:lnTo>
                  <a:lnTo>
                    <a:pt x="86355" y="19028"/>
                  </a:lnTo>
                  <a:lnTo>
                    <a:pt x="86355" y="18724"/>
                  </a:lnTo>
                  <a:close/>
                  <a:moveTo>
                    <a:pt x="53528" y="19362"/>
                  </a:moveTo>
                  <a:lnTo>
                    <a:pt x="53528" y="19393"/>
                  </a:lnTo>
                  <a:lnTo>
                    <a:pt x="53467" y="19393"/>
                  </a:lnTo>
                  <a:lnTo>
                    <a:pt x="53467" y="19362"/>
                  </a:lnTo>
                  <a:close/>
                  <a:moveTo>
                    <a:pt x="84015" y="19362"/>
                  </a:moveTo>
                  <a:lnTo>
                    <a:pt x="84167" y="19453"/>
                  </a:lnTo>
                  <a:cubicBezTo>
                    <a:pt x="84106" y="19464"/>
                    <a:pt x="84065" y="19470"/>
                    <a:pt x="84039" y="19470"/>
                  </a:cubicBezTo>
                  <a:cubicBezTo>
                    <a:pt x="83988" y="19470"/>
                    <a:pt x="83994" y="19443"/>
                    <a:pt x="84015" y="19362"/>
                  </a:cubicBezTo>
                  <a:close/>
                  <a:moveTo>
                    <a:pt x="30913" y="19514"/>
                  </a:moveTo>
                  <a:lnTo>
                    <a:pt x="30913" y="19545"/>
                  </a:lnTo>
                  <a:lnTo>
                    <a:pt x="30853" y="19545"/>
                  </a:lnTo>
                  <a:lnTo>
                    <a:pt x="30853" y="19514"/>
                  </a:lnTo>
                  <a:close/>
                  <a:moveTo>
                    <a:pt x="31187" y="19362"/>
                  </a:moveTo>
                  <a:lnTo>
                    <a:pt x="31187" y="19545"/>
                  </a:lnTo>
                  <a:lnTo>
                    <a:pt x="31157" y="19545"/>
                  </a:lnTo>
                  <a:lnTo>
                    <a:pt x="31126" y="19362"/>
                  </a:lnTo>
                  <a:close/>
                  <a:moveTo>
                    <a:pt x="55230" y="19271"/>
                  </a:moveTo>
                  <a:lnTo>
                    <a:pt x="55230" y="19484"/>
                  </a:lnTo>
                  <a:cubicBezTo>
                    <a:pt x="55260" y="19484"/>
                    <a:pt x="55291" y="19484"/>
                    <a:pt x="55321" y="19514"/>
                  </a:cubicBezTo>
                  <a:lnTo>
                    <a:pt x="55291" y="19545"/>
                  </a:lnTo>
                  <a:lnTo>
                    <a:pt x="55230" y="19484"/>
                  </a:lnTo>
                  <a:cubicBezTo>
                    <a:pt x="55200" y="19453"/>
                    <a:pt x="55139" y="19393"/>
                    <a:pt x="55108" y="19362"/>
                  </a:cubicBezTo>
                  <a:lnTo>
                    <a:pt x="55230" y="19271"/>
                  </a:lnTo>
                  <a:close/>
                  <a:moveTo>
                    <a:pt x="84927" y="19484"/>
                  </a:moveTo>
                  <a:lnTo>
                    <a:pt x="84927" y="19575"/>
                  </a:lnTo>
                  <a:lnTo>
                    <a:pt x="84896" y="19575"/>
                  </a:lnTo>
                  <a:lnTo>
                    <a:pt x="84896" y="19484"/>
                  </a:lnTo>
                  <a:close/>
                  <a:moveTo>
                    <a:pt x="81461" y="19484"/>
                  </a:moveTo>
                  <a:cubicBezTo>
                    <a:pt x="81483" y="19571"/>
                    <a:pt x="81489" y="19642"/>
                    <a:pt x="81424" y="19642"/>
                  </a:cubicBezTo>
                  <a:cubicBezTo>
                    <a:pt x="81398" y="19642"/>
                    <a:pt x="81361" y="19631"/>
                    <a:pt x="81309" y="19605"/>
                  </a:cubicBezTo>
                  <a:lnTo>
                    <a:pt x="81461" y="19484"/>
                  </a:lnTo>
                  <a:close/>
                  <a:moveTo>
                    <a:pt x="54926" y="19605"/>
                  </a:moveTo>
                  <a:lnTo>
                    <a:pt x="54744" y="19818"/>
                  </a:lnTo>
                  <a:lnTo>
                    <a:pt x="54713" y="19666"/>
                  </a:lnTo>
                  <a:lnTo>
                    <a:pt x="54926" y="19605"/>
                  </a:lnTo>
                  <a:close/>
                  <a:moveTo>
                    <a:pt x="18269" y="19727"/>
                  </a:moveTo>
                  <a:lnTo>
                    <a:pt x="18299" y="19909"/>
                  </a:lnTo>
                  <a:lnTo>
                    <a:pt x="18178" y="19909"/>
                  </a:lnTo>
                  <a:lnTo>
                    <a:pt x="18269" y="19727"/>
                  </a:lnTo>
                  <a:close/>
                  <a:moveTo>
                    <a:pt x="17387" y="19575"/>
                  </a:moveTo>
                  <a:cubicBezTo>
                    <a:pt x="17418" y="19666"/>
                    <a:pt x="17448" y="19757"/>
                    <a:pt x="17448" y="19849"/>
                  </a:cubicBezTo>
                  <a:lnTo>
                    <a:pt x="17661" y="19940"/>
                  </a:lnTo>
                  <a:lnTo>
                    <a:pt x="17114" y="19940"/>
                  </a:lnTo>
                  <a:cubicBezTo>
                    <a:pt x="17205" y="19879"/>
                    <a:pt x="17266" y="19849"/>
                    <a:pt x="17296" y="19788"/>
                  </a:cubicBezTo>
                  <a:cubicBezTo>
                    <a:pt x="17326" y="19727"/>
                    <a:pt x="17357" y="19666"/>
                    <a:pt x="17387" y="19575"/>
                  </a:cubicBezTo>
                  <a:close/>
                  <a:moveTo>
                    <a:pt x="64653" y="19879"/>
                  </a:moveTo>
                  <a:lnTo>
                    <a:pt x="64622" y="19940"/>
                  </a:lnTo>
                  <a:lnTo>
                    <a:pt x="64622" y="19879"/>
                  </a:lnTo>
                  <a:close/>
                  <a:moveTo>
                    <a:pt x="82069" y="19849"/>
                  </a:moveTo>
                  <a:lnTo>
                    <a:pt x="82100" y="19879"/>
                  </a:lnTo>
                  <a:lnTo>
                    <a:pt x="82039" y="19940"/>
                  </a:lnTo>
                  <a:cubicBezTo>
                    <a:pt x="82049" y="19909"/>
                    <a:pt x="82059" y="19879"/>
                    <a:pt x="82069" y="19849"/>
                  </a:cubicBezTo>
                  <a:close/>
                  <a:moveTo>
                    <a:pt x="27935" y="19757"/>
                  </a:moveTo>
                  <a:lnTo>
                    <a:pt x="28026" y="19940"/>
                  </a:lnTo>
                  <a:cubicBezTo>
                    <a:pt x="28005" y="19940"/>
                    <a:pt x="27985" y="19941"/>
                    <a:pt x="27967" y="19941"/>
                  </a:cubicBezTo>
                  <a:cubicBezTo>
                    <a:pt x="27903" y="19941"/>
                    <a:pt x="27864" y="19923"/>
                    <a:pt x="27935" y="19757"/>
                  </a:cubicBezTo>
                  <a:close/>
                  <a:moveTo>
                    <a:pt x="82009" y="19940"/>
                  </a:moveTo>
                  <a:cubicBezTo>
                    <a:pt x="82015" y="19947"/>
                    <a:pt x="82021" y="19954"/>
                    <a:pt x="82025" y="19961"/>
                  </a:cubicBezTo>
                  <a:lnTo>
                    <a:pt x="82025" y="19961"/>
                  </a:lnTo>
                  <a:cubicBezTo>
                    <a:pt x="82008" y="19987"/>
                    <a:pt x="82002" y="19997"/>
                    <a:pt x="82001" y="19997"/>
                  </a:cubicBezTo>
                  <a:cubicBezTo>
                    <a:pt x="81999" y="19997"/>
                    <a:pt x="82009" y="19973"/>
                    <a:pt x="82009" y="19940"/>
                  </a:cubicBezTo>
                  <a:close/>
                  <a:moveTo>
                    <a:pt x="80428" y="19940"/>
                  </a:moveTo>
                  <a:lnTo>
                    <a:pt x="80428" y="20031"/>
                  </a:lnTo>
                  <a:lnTo>
                    <a:pt x="80398" y="20031"/>
                  </a:lnTo>
                  <a:lnTo>
                    <a:pt x="80398" y="19940"/>
                  </a:lnTo>
                  <a:close/>
                  <a:moveTo>
                    <a:pt x="82029" y="19969"/>
                  </a:moveTo>
                  <a:cubicBezTo>
                    <a:pt x="82039" y="19992"/>
                    <a:pt x="82039" y="20020"/>
                    <a:pt x="82039" y="20061"/>
                  </a:cubicBezTo>
                  <a:cubicBezTo>
                    <a:pt x="82039" y="20061"/>
                    <a:pt x="82009" y="20061"/>
                    <a:pt x="81978" y="20122"/>
                  </a:cubicBezTo>
                  <a:cubicBezTo>
                    <a:pt x="81995" y="20071"/>
                    <a:pt x="82012" y="20020"/>
                    <a:pt x="82029" y="19969"/>
                  </a:cubicBezTo>
                  <a:close/>
                  <a:moveTo>
                    <a:pt x="72616" y="20244"/>
                  </a:moveTo>
                  <a:lnTo>
                    <a:pt x="72556" y="20304"/>
                  </a:lnTo>
                  <a:lnTo>
                    <a:pt x="72556" y="20304"/>
                  </a:lnTo>
                  <a:cubicBezTo>
                    <a:pt x="72558" y="20275"/>
                    <a:pt x="72564" y="20244"/>
                    <a:pt x="72586" y="20244"/>
                  </a:cubicBezTo>
                  <a:close/>
                  <a:moveTo>
                    <a:pt x="71218" y="20183"/>
                  </a:moveTo>
                  <a:lnTo>
                    <a:pt x="71218" y="20305"/>
                  </a:lnTo>
                  <a:lnTo>
                    <a:pt x="71157" y="20305"/>
                  </a:lnTo>
                  <a:lnTo>
                    <a:pt x="71157" y="20183"/>
                  </a:lnTo>
                  <a:close/>
                  <a:moveTo>
                    <a:pt x="13649" y="20335"/>
                  </a:moveTo>
                  <a:lnTo>
                    <a:pt x="13649" y="20396"/>
                  </a:lnTo>
                  <a:lnTo>
                    <a:pt x="13618" y="20396"/>
                  </a:lnTo>
                  <a:lnTo>
                    <a:pt x="13618" y="20335"/>
                  </a:lnTo>
                  <a:close/>
                  <a:moveTo>
                    <a:pt x="71704" y="20305"/>
                  </a:moveTo>
                  <a:lnTo>
                    <a:pt x="71917" y="20426"/>
                  </a:lnTo>
                  <a:cubicBezTo>
                    <a:pt x="71877" y="20458"/>
                    <a:pt x="71845" y="20471"/>
                    <a:pt x="71820" y="20471"/>
                  </a:cubicBezTo>
                  <a:cubicBezTo>
                    <a:pt x="71749" y="20471"/>
                    <a:pt x="71727" y="20372"/>
                    <a:pt x="71704" y="20305"/>
                  </a:cubicBezTo>
                  <a:close/>
                  <a:moveTo>
                    <a:pt x="12798" y="20092"/>
                  </a:moveTo>
                  <a:cubicBezTo>
                    <a:pt x="12767" y="20153"/>
                    <a:pt x="12767" y="20213"/>
                    <a:pt x="12737" y="20274"/>
                  </a:cubicBezTo>
                  <a:cubicBezTo>
                    <a:pt x="12676" y="20396"/>
                    <a:pt x="12676" y="20487"/>
                    <a:pt x="12828" y="20578"/>
                  </a:cubicBezTo>
                  <a:lnTo>
                    <a:pt x="12585" y="20578"/>
                  </a:lnTo>
                  <a:cubicBezTo>
                    <a:pt x="12554" y="20487"/>
                    <a:pt x="12524" y="20365"/>
                    <a:pt x="12494" y="20274"/>
                  </a:cubicBezTo>
                  <a:lnTo>
                    <a:pt x="12494" y="20274"/>
                  </a:lnTo>
                  <a:cubicBezTo>
                    <a:pt x="12513" y="20284"/>
                    <a:pt x="12531" y="20288"/>
                    <a:pt x="12547" y="20288"/>
                  </a:cubicBezTo>
                  <a:cubicBezTo>
                    <a:pt x="12636" y="20288"/>
                    <a:pt x="12695" y="20168"/>
                    <a:pt x="12798" y="20092"/>
                  </a:cubicBezTo>
                  <a:close/>
                  <a:moveTo>
                    <a:pt x="70549" y="20639"/>
                  </a:moveTo>
                  <a:lnTo>
                    <a:pt x="70580" y="20760"/>
                  </a:lnTo>
                  <a:lnTo>
                    <a:pt x="70519" y="20760"/>
                  </a:lnTo>
                  <a:lnTo>
                    <a:pt x="70519" y="20639"/>
                  </a:lnTo>
                  <a:close/>
                  <a:moveTo>
                    <a:pt x="77632" y="20608"/>
                  </a:moveTo>
                  <a:lnTo>
                    <a:pt x="77632" y="20760"/>
                  </a:lnTo>
                  <a:lnTo>
                    <a:pt x="77601" y="20760"/>
                  </a:lnTo>
                  <a:lnTo>
                    <a:pt x="77601" y="20608"/>
                  </a:lnTo>
                  <a:close/>
                  <a:moveTo>
                    <a:pt x="69486" y="20608"/>
                  </a:moveTo>
                  <a:lnTo>
                    <a:pt x="69486" y="20760"/>
                  </a:lnTo>
                  <a:lnTo>
                    <a:pt x="69465" y="20771"/>
                  </a:lnTo>
                  <a:lnTo>
                    <a:pt x="69465" y="20771"/>
                  </a:lnTo>
                  <a:lnTo>
                    <a:pt x="69455" y="20760"/>
                  </a:lnTo>
                  <a:cubicBezTo>
                    <a:pt x="69394" y="20760"/>
                    <a:pt x="69364" y="20700"/>
                    <a:pt x="69334" y="20608"/>
                  </a:cubicBezTo>
                  <a:close/>
                  <a:moveTo>
                    <a:pt x="72555" y="20305"/>
                  </a:moveTo>
                  <a:cubicBezTo>
                    <a:pt x="72555" y="20365"/>
                    <a:pt x="72555" y="20426"/>
                    <a:pt x="72555" y="20457"/>
                  </a:cubicBezTo>
                  <a:lnTo>
                    <a:pt x="72890" y="20457"/>
                  </a:lnTo>
                  <a:lnTo>
                    <a:pt x="72890" y="20791"/>
                  </a:lnTo>
                  <a:cubicBezTo>
                    <a:pt x="72707" y="20730"/>
                    <a:pt x="72647" y="20578"/>
                    <a:pt x="72495" y="20457"/>
                  </a:cubicBezTo>
                  <a:lnTo>
                    <a:pt x="72343" y="20457"/>
                  </a:lnTo>
                  <a:lnTo>
                    <a:pt x="72555" y="20305"/>
                  </a:lnTo>
                  <a:close/>
                  <a:moveTo>
                    <a:pt x="69476" y="20777"/>
                  </a:moveTo>
                  <a:cubicBezTo>
                    <a:pt x="69506" y="20777"/>
                    <a:pt x="69526" y="20791"/>
                    <a:pt x="69546" y="20791"/>
                  </a:cubicBezTo>
                  <a:lnTo>
                    <a:pt x="69516" y="20821"/>
                  </a:lnTo>
                  <a:lnTo>
                    <a:pt x="69472" y="20777"/>
                  </a:lnTo>
                  <a:lnTo>
                    <a:pt x="69472" y="20777"/>
                  </a:lnTo>
                  <a:cubicBezTo>
                    <a:pt x="69474" y="20777"/>
                    <a:pt x="69475" y="20777"/>
                    <a:pt x="69476" y="20777"/>
                  </a:cubicBezTo>
                  <a:close/>
                  <a:moveTo>
                    <a:pt x="70762" y="20730"/>
                  </a:moveTo>
                  <a:lnTo>
                    <a:pt x="70762" y="20852"/>
                  </a:lnTo>
                  <a:lnTo>
                    <a:pt x="70701" y="20852"/>
                  </a:lnTo>
                  <a:lnTo>
                    <a:pt x="70701" y="20730"/>
                  </a:lnTo>
                  <a:close/>
                  <a:moveTo>
                    <a:pt x="34500" y="20852"/>
                  </a:moveTo>
                  <a:lnTo>
                    <a:pt x="34500" y="20943"/>
                  </a:lnTo>
                  <a:lnTo>
                    <a:pt x="34470" y="20943"/>
                  </a:lnTo>
                  <a:lnTo>
                    <a:pt x="34470" y="20852"/>
                  </a:lnTo>
                  <a:close/>
                  <a:moveTo>
                    <a:pt x="21673" y="20943"/>
                  </a:moveTo>
                  <a:lnTo>
                    <a:pt x="21703" y="21004"/>
                  </a:lnTo>
                  <a:cubicBezTo>
                    <a:pt x="21734" y="21004"/>
                    <a:pt x="21764" y="21034"/>
                    <a:pt x="21795" y="21034"/>
                  </a:cubicBezTo>
                  <a:lnTo>
                    <a:pt x="21764" y="21064"/>
                  </a:lnTo>
                  <a:lnTo>
                    <a:pt x="21703" y="21004"/>
                  </a:lnTo>
                  <a:cubicBezTo>
                    <a:pt x="21673" y="21004"/>
                    <a:pt x="21643" y="20973"/>
                    <a:pt x="21643" y="20973"/>
                  </a:cubicBezTo>
                  <a:lnTo>
                    <a:pt x="21673" y="20943"/>
                  </a:lnTo>
                  <a:close/>
                  <a:moveTo>
                    <a:pt x="73011" y="21034"/>
                  </a:moveTo>
                  <a:lnTo>
                    <a:pt x="73011" y="21064"/>
                  </a:lnTo>
                  <a:lnTo>
                    <a:pt x="72859" y="21064"/>
                  </a:lnTo>
                  <a:lnTo>
                    <a:pt x="72859" y="21034"/>
                  </a:lnTo>
                  <a:close/>
                  <a:moveTo>
                    <a:pt x="70580" y="21004"/>
                  </a:moveTo>
                  <a:lnTo>
                    <a:pt x="70610" y="21034"/>
                  </a:lnTo>
                  <a:lnTo>
                    <a:pt x="70574" y="21070"/>
                  </a:lnTo>
                  <a:lnTo>
                    <a:pt x="70574" y="21070"/>
                  </a:lnTo>
                  <a:cubicBezTo>
                    <a:pt x="70565" y="21045"/>
                    <a:pt x="70563" y="21020"/>
                    <a:pt x="70580" y="21004"/>
                  </a:cubicBezTo>
                  <a:close/>
                  <a:moveTo>
                    <a:pt x="70578" y="21079"/>
                  </a:moveTo>
                  <a:cubicBezTo>
                    <a:pt x="70589" y="21084"/>
                    <a:pt x="70599" y="21089"/>
                    <a:pt x="70610" y="21095"/>
                  </a:cubicBezTo>
                  <a:lnTo>
                    <a:pt x="70610" y="21125"/>
                  </a:lnTo>
                  <a:cubicBezTo>
                    <a:pt x="70598" y="21113"/>
                    <a:pt x="70586" y="21097"/>
                    <a:pt x="70578" y="21079"/>
                  </a:cubicBezTo>
                  <a:close/>
                  <a:moveTo>
                    <a:pt x="66689" y="20912"/>
                  </a:moveTo>
                  <a:lnTo>
                    <a:pt x="66811" y="21156"/>
                  </a:lnTo>
                  <a:lnTo>
                    <a:pt x="66568" y="21156"/>
                  </a:lnTo>
                  <a:lnTo>
                    <a:pt x="66689" y="20912"/>
                  </a:lnTo>
                  <a:close/>
                  <a:moveTo>
                    <a:pt x="68118" y="20943"/>
                  </a:moveTo>
                  <a:lnTo>
                    <a:pt x="68239" y="21064"/>
                  </a:lnTo>
                  <a:lnTo>
                    <a:pt x="68057" y="21064"/>
                  </a:lnTo>
                  <a:lnTo>
                    <a:pt x="68118" y="21156"/>
                  </a:lnTo>
                  <a:cubicBezTo>
                    <a:pt x="68072" y="21163"/>
                    <a:pt x="68027" y="21167"/>
                    <a:pt x="67981" y="21167"/>
                  </a:cubicBezTo>
                  <a:cubicBezTo>
                    <a:pt x="67846" y="21167"/>
                    <a:pt x="67715" y="21133"/>
                    <a:pt x="67601" y="21064"/>
                  </a:cubicBezTo>
                  <a:lnTo>
                    <a:pt x="67844" y="20943"/>
                  </a:lnTo>
                  <a:lnTo>
                    <a:pt x="67996" y="21034"/>
                  </a:lnTo>
                  <a:lnTo>
                    <a:pt x="68118" y="20943"/>
                  </a:lnTo>
                  <a:close/>
                  <a:moveTo>
                    <a:pt x="67236" y="21095"/>
                  </a:moveTo>
                  <a:lnTo>
                    <a:pt x="67236" y="21186"/>
                  </a:lnTo>
                  <a:lnTo>
                    <a:pt x="67206" y="21186"/>
                  </a:lnTo>
                  <a:lnTo>
                    <a:pt x="67206" y="21095"/>
                  </a:lnTo>
                  <a:close/>
                  <a:moveTo>
                    <a:pt x="67023" y="20943"/>
                  </a:moveTo>
                  <a:lnTo>
                    <a:pt x="67145" y="21216"/>
                  </a:lnTo>
                  <a:lnTo>
                    <a:pt x="66841" y="21064"/>
                  </a:lnTo>
                  <a:lnTo>
                    <a:pt x="67023" y="20943"/>
                  </a:lnTo>
                  <a:close/>
                  <a:moveTo>
                    <a:pt x="65321" y="21095"/>
                  </a:moveTo>
                  <a:lnTo>
                    <a:pt x="65352" y="21247"/>
                  </a:lnTo>
                  <a:lnTo>
                    <a:pt x="65291" y="21247"/>
                  </a:lnTo>
                  <a:lnTo>
                    <a:pt x="65291" y="21095"/>
                  </a:lnTo>
                  <a:close/>
                  <a:moveTo>
                    <a:pt x="65838" y="21186"/>
                  </a:moveTo>
                  <a:lnTo>
                    <a:pt x="65838" y="21247"/>
                  </a:lnTo>
                  <a:lnTo>
                    <a:pt x="65808" y="21247"/>
                  </a:lnTo>
                  <a:lnTo>
                    <a:pt x="65808" y="21186"/>
                  </a:lnTo>
                  <a:close/>
                  <a:moveTo>
                    <a:pt x="68270" y="21156"/>
                  </a:moveTo>
                  <a:cubicBezTo>
                    <a:pt x="68270" y="21186"/>
                    <a:pt x="68270" y="21216"/>
                    <a:pt x="68239" y="21247"/>
                  </a:cubicBezTo>
                  <a:lnTo>
                    <a:pt x="68239" y="21216"/>
                  </a:lnTo>
                  <a:lnTo>
                    <a:pt x="68270" y="21156"/>
                  </a:lnTo>
                  <a:close/>
                  <a:moveTo>
                    <a:pt x="68817" y="20669"/>
                  </a:moveTo>
                  <a:lnTo>
                    <a:pt x="69090" y="21034"/>
                  </a:lnTo>
                  <a:lnTo>
                    <a:pt x="69273" y="20730"/>
                  </a:lnTo>
                  <a:lnTo>
                    <a:pt x="69394" y="21034"/>
                  </a:lnTo>
                  <a:lnTo>
                    <a:pt x="69182" y="21156"/>
                  </a:lnTo>
                  <a:lnTo>
                    <a:pt x="69121" y="21095"/>
                  </a:lnTo>
                  <a:lnTo>
                    <a:pt x="68969" y="21247"/>
                  </a:lnTo>
                  <a:lnTo>
                    <a:pt x="68908" y="21095"/>
                  </a:lnTo>
                  <a:lnTo>
                    <a:pt x="68665" y="21095"/>
                  </a:lnTo>
                  <a:lnTo>
                    <a:pt x="68574" y="21247"/>
                  </a:lnTo>
                  <a:lnTo>
                    <a:pt x="68270" y="21156"/>
                  </a:lnTo>
                  <a:cubicBezTo>
                    <a:pt x="68330" y="20821"/>
                    <a:pt x="68604" y="20912"/>
                    <a:pt x="68786" y="20821"/>
                  </a:cubicBezTo>
                  <a:lnTo>
                    <a:pt x="68817" y="20669"/>
                  </a:lnTo>
                  <a:close/>
                  <a:moveTo>
                    <a:pt x="77170" y="20148"/>
                  </a:moveTo>
                  <a:cubicBezTo>
                    <a:pt x="77317" y="20148"/>
                    <a:pt x="77468" y="20188"/>
                    <a:pt x="77629" y="20188"/>
                  </a:cubicBezTo>
                  <a:cubicBezTo>
                    <a:pt x="77660" y="20188"/>
                    <a:pt x="77691" y="20186"/>
                    <a:pt x="77723" y="20183"/>
                  </a:cubicBezTo>
                  <a:lnTo>
                    <a:pt x="77723" y="20183"/>
                  </a:lnTo>
                  <a:cubicBezTo>
                    <a:pt x="77662" y="20335"/>
                    <a:pt x="77632" y="20457"/>
                    <a:pt x="77601" y="20578"/>
                  </a:cubicBezTo>
                  <a:lnTo>
                    <a:pt x="77510" y="20578"/>
                  </a:lnTo>
                  <a:lnTo>
                    <a:pt x="77510" y="20821"/>
                  </a:lnTo>
                  <a:lnTo>
                    <a:pt x="77176" y="21095"/>
                  </a:lnTo>
                  <a:lnTo>
                    <a:pt x="76993" y="21095"/>
                  </a:lnTo>
                  <a:lnTo>
                    <a:pt x="76932" y="21277"/>
                  </a:lnTo>
                  <a:lnTo>
                    <a:pt x="76872" y="21095"/>
                  </a:lnTo>
                  <a:lnTo>
                    <a:pt x="76325" y="21095"/>
                  </a:lnTo>
                  <a:lnTo>
                    <a:pt x="76325" y="20700"/>
                  </a:lnTo>
                  <a:lnTo>
                    <a:pt x="76659" y="20791"/>
                  </a:lnTo>
                  <a:cubicBezTo>
                    <a:pt x="76689" y="20548"/>
                    <a:pt x="76689" y="20548"/>
                    <a:pt x="76537" y="20305"/>
                  </a:cubicBezTo>
                  <a:lnTo>
                    <a:pt x="76355" y="20487"/>
                  </a:lnTo>
                  <a:lnTo>
                    <a:pt x="76264" y="20274"/>
                  </a:lnTo>
                  <a:lnTo>
                    <a:pt x="76233" y="20517"/>
                  </a:lnTo>
                  <a:lnTo>
                    <a:pt x="76081" y="20639"/>
                  </a:lnTo>
                  <a:lnTo>
                    <a:pt x="76142" y="21034"/>
                  </a:lnTo>
                  <a:cubicBezTo>
                    <a:pt x="76081" y="21110"/>
                    <a:pt x="75983" y="21110"/>
                    <a:pt x="75880" y="21110"/>
                  </a:cubicBezTo>
                  <a:cubicBezTo>
                    <a:pt x="75777" y="21110"/>
                    <a:pt x="75671" y="21110"/>
                    <a:pt x="75595" y="21186"/>
                  </a:cubicBezTo>
                  <a:cubicBezTo>
                    <a:pt x="75495" y="21161"/>
                    <a:pt x="75436" y="21011"/>
                    <a:pt x="75316" y="21011"/>
                  </a:cubicBezTo>
                  <a:cubicBezTo>
                    <a:pt x="75290" y="21011"/>
                    <a:pt x="75262" y="21018"/>
                    <a:pt x="75230" y="21034"/>
                  </a:cubicBezTo>
                  <a:lnTo>
                    <a:pt x="75169" y="21186"/>
                  </a:lnTo>
                  <a:lnTo>
                    <a:pt x="74774" y="21064"/>
                  </a:lnTo>
                  <a:lnTo>
                    <a:pt x="74774" y="20882"/>
                  </a:lnTo>
                  <a:lnTo>
                    <a:pt x="75048" y="21064"/>
                  </a:lnTo>
                  <a:lnTo>
                    <a:pt x="75048" y="20730"/>
                  </a:lnTo>
                  <a:lnTo>
                    <a:pt x="74866" y="20700"/>
                  </a:lnTo>
                  <a:lnTo>
                    <a:pt x="74744" y="20578"/>
                  </a:lnTo>
                  <a:lnTo>
                    <a:pt x="74531" y="20578"/>
                  </a:lnTo>
                  <a:cubicBezTo>
                    <a:pt x="74482" y="20504"/>
                    <a:pt x="74393" y="20470"/>
                    <a:pt x="74361" y="20363"/>
                  </a:cubicBezTo>
                  <a:lnTo>
                    <a:pt x="74361" y="20363"/>
                  </a:lnTo>
                  <a:cubicBezTo>
                    <a:pt x="74403" y="20332"/>
                    <a:pt x="74439" y="20320"/>
                    <a:pt x="74470" y="20320"/>
                  </a:cubicBezTo>
                  <a:cubicBezTo>
                    <a:pt x="74553" y="20320"/>
                    <a:pt x="74606" y="20409"/>
                    <a:pt x="74683" y="20487"/>
                  </a:cubicBezTo>
                  <a:lnTo>
                    <a:pt x="74805" y="20274"/>
                  </a:lnTo>
                  <a:lnTo>
                    <a:pt x="74957" y="20365"/>
                  </a:lnTo>
                  <a:lnTo>
                    <a:pt x="75109" y="20274"/>
                  </a:lnTo>
                  <a:cubicBezTo>
                    <a:pt x="75169" y="20274"/>
                    <a:pt x="75244" y="20342"/>
                    <a:pt x="75323" y="20342"/>
                  </a:cubicBezTo>
                  <a:cubicBezTo>
                    <a:pt x="75362" y="20342"/>
                    <a:pt x="75403" y="20325"/>
                    <a:pt x="75443" y="20274"/>
                  </a:cubicBezTo>
                  <a:cubicBezTo>
                    <a:pt x="75449" y="20268"/>
                    <a:pt x="75459" y="20266"/>
                    <a:pt x="75472" y="20266"/>
                  </a:cubicBezTo>
                  <a:cubicBezTo>
                    <a:pt x="75522" y="20266"/>
                    <a:pt x="75619" y="20305"/>
                    <a:pt x="75717" y="20305"/>
                  </a:cubicBezTo>
                  <a:cubicBezTo>
                    <a:pt x="75823" y="20213"/>
                    <a:pt x="75967" y="20206"/>
                    <a:pt x="76119" y="20206"/>
                  </a:cubicBezTo>
                  <a:cubicBezTo>
                    <a:pt x="76150" y="20206"/>
                    <a:pt x="76180" y="20206"/>
                    <a:pt x="76211" y="20206"/>
                  </a:cubicBezTo>
                  <a:cubicBezTo>
                    <a:pt x="76334" y="20206"/>
                    <a:pt x="76458" y="20201"/>
                    <a:pt x="76568" y="20153"/>
                  </a:cubicBezTo>
                  <a:cubicBezTo>
                    <a:pt x="76689" y="20153"/>
                    <a:pt x="76791" y="20191"/>
                    <a:pt x="76890" y="20191"/>
                  </a:cubicBezTo>
                  <a:cubicBezTo>
                    <a:pt x="76914" y="20191"/>
                    <a:pt x="76939" y="20189"/>
                    <a:pt x="76963" y="20183"/>
                  </a:cubicBezTo>
                  <a:cubicBezTo>
                    <a:pt x="77032" y="20157"/>
                    <a:pt x="77100" y="20148"/>
                    <a:pt x="77170" y="20148"/>
                  </a:cubicBezTo>
                  <a:close/>
                  <a:moveTo>
                    <a:pt x="64805" y="21186"/>
                  </a:moveTo>
                  <a:lnTo>
                    <a:pt x="64835" y="21308"/>
                  </a:lnTo>
                  <a:lnTo>
                    <a:pt x="64774" y="21308"/>
                  </a:lnTo>
                  <a:lnTo>
                    <a:pt x="64774" y="21186"/>
                  </a:lnTo>
                  <a:close/>
                  <a:moveTo>
                    <a:pt x="71613" y="20517"/>
                  </a:moveTo>
                  <a:lnTo>
                    <a:pt x="72191" y="20973"/>
                  </a:lnTo>
                  <a:lnTo>
                    <a:pt x="72525" y="20760"/>
                  </a:lnTo>
                  <a:cubicBezTo>
                    <a:pt x="72582" y="20818"/>
                    <a:pt x="72628" y="20899"/>
                    <a:pt x="72654" y="20990"/>
                  </a:cubicBezTo>
                  <a:lnTo>
                    <a:pt x="72654" y="20990"/>
                  </a:lnTo>
                  <a:cubicBezTo>
                    <a:pt x="72581" y="21038"/>
                    <a:pt x="72499" y="21066"/>
                    <a:pt x="72420" y="21066"/>
                  </a:cubicBezTo>
                  <a:cubicBezTo>
                    <a:pt x="72372" y="21066"/>
                    <a:pt x="72325" y="21056"/>
                    <a:pt x="72282" y="21034"/>
                  </a:cubicBezTo>
                  <a:lnTo>
                    <a:pt x="72252" y="21247"/>
                  </a:lnTo>
                  <a:cubicBezTo>
                    <a:pt x="72213" y="21276"/>
                    <a:pt x="72177" y="21286"/>
                    <a:pt x="72144" y="21286"/>
                  </a:cubicBezTo>
                  <a:cubicBezTo>
                    <a:pt x="72072" y="21286"/>
                    <a:pt x="72010" y="21237"/>
                    <a:pt x="71948" y="21216"/>
                  </a:cubicBezTo>
                  <a:lnTo>
                    <a:pt x="71765" y="21308"/>
                  </a:lnTo>
                  <a:lnTo>
                    <a:pt x="71704" y="21004"/>
                  </a:lnTo>
                  <a:lnTo>
                    <a:pt x="71583" y="21247"/>
                  </a:lnTo>
                  <a:lnTo>
                    <a:pt x="71218" y="21064"/>
                  </a:lnTo>
                  <a:lnTo>
                    <a:pt x="71005" y="21064"/>
                  </a:lnTo>
                  <a:lnTo>
                    <a:pt x="70853" y="21247"/>
                  </a:lnTo>
                  <a:lnTo>
                    <a:pt x="70853" y="20791"/>
                  </a:lnTo>
                  <a:cubicBezTo>
                    <a:pt x="70944" y="20669"/>
                    <a:pt x="71127" y="20760"/>
                    <a:pt x="71309" y="20639"/>
                  </a:cubicBezTo>
                  <a:lnTo>
                    <a:pt x="71309" y="20639"/>
                  </a:lnTo>
                  <a:lnTo>
                    <a:pt x="71218" y="20791"/>
                  </a:lnTo>
                  <a:lnTo>
                    <a:pt x="71279" y="20852"/>
                  </a:lnTo>
                  <a:lnTo>
                    <a:pt x="71218" y="20943"/>
                  </a:lnTo>
                  <a:cubicBezTo>
                    <a:pt x="71248" y="20973"/>
                    <a:pt x="71309" y="20973"/>
                    <a:pt x="71309" y="20973"/>
                  </a:cubicBezTo>
                  <a:cubicBezTo>
                    <a:pt x="71370" y="20943"/>
                    <a:pt x="71400" y="20882"/>
                    <a:pt x="71431" y="20821"/>
                  </a:cubicBezTo>
                  <a:cubicBezTo>
                    <a:pt x="71492" y="20730"/>
                    <a:pt x="71552" y="20639"/>
                    <a:pt x="71613" y="20517"/>
                  </a:cubicBezTo>
                  <a:close/>
                  <a:moveTo>
                    <a:pt x="69692" y="20781"/>
                  </a:moveTo>
                  <a:cubicBezTo>
                    <a:pt x="69757" y="20781"/>
                    <a:pt x="69882" y="20811"/>
                    <a:pt x="70185" y="20882"/>
                  </a:cubicBezTo>
                  <a:lnTo>
                    <a:pt x="70215" y="21004"/>
                  </a:lnTo>
                  <a:lnTo>
                    <a:pt x="70397" y="21004"/>
                  </a:lnTo>
                  <a:cubicBezTo>
                    <a:pt x="70468" y="21027"/>
                    <a:pt x="70521" y="21051"/>
                    <a:pt x="70570" y="21075"/>
                  </a:cubicBezTo>
                  <a:lnTo>
                    <a:pt x="70570" y="21075"/>
                  </a:lnTo>
                  <a:lnTo>
                    <a:pt x="70549" y="21095"/>
                  </a:lnTo>
                  <a:cubicBezTo>
                    <a:pt x="70489" y="21156"/>
                    <a:pt x="70397" y="21216"/>
                    <a:pt x="70306" y="21247"/>
                  </a:cubicBezTo>
                  <a:lnTo>
                    <a:pt x="70215" y="21064"/>
                  </a:lnTo>
                  <a:lnTo>
                    <a:pt x="69911" y="21338"/>
                  </a:lnTo>
                  <a:lnTo>
                    <a:pt x="69607" y="21125"/>
                  </a:lnTo>
                  <a:lnTo>
                    <a:pt x="69607" y="20821"/>
                  </a:lnTo>
                  <a:cubicBezTo>
                    <a:pt x="69632" y="20796"/>
                    <a:pt x="69647" y="20781"/>
                    <a:pt x="69692" y="20781"/>
                  </a:cubicBezTo>
                  <a:close/>
                  <a:moveTo>
                    <a:pt x="74337" y="20381"/>
                  </a:moveTo>
                  <a:lnTo>
                    <a:pt x="74337" y="20381"/>
                  </a:lnTo>
                  <a:cubicBezTo>
                    <a:pt x="74311" y="20616"/>
                    <a:pt x="74284" y="20749"/>
                    <a:pt x="74258" y="20882"/>
                  </a:cubicBezTo>
                  <a:lnTo>
                    <a:pt x="74410" y="20791"/>
                  </a:lnTo>
                  <a:cubicBezTo>
                    <a:pt x="74410" y="20760"/>
                    <a:pt x="74410" y="20760"/>
                    <a:pt x="74410" y="20730"/>
                  </a:cubicBezTo>
                  <a:lnTo>
                    <a:pt x="74440" y="20760"/>
                  </a:lnTo>
                  <a:lnTo>
                    <a:pt x="74379" y="20821"/>
                  </a:lnTo>
                  <a:lnTo>
                    <a:pt x="74379" y="21125"/>
                  </a:lnTo>
                  <a:cubicBezTo>
                    <a:pt x="74258" y="21064"/>
                    <a:pt x="74227" y="21004"/>
                    <a:pt x="74227" y="20912"/>
                  </a:cubicBezTo>
                  <a:lnTo>
                    <a:pt x="74014" y="21004"/>
                  </a:lnTo>
                  <a:lnTo>
                    <a:pt x="74014" y="20700"/>
                  </a:lnTo>
                  <a:lnTo>
                    <a:pt x="73802" y="20517"/>
                  </a:lnTo>
                  <a:lnTo>
                    <a:pt x="73802" y="20517"/>
                  </a:lnTo>
                  <a:cubicBezTo>
                    <a:pt x="73741" y="20669"/>
                    <a:pt x="73893" y="20700"/>
                    <a:pt x="73954" y="20821"/>
                  </a:cubicBezTo>
                  <a:lnTo>
                    <a:pt x="73832" y="21247"/>
                  </a:lnTo>
                  <a:lnTo>
                    <a:pt x="73346" y="21368"/>
                  </a:lnTo>
                  <a:lnTo>
                    <a:pt x="73042" y="21156"/>
                  </a:lnTo>
                  <a:lnTo>
                    <a:pt x="73011" y="20912"/>
                  </a:lnTo>
                  <a:lnTo>
                    <a:pt x="73194" y="20821"/>
                  </a:lnTo>
                  <a:lnTo>
                    <a:pt x="73619" y="21064"/>
                  </a:lnTo>
                  <a:lnTo>
                    <a:pt x="73771" y="20791"/>
                  </a:lnTo>
                  <a:cubicBezTo>
                    <a:pt x="73711" y="20669"/>
                    <a:pt x="73559" y="20639"/>
                    <a:pt x="73559" y="20457"/>
                  </a:cubicBezTo>
                  <a:lnTo>
                    <a:pt x="73559" y="20457"/>
                  </a:lnTo>
                  <a:lnTo>
                    <a:pt x="73771" y="20517"/>
                  </a:lnTo>
                  <a:cubicBezTo>
                    <a:pt x="73805" y="20461"/>
                    <a:pt x="73834" y="20442"/>
                    <a:pt x="73860" y="20442"/>
                  </a:cubicBezTo>
                  <a:cubicBezTo>
                    <a:pt x="73903" y="20442"/>
                    <a:pt x="73934" y="20498"/>
                    <a:pt x="73954" y="20517"/>
                  </a:cubicBezTo>
                  <a:lnTo>
                    <a:pt x="74288" y="20426"/>
                  </a:lnTo>
                  <a:cubicBezTo>
                    <a:pt x="74305" y="20409"/>
                    <a:pt x="74322" y="20394"/>
                    <a:pt x="74337" y="20381"/>
                  </a:cubicBezTo>
                  <a:close/>
                  <a:moveTo>
                    <a:pt x="7174" y="21338"/>
                  </a:moveTo>
                  <a:cubicBezTo>
                    <a:pt x="7235" y="21368"/>
                    <a:pt x="7296" y="21429"/>
                    <a:pt x="7326" y="21490"/>
                  </a:cubicBezTo>
                  <a:lnTo>
                    <a:pt x="7174" y="21490"/>
                  </a:lnTo>
                  <a:lnTo>
                    <a:pt x="7174" y="21338"/>
                  </a:lnTo>
                  <a:close/>
                  <a:moveTo>
                    <a:pt x="77510" y="21642"/>
                  </a:moveTo>
                  <a:lnTo>
                    <a:pt x="77510" y="21672"/>
                  </a:lnTo>
                  <a:lnTo>
                    <a:pt x="77419" y="21672"/>
                  </a:lnTo>
                  <a:lnTo>
                    <a:pt x="77419" y="21642"/>
                  </a:lnTo>
                  <a:close/>
                  <a:moveTo>
                    <a:pt x="64470" y="21551"/>
                  </a:moveTo>
                  <a:lnTo>
                    <a:pt x="64653" y="21672"/>
                  </a:lnTo>
                  <a:lnTo>
                    <a:pt x="64622" y="21703"/>
                  </a:lnTo>
                  <a:lnTo>
                    <a:pt x="64470" y="21703"/>
                  </a:lnTo>
                  <a:lnTo>
                    <a:pt x="64470" y="21551"/>
                  </a:lnTo>
                  <a:close/>
                  <a:moveTo>
                    <a:pt x="4530" y="21733"/>
                  </a:moveTo>
                  <a:lnTo>
                    <a:pt x="4530" y="21764"/>
                  </a:lnTo>
                  <a:lnTo>
                    <a:pt x="4469" y="21764"/>
                  </a:lnTo>
                  <a:lnTo>
                    <a:pt x="4469" y="21733"/>
                  </a:lnTo>
                  <a:close/>
                  <a:moveTo>
                    <a:pt x="62950" y="21703"/>
                  </a:moveTo>
                  <a:lnTo>
                    <a:pt x="62950" y="21764"/>
                  </a:lnTo>
                  <a:lnTo>
                    <a:pt x="62920" y="21764"/>
                  </a:lnTo>
                  <a:lnTo>
                    <a:pt x="62920" y="21703"/>
                  </a:lnTo>
                  <a:close/>
                  <a:moveTo>
                    <a:pt x="69455" y="21733"/>
                  </a:moveTo>
                  <a:lnTo>
                    <a:pt x="69455" y="21764"/>
                  </a:lnTo>
                  <a:lnTo>
                    <a:pt x="69394" y="21764"/>
                  </a:lnTo>
                  <a:lnTo>
                    <a:pt x="69394" y="21733"/>
                  </a:lnTo>
                  <a:close/>
                  <a:moveTo>
                    <a:pt x="21916" y="21794"/>
                  </a:moveTo>
                  <a:lnTo>
                    <a:pt x="21916" y="21824"/>
                  </a:lnTo>
                  <a:lnTo>
                    <a:pt x="21855" y="21824"/>
                  </a:lnTo>
                  <a:lnTo>
                    <a:pt x="21855" y="21794"/>
                  </a:lnTo>
                  <a:close/>
                  <a:moveTo>
                    <a:pt x="64622" y="21703"/>
                  </a:moveTo>
                  <a:lnTo>
                    <a:pt x="64622" y="21703"/>
                  </a:lnTo>
                  <a:cubicBezTo>
                    <a:pt x="64653" y="21733"/>
                    <a:pt x="64683" y="21794"/>
                    <a:pt x="64683" y="21855"/>
                  </a:cubicBezTo>
                  <a:lnTo>
                    <a:pt x="64653" y="21855"/>
                  </a:lnTo>
                  <a:lnTo>
                    <a:pt x="64622" y="21703"/>
                  </a:lnTo>
                  <a:close/>
                  <a:moveTo>
                    <a:pt x="78008" y="21161"/>
                  </a:moveTo>
                  <a:cubicBezTo>
                    <a:pt x="78060" y="21161"/>
                    <a:pt x="78117" y="21174"/>
                    <a:pt x="78179" y="21186"/>
                  </a:cubicBezTo>
                  <a:lnTo>
                    <a:pt x="78118" y="21460"/>
                  </a:lnTo>
                  <a:lnTo>
                    <a:pt x="78209" y="21551"/>
                  </a:lnTo>
                  <a:lnTo>
                    <a:pt x="78148" y="21855"/>
                  </a:lnTo>
                  <a:lnTo>
                    <a:pt x="77814" y="21612"/>
                  </a:lnTo>
                  <a:lnTo>
                    <a:pt x="77814" y="21277"/>
                  </a:lnTo>
                  <a:cubicBezTo>
                    <a:pt x="77868" y="21187"/>
                    <a:pt x="77932" y="21161"/>
                    <a:pt x="78008" y="21161"/>
                  </a:cubicBezTo>
                  <a:close/>
                  <a:moveTo>
                    <a:pt x="64166" y="21764"/>
                  </a:moveTo>
                  <a:lnTo>
                    <a:pt x="64166" y="21916"/>
                  </a:lnTo>
                  <a:lnTo>
                    <a:pt x="64105" y="21916"/>
                  </a:lnTo>
                  <a:lnTo>
                    <a:pt x="64105" y="21764"/>
                  </a:lnTo>
                  <a:close/>
                  <a:moveTo>
                    <a:pt x="5624" y="21855"/>
                  </a:moveTo>
                  <a:lnTo>
                    <a:pt x="5624" y="21946"/>
                  </a:lnTo>
                  <a:lnTo>
                    <a:pt x="5594" y="21946"/>
                  </a:lnTo>
                  <a:lnTo>
                    <a:pt x="5594" y="21855"/>
                  </a:lnTo>
                  <a:close/>
                  <a:moveTo>
                    <a:pt x="77996" y="21855"/>
                  </a:moveTo>
                  <a:lnTo>
                    <a:pt x="77996" y="21946"/>
                  </a:lnTo>
                  <a:lnTo>
                    <a:pt x="77966" y="21946"/>
                  </a:lnTo>
                  <a:lnTo>
                    <a:pt x="77966" y="21855"/>
                  </a:lnTo>
                  <a:close/>
                  <a:moveTo>
                    <a:pt x="72768" y="21551"/>
                  </a:moveTo>
                  <a:cubicBezTo>
                    <a:pt x="72768" y="21672"/>
                    <a:pt x="72799" y="21764"/>
                    <a:pt x="72799" y="21855"/>
                  </a:cubicBezTo>
                  <a:cubicBezTo>
                    <a:pt x="72799" y="21855"/>
                    <a:pt x="72859" y="21916"/>
                    <a:pt x="72859" y="21916"/>
                  </a:cubicBezTo>
                  <a:lnTo>
                    <a:pt x="72616" y="22007"/>
                  </a:lnTo>
                  <a:cubicBezTo>
                    <a:pt x="72647" y="21855"/>
                    <a:pt x="72555" y="21672"/>
                    <a:pt x="72768" y="21551"/>
                  </a:cubicBezTo>
                  <a:close/>
                  <a:moveTo>
                    <a:pt x="5867" y="22067"/>
                  </a:moveTo>
                  <a:lnTo>
                    <a:pt x="5867" y="22067"/>
                  </a:lnTo>
                  <a:cubicBezTo>
                    <a:pt x="5888" y="22088"/>
                    <a:pt x="5880" y="22124"/>
                    <a:pt x="5823" y="22124"/>
                  </a:cubicBezTo>
                  <a:cubicBezTo>
                    <a:pt x="5798" y="22124"/>
                    <a:pt x="5762" y="22117"/>
                    <a:pt x="5715" y="22098"/>
                  </a:cubicBezTo>
                  <a:lnTo>
                    <a:pt x="5867" y="22067"/>
                  </a:lnTo>
                  <a:close/>
                  <a:moveTo>
                    <a:pt x="77692" y="21946"/>
                  </a:moveTo>
                  <a:lnTo>
                    <a:pt x="77875" y="22037"/>
                  </a:lnTo>
                  <a:lnTo>
                    <a:pt x="77844" y="22159"/>
                  </a:lnTo>
                  <a:lnTo>
                    <a:pt x="77571" y="22037"/>
                  </a:lnTo>
                  <a:lnTo>
                    <a:pt x="77692" y="21946"/>
                  </a:lnTo>
                  <a:close/>
                  <a:moveTo>
                    <a:pt x="5381" y="22159"/>
                  </a:moveTo>
                  <a:lnTo>
                    <a:pt x="5381" y="22250"/>
                  </a:lnTo>
                  <a:lnTo>
                    <a:pt x="5351" y="22250"/>
                  </a:lnTo>
                  <a:lnTo>
                    <a:pt x="5351" y="22159"/>
                  </a:lnTo>
                  <a:close/>
                  <a:moveTo>
                    <a:pt x="8269" y="22159"/>
                  </a:moveTo>
                  <a:lnTo>
                    <a:pt x="8269" y="22250"/>
                  </a:lnTo>
                  <a:lnTo>
                    <a:pt x="8238" y="22250"/>
                  </a:lnTo>
                  <a:lnTo>
                    <a:pt x="8238" y="22159"/>
                  </a:lnTo>
                  <a:close/>
                  <a:moveTo>
                    <a:pt x="8816" y="22128"/>
                  </a:moveTo>
                  <a:lnTo>
                    <a:pt x="8785" y="22280"/>
                  </a:lnTo>
                  <a:lnTo>
                    <a:pt x="8755" y="22280"/>
                  </a:lnTo>
                  <a:lnTo>
                    <a:pt x="8755" y="22128"/>
                  </a:lnTo>
                  <a:close/>
                  <a:moveTo>
                    <a:pt x="79546" y="22159"/>
                  </a:moveTo>
                  <a:lnTo>
                    <a:pt x="79577" y="22280"/>
                  </a:lnTo>
                  <a:lnTo>
                    <a:pt x="79516" y="22280"/>
                  </a:lnTo>
                  <a:lnTo>
                    <a:pt x="79516" y="22159"/>
                  </a:lnTo>
                  <a:close/>
                  <a:moveTo>
                    <a:pt x="4317" y="22341"/>
                  </a:moveTo>
                  <a:lnTo>
                    <a:pt x="4317" y="22371"/>
                  </a:lnTo>
                  <a:lnTo>
                    <a:pt x="4226" y="22371"/>
                  </a:lnTo>
                  <a:lnTo>
                    <a:pt x="4226" y="22341"/>
                  </a:lnTo>
                  <a:close/>
                  <a:moveTo>
                    <a:pt x="59425" y="22037"/>
                  </a:moveTo>
                  <a:lnTo>
                    <a:pt x="59698" y="22159"/>
                  </a:lnTo>
                  <a:lnTo>
                    <a:pt x="59516" y="22371"/>
                  </a:lnTo>
                  <a:cubicBezTo>
                    <a:pt x="59485" y="22280"/>
                    <a:pt x="59455" y="22189"/>
                    <a:pt x="59425" y="22037"/>
                  </a:cubicBezTo>
                  <a:close/>
                  <a:moveTo>
                    <a:pt x="78300" y="22067"/>
                  </a:moveTo>
                  <a:cubicBezTo>
                    <a:pt x="78513" y="22159"/>
                    <a:pt x="78422" y="22311"/>
                    <a:pt x="78391" y="22463"/>
                  </a:cubicBezTo>
                  <a:cubicBezTo>
                    <a:pt x="78391" y="22371"/>
                    <a:pt x="78361" y="22311"/>
                    <a:pt x="78361" y="22250"/>
                  </a:cubicBezTo>
                  <a:cubicBezTo>
                    <a:pt x="78331" y="22189"/>
                    <a:pt x="78300" y="22128"/>
                    <a:pt x="78300" y="22067"/>
                  </a:cubicBezTo>
                  <a:close/>
                  <a:moveTo>
                    <a:pt x="81218" y="22402"/>
                  </a:moveTo>
                  <a:lnTo>
                    <a:pt x="81218" y="22463"/>
                  </a:lnTo>
                  <a:lnTo>
                    <a:pt x="81188" y="22463"/>
                  </a:lnTo>
                  <a:lnTo>
                    <a:pt x="81188" y="22402"/>
                  </a:lnTo>
                  <a:close/>
                  <a:moveTo>
                    <a:pt x="80702" y="22189"/>
                  </a:moveTo>
                  <a:lnTo>
                    <a:pt x="80702" y="22189"/>
                  </a:lnTo>
                  <a:cubicBezTo>
                    <a:pt x="80823" y="22250"/>
                    <a:pt x="80884" y="22341"/>
                    <a:pt x="80762" y="22493"/>
                  </a:cubicBezTo>
                  <a:cubicBezTo>
                    <a:pt x="80702" y="22371"/>
                    <a:pt x="80610" y="22311"/>
                    <a:pt x="80702" y="22189"/>
                  </a:cubicBezTo>
                  <a:close/>
                  <a:moveTo>
                    <a:pt x="3831" y="22189"/>
                  </a:moveTo>
                  <a:lnTo>
                    <a:pt x="4013" y="22341"/>
                  </a:lnTo>
                  <a:cubicBezTo>
                    <a:pt x="3944" y="22411"/>
                    <a:pt x="3892" y="22534"/>
                    <a:pt x="3763" y="22534"/>
                  </a:cubicBezTo>
                  <a:cubicBezTo>
                    <a:pt x="3723" y="22534"/>
                    <a:pt x="3675" y="22522"/>
                    <a:pt x="3618" y="22493"/>
                  </a:cubicBezTo>
                  <a:lnTo>
                    <a:pt x="3770" y="22432"/>
                  </a:lnTo>
                  <a:lnTo>
                    <a:pt x="3831" y="22189"/>
                  </a:lnTo>
                  <a:close/>
                  <a:moveTo>
                    <a:pt x="80732" y="22523"/>
                  </a:moveTo>
                  <a:cubicBezTo>
                    <a:pt x="80732" y="22534"/>
                    <a:pt x="80732" y="22544"/>
                    <a:pt x="80732" y="22554"/>
                  </a:cubicBezTo>
                  <a:lnTo>
                    <a:pt x="80702" y="22554"/>
                  </a:lnTo>
                  <a:lnTo>
                    <a:pt x="80732" y="22523"/>
                  </a:lnTo>
                  <a:close/>
                  <a:moveTo>
                    <a:pt x="4074" y="22463"/>
                  </a:moveTo>
                  <a:lnTo>
                    <a:pt x="4074" y="22615"/>
                  </a:lnTo>
                  <a:lnTo>
                    <a:pt x="4044" y="22615"/>
                  </a:lnTo>
                  <a:lnTo>
                    <a:pt x="4044" y="22463"/>
                  </a:lnTo>
                  <a:close/>
                  <a:moveTo>
                    <a:pt x="4621" y="22098"/>
                  </a:moveTo>
                  <a:lnTo>
                    <a:pt x="4986" y="22189"/>
                  </a:lnTo>
                  <a:lnTo>
                    <a:pt x="4986" y="22280"/>
                  </a:lnTo>
                  <a:cubicBezTo>
                    <a:pt x="4712" y="22341"/>
                    <a:pt x="4712" y="22341"/>
                    <a:pt x="4651" y="22615"/>
                  </a:cubicBezTo>
                  <a:lnTo>
                    <a:pt x="4469" y="22432"/>
                  </a:lnTo>
                  <a:lnTo>
                    <a:pt x="4621" y="22098"/>
                  </a:lnTo>
                  <a:close/>
                  <a:moveTo>
                    <a:pt x="47388" y="22615"/>
                  </a:moveTo>
                  <a:lnTo>
                    <a:pt x="47418" y="22645"/>
                  </a:lnTo>
                  <a:lnTo>
                    <a:pt x="47357" y="22675"/>
                  </a:lnTo>
                  <a:cubicBezTo>
                    <a:pt x="47357" y="22645"/>
                    <a:pt x="47357" y="22615"/>
                    <a:pt x="47388" y="22615"/>
                  </a:cubicBezTo>
                  <a:close/>
                  <a:moveTo>
                    <a:pt x="5989" y="22615"/>
                  </a:moveTo>
                  <a:lnTo>
                    <a:pt x="5989" y="22706"/>
                  </a:lnTo>
                  <a:lnTo>
                    <a:pt x="5958" y="22706"/>
                  </a:lnTo>
                  <a:lnTo>
                    <a:pt x="5958" y="22615"/>
                  </a:lnTo>
                  <a:close/>
                  <a:moveTo>
                    <a:pt x="78665" y="22706"/>
                  </a:moveTo>
                  <a:lnTo>
                    <a:pt x="78665" y="22736"/>
                  </a:lnTo>
                  <a:lnTo>
                    <a:pt x="78565" y="22761"/>
                  </a:lnTo>
                  <a:lnTo>
                    <a:pt x="78565" y="22761"/>
                  </a:lnTo>
                  <a:cubicBezTo>
                    <a:pt x="78597" y="22706"/>
                    <a:pt x="78624" y="22706"/>
                    <a:pt x="78665" y="22706"/>
                  </a:cubicBezTo>
                  <a:close/>
                  <a:moveTo>
                    <a:pt x="47357" y="22675"/>
                  </a:moveTo>
                  <a:cubicBezTo>
                    <a:pt x="47357" y="22706"/>
                    <a:pt x="47327" y="22736"/>
                    <a:pt x="47327" y="22767"/>
                  </a:cubicBezTo>
                  <a:lnTo>
                    <a:pt x="47297" y="22736"/>
                  </a:lnTo>
                  <a:lnTo>
                    <a:pt x="47357" y="22675"/>
                  </a:lnTo>
                  <a:close/>
                  <a:moveTo>
                    <a:pt x="78969" y="22706"/>
                  </a:moveTo>
                  <a:lnTo>
                    <a:pt x="78969" y="22797"/>
                  </a:lnTo>
                  <a:lnTo>
                    <a:pt x="78787" y="22858"/>
                  </a:lnTo>
                  <a:lnTo>
                    <a:pt x="78756" y="22706"/>
                  </a:lnTo>
                  <a:close/>
                  <a:moveTo>
                    <a:pt x="3648" y="22767"/>
                  </a:moveTo>
                  <a:lnTo>
                    <a:pt x="3648" y="22979"/>
                  </a:lnTo>
                  <a:lnTo>
                    <a:pt x="3618" y="22979"/>
                  </a:lnTo>
                  <a:lnTo>
                    <a:pt x="3588" y="22767"/>
                  </a:lnTo>
                  <a:close/>
                  <a:moveTo>
                    <a:pt x="4895" y="22949"/>
                  </a:moveTo>
                  <a:lnTo>
                    <a:pt x="4895" y="22979"/>
                  </a:lnTo>
                  <a:lnTo>
                    <a:pt x="4834" y="22979"/>
                  </a:lnTo>
                  <a:lnTo>
                    <a:pt x="4834" y="22949"/>
                  </a:lnTo>
                  <a:close/>
                  <a:moveTo>
                    <a:pt x="3344" y="22919"/>
                  </a:moveTo>
                  <a:lnTo>
                    <a:pt x="3375" y="23040"/>
                  </a:lnTo>
                  <a:lnTo>
                    <a:pt x="3314" y="23040"/>
                  </a:lnTo>
                  <a:lnTo>
                    <a:pt x="3314" y="22919"/>
                  </a:lnTo>
                  <a:close/>
                  <a:moveTo>
                    <a:pt x="4895" y="23071"/>
                  </a:moveTo>
                  <a:lnTo>
                    <a:pt x="4895" y="23101"/>
                  </a:lnTo>
                  <a:lnTo>
                    <a:pt x="4773" y="23131"/>
                  </a:lnTo>
                  <a:lnTo>
                    <a:pt x="4773" y="23071"/>
                  </a:lnTo>
                  <a:close/>
                  <a:moveTo>
                    <a:pt x="78087" y="22554"/>
                  </a:moveTo>
                  <a:lnTo>
                    <a:pt x="78239" y="22797"/>
                  </a:lnTo>
                  <a:lnTo>
                    <a:pt x="78361" y="22675"/>
                  </a:lnTo>
                  <a:cubicBezTo>
                    <a:pt x="78415" y="22711"/>
                    <a:pt x="78468" y="22736"/>
                    <a:pt x="78497" y="22776"/>
                  </a:cubicBezTo>
                  <a:lnTo>
                    <a:pt x="78497" y="22776"/>
                  </a:lnTo>
                  <a:cubicBezTo>
                    <a:pt x="78412" y="22894"/>
                    <a:pt x="78302" y="22984"/>
                    <a:pt x="78148" y="23010"/>
                  </a:cubicBezTo>
                  <a:lnTo>
                    <a:pt x="78239" y="23131"/>
                  </a:lnTo>
                  <a:cubicBezTo>
                    <a:pt x="78210" y="23143"/>
                    <a:pt x="78186" y="23148"/>
                    <a:pt x="78165" y="23148"/>
                  </a:cubicBezTo>
                  <a:cubicBezTo>
                    <a:pt x="78075" y="23148"/>
                    <a:pt x="78045" y="23059"/>
                    <a:pt x="77996" y="23010"/>
                  </a:cubicBezTo>
                  <a:lnTo>
                    <a:pt x="77692" y="23071"/>
                  </a:lnTo>
                  <a:lnTo>
                    <a:pt x="77571" y="22979"/>
                  </a:lnTo>
                  <a:lnTo>
                    <a:pt x="77571" y="22675"/>
                  </a:lnTo>
                  <a:lnTo>
                    <a:pt x="77753" y="22736"/>
                  </a:lnTo>
                  <a:lnTo>
                    <a:pt x="77966" y="22645"/>
                  </a:lnTo>
                  <a:lnTo>
                    <a:pt x="77966" y="22645"/>
                  </a:lnTo>
                  <a:lnTo>
                    <a:pt x="77844" y="22827"/>
                  </a:lnTo>
                  <a:lnTo>
                    <a:pt x="77966" y="22888"/>
                  </a:lnTo>
                  <a:lnTo>
                    <a:pt x="78087" y="22554"/>
                  </a:lnTo>
                  <a:close/>
                  <a:moveTo>
                    <a:pt x="62798" y="23071"/>
                  </a:moveTo>
                  <a:lnTo>
                    <a:pt x="62798" y="23162"/>
                  </a:lnTo>
                  <a:lnTo>
                    <a:pt x="62768" y="23162"/>
                  </a:lnTo>
                  <a:lnTo>
                    <a:pt x="62768" y="23071"/>
                  </a:lnTo>
                  <a:close/>
                  <a:moveTo>
                    <a:pt x="3314" y="23192"/>
                  </a:moveTo>
                  <a:lnTo>
                    <a:pt x="3527" y="23344"/>
                  </a:lnTo>
                  <a:lnTo>
                    <a:pt x="3284" y="23374"/>
                  </a:lnTo>
                  <a:lnTo>
                    <a:pt x="3314" y="23192"/>
                  </a:lnTo>
                  <a:close/>
                  <a:moveTo>
                    <a:pt x="3922" y="23526"/>
                  </a:moveTo>
                  <a:lnTo>
                    <a:pt x="3922" y="23618"/>
                  </a:lnTo>
                  <a:lnTo>
                    <a:pt x="3892" y="23618"/>
                  </a:lnTo>
                  <a:lnTo>
                    <a:pt x="3892" y="23526"/>
                  </a:lnTo>
                  <a:close/>
                  <a:moveTo>
                    <a:pt x="80154" y="23557"/>
                  </a:moveTo>
                  <a:lnTo>
                    <a:pt x="79942" y="23709"/>
                  </a:lnTo>
                  <a:lnTo>
                    <a:pt x="79911" y="23557"/>
                  </a:lnTo>
                  <a:close/>
                  <a:moveTo>
                    <a:pt x="77844" y="23830"/>
                  </a:moveTo>
                  <a:lnTo>
                    <a:pt x="77844" y="23922"/>
                  </a:lnTo>
                  <a:lnTo>
                    <a:pt x="77814" y="23922"/>
                  </a:lnTo>
                  <a:lnTo>
                    <a:pt x="77814" y="23830"/>
                  </a:lnTo>
                  <a:close/>
                  <a:moveTo>
                    <a:pt x="45047" y="23861"/>
                  </a:moveTo>
                  <a:cubicBezTo>
                    <a:pt x="45230" y="23861"/>
                    <a:pt x="45230" y="23861"/>
                    <a:pt x="45199" y="23982"/>
                  </a:cubicBezTo>
                  <a:lnTo>
                    <a:pt x="45047" y="23861"/>
                  </a:lnTo>
                  <a:close/>
                  <a:moveTo>
                    <a:pt x="46598" y="24134"/>
                  </a:moveTo>
                  <a:lnTo>
                    <a:pt x="46598" y="24226"/>
                  </a:lnTo>
                  <a:lnTo>
                    <a:pt x="46567" y="24226"/>
                  </a:lnTo>
                  <a:lnTo>
                    <a:pt x="46567" y="24134"/>
                  </a:lnTo>
                  <a:close/>
                  <a:moveTo>
                    <a:pt x="81742" y="24061"/>
                  </a:moveTo>
                  <a:cubicBezTo>
                    <a:pt x="81753" y="24061"/>
                    <a:pt x="81769" y="24065"/>
                    <a:pt x="81796" y="24074"/>
                  </a:cubicBezTo>
                  <a:cubicBezTo>
                    <a:pt x="81857" y="24104"/>
                    <a:pt x="81917" y="24134"/>
                    <a:pt x="82039" y="24195"/>
                  </a:cubicBezTo>
                  <a:lnTo>
                    <a:pt x="81796" y="24226"/>
                  </a:lnTo>
                  <a:lnTo>
                    <a:pt x="81674" y="24104"/>
                  </a:lnTo>
                  <a:cubicBezTo>
                    <a:pt x="81717" y="24082"/>
                    <a:pt x="81715" y="24061"/>
                    <a:pt x="81742" y="24061"/>
                  </a:cubicBezTo>
                  <a:close/>
                  <a:moveTo>
                    <a:pt x="2676" y="23770"/>
                  </a:moveTo>
                  <a:lnTo>
                    <a:pt x="2676" y="23922"/>
                  </a:lnTo>
                  <a:lnTo>
                    <a:pt x="2797" y="23830"/>
                  </a:lnTo>
                  <a:lnTo>
                    <a:pt x="2919" y="23952"/>
                  </a:lnTo>
                  <a:lnTo>
                    <a:pt x="2676" y="23982"/>
                  </a:lnTo>
                  <a:lnTo>
                    <a:pt x="2737" y="24195"/>
                  </a:lnTo>
                  <a:lnTo>
                    <a:pt x="2645" y="24378"/>
                  </a:lnTo>
                  <a:cubicBezTo>
                    <a:pt x="2645" y="24347"/>
                    <a:pt x="2615" y="24317"/>
                    <a:pt x="2615" y="24317"/>
                  </a:cubicBezTo>
                  <a:cubicBezTo>
                    <a:pt x="2585" y="24226"/>
                    <a:pt x="2585" y="24104"/>
                    <a:pt x="2554" y="24043"/>
                  </a:cubicBezTo>
                  <a:cubicBezTo>
                    <a:pt x="2524" y="23982"/>
                    <a:pt x="2524" y="23861"/>
                    <a:pt x="2524" y="23770"/>
                  </a:cubicBezTo>
                  <a:close/>
                  <a:moveTo>
                    <a:pt x="80762" y="24134"/>
                  </a:moveTo>
                  <a:cubicBezTo>
                    <a:pt x="80884" y="24134"/>
                    <a:pt x="80945" y="24226"/>
                    <a:pt x="80975" y="24378"/>
                  </a:cubicBezTo>
                  <a:lnTo>
                    <a:pt x="80732" y="24256"/>
                  </a:lnTo>
                  <a:lnTo>
                    <a:pt x="80762" y="24134"/>
                  </a:lnTo>
                  <a:close/>
                  <a:moveTo>
                    <a:pt x="80732" y="24378"/>
                  </a:moveTo>
                  <a:lnTo>
                    <a:pt x="80732" y="24408"/>
                  </a:lnTo>
                  <a:lnTo>
                    <a:pt x="80428" y="24408"/>
                  </a:lnTo>
                  <a:lnTo>
                    <a:pt x="80428" y="24378"/>
                  </a:lnTo>
                  <a:close/>
                  <a:moveTo>
                    <a:pt x="80276" y="24378"/>
                  </a:moveTo>
                  <a:lnTo>
                    <a:pt x="80276" y="24438"/>
                  </a:lnTo>
                  <a:lnTo>
                    <a:pt x="80246" y="24438"/>
                  </a:lnTo>
                  <a:lnTo>
                    <a:pt x="80246" y="24378"/>
                  </a:lnTo>
                  <a:close/>
                  <a:moveTo>
                    <a:pt x="3800" y="24469"/>
                  </a:moveTo>
                  <a:lnTo>
                    <a:pt x="3800" y="24499"/>
                  </a:lnTo>
                  <a:lnTo>
                    <a:pt x="3709" y="24499"/>
                  </a:lnTo>
                  <a:lnTo>
                    <a:pt x="3709" y="24469"/>
                  </a:lnTo>
                  <a:close/>
                  <a:moveTo>
                    <a:pt x="81340" y="24104"/>
                  </a:moveTo>
                  <a:lnTo>
                    <a:pt x="81127" y="24499"/>
                  </a:lnTo>
                  <a:cubicBezTo>
                    <a:pt x="81097" y="24165"/>
                    <a:pt x="81097" y="24165"/>
                    <a:pt x="81340" y="24104"/>
                  </a:cubicBezTo>
                  <a:close/>
                  <a:moveTo>
                    <a:pt x="64683" y="24256"/>
                  </a:moveTo>
                  <a:lnTo>
                    <a:pt x="64926" y="24408"/>
                  </a:lnTo>
                  <a:lnTo>
                    <a:pt x="64774" y="24530"/>
                  </a:lnTo>
                  <a:lnTo>
                    <a:pt x="64683" y="24256"/>
                  </a:lnTo>
                  <a:close/>
                  <a:moveTo>
                    <a:pt x="80063" y="24438"/>
                  </a:moveTo>
                  <a:lnTo>
                    <a:pt x="80063" y="24530"/>
                  </a:lnTo>
                  <a:lnTo>
                    <a:pt x="80033" y="24530"/>
                  </a:lnTo>
                  <a:lnTo>
                    <a:pt x="80033" y="24438"/>
                  </a:lnTo>
                  <a:close/>
                  <a:moveTo>
                    <a:pt x="61704" y="24530"/>
                  </a:moveTo>
                  <a:lnTo>
                    <a:pt x="61704" y="24590"/>
                  </a:lnTo>
                  <a:lnTo>
                    <a:pt x="61583" y="24590"/>
                  </a:lnTo>
                  <a:lnTo>
                    <a:pt x="61583" y="24560"/>
                  </a:lnTo>
                  <a:lnTo>
                    <a:pt x="61704" y="24530"/>
                  </a:lnTo>
                  <a:close/>
                  <a:moveTo>
                    <a:pt x="3466" y="24530"/>
                  </a:moveTo>
                  <a:lnTo>
                    <a:pt x="3496" y="24651"/>
                  </a:lnTo>
                  <a:lnTo>
                    <a:pt x="3436" y="24651"/>
                  </a:lnTo>
                  <a:lnTo>
                    <a:pt x="3436" y="24530"/>
                  </a:lnTo>
                  <a:close/>
                  <a:moveTo>
                    <a:pt x="79566" y="24376"/>
                  </a:moveTo>
                  <a:cubicBezTo>
                    <a:pt x="79638" y="24376"/>
                    <a:pt x="79683" y="24461"/>
                    <a:pt x="79729" y="24530"/>
                  </a:cubicBezTo>
                  <a:lnTo>
                    <a:pt x="79638" y="24651"/>
                  </a:lnTo>
                  <a:lnTo>
                    <a:pt x="79486" y="24408"/>
                  </a:lnTo>
                  <a:cubicBezTo>
                    <a:pt x="79516" y="24385"/>
                    <a:pt x="79543" y="24376"/>
                    <a:pt x="79566" y="24376"/>
                  </a:cubicBezTo>
                  <a:close/>
                  <a:moveTo>
                    <a:pt x="40914" y="24378"/>
                  </a:moveTo>
                  <a:lnTo>
                    <a:pt x="41217" y="24621"/>
                  </a:lnTo>
                  <a:cubicBezTo>
                    <a:pt x="41197" y="24663"/>
                    <a:pt x="41190" y="24734"/>
                    <a:pt x="41148" y="24734"/>
                  </a:cubicBezTo>
                  <a:cubicBezTo>
                    <a:pt x="41129" y="24734"/>
                    <a:pt x="41103" y="24719"/>
                    <a:pt x="41066" y="24681"/>
                  </a:cubicBezTo>
                  <a:cubicBezTo>
                    <a:pt x="40974" y="24621"/>
                    <a:pt x="40883" y="24560"/>
                    <a:pt x="40762" y="24530"/>
                  </a:cubicBezTo>
                  <a:lnTo>
                    <a:pt x="40914" y="24378"/>
                  </a:lnTo>
                  <a:close/>
                  <a:moveTo>
                    <a:pt x="2307" y="24765"/>
                  </a:moveTo>
                  <a:cubicBezTo>
                    <a:pt x="2334" y="24765"/>
                    <a:pt x="2357" y="24788"/>
                    <a:pt x="2402" y="24833"/>
                  </a:cubicBezTo>
                  <a:cubicBezTo>
                    <a:pt x="2433" y="24833"/>
                    <a:pt x="2463" y="24864"/>
                    <a:pt x="2493" y="24864"/>
                  </a:cubicBezTo>
                  <a:lnTo>
                    <a:pt x="2463" y="24894"/>
                  </a:lnTo>
                  <a:lnTo>
                    <a:pt x="2402" y="24833"/>
                  </a:lnTo>
                  <a:lnTo>
                    <a:pt x="2189" y="24833"/>
                  </a:lnTo>
                  <a:cubicBezTo>
                    <a:pt x="2250" y="24788"/>
                    <a:pt x="2281" y="24765"/>
                    <a:pt x="2307" y="24765"/>
                  </a:cubicBezTo>
                  <a:close/>
                  <a:moveTo>
                    <a:pt x="41005" y="24803"/>
                  </a:moveTo>
                  <a:lnTo>
                    <a:pt x="41005" y="24894"/>
                  </a:lnTo>
                  <a:lnTo>
                    <a:pt x="40883" y="24894"/>
                  </a:lnTo>
                  <a:lnTo>
                    <a:pt x="40883" y="24833"/>
                  </a:lnTo>
                  <a:lnTo>
                    <a:pt x="41005" y="24803"/>
                  </a:lnTo>
                  <a:close/>
                  <a:moveTo>
                    <a:pt x="82009" y="24651"/>
                  </a:moveTo>
                  <a:lnTo>
                    <a:pt x="81917" y="24833"/>
                  </a:lnTo>
                  <a:lnTo>
                    <a:pt x="81978" y="24955"/>
                  </a:lnTo>
                  <a:lnTo>
                    <a:pt x="81857" y="24985"/>
                  </a:lnTo>
                  <a:lnTo>
                    <a:pt x="81857" y="24681"/>
                  </a:lnTo>
                  <a:lnTo>
                    <a:pt x="82009" y="24651"/>
                  </a:lnTo>
                  <a:close/>
                  <a:moveTo>
                    <a:pt x="1885" y="25077"/>
                  </a:moveTo>
                  <a:lnTo>
                    <a:pt x="1885" y="25107"/>
                  </a:lnTo>
                  <a:lnTo>
                    <a:pt x="1794" y="25107"/>
                  </a:lnTo>
                  <a:lnTo>
                    <a:pt x="1794" y="25077"/>
                  </a:lnTo>
                  <a:close/>
                  <a:moveTo>
                    <a:pt x="2129" y="24864"/>
                  </a:moveTo>
                  <a:lnTo>
                    <a:pt x="2250" y="25168"/>
                  </a:lnTo>
                  <a:cubicBezTo>
                    <a:pt x="2159" y="25137"/>
                    <a:pt x="2037" y="25077"/>
                    <a:pt x="2007" y="24955"/>
                  </a:cubicBezTo>
                  <a:lnTo>
                    <a:pt x="2129" y="24864"/>
                  </a:lnTo>
                  <a:close/>
                  <a:moveTo>
                    <a:pt x="40792" y="25107"/>
                  </a:moveTo>
                  <a:lnTo>
                    <a:pt x="40792" y="25198"/>
                  </a:lnTo>
                  <a:lnTo>
                    <a:pt x="40670" y="25198"/>
                  </a:lnTo>
                  <a:lnTo>
                    <a:pt x="40670" y="25137"/>
                  </a:lnTo>
                  <a:lnTo>
                    <a:pt x="40792" y="25107"/>
                  </a:lnTo>
                  <a:close/>
                  <a:moveTo>
                    <a:pt x="63558" y="25198"/>
                  </a:moveTo>
                  <a:lnTo>
                    <a:pt x="63558" y="25350"/>
                  </a:lnTo>
                  <a:lnTo>
                    <a:pt x="63528" y="25350"/>
                  </a:lnTo>
                  <a:lnTo>
                    <a:pt x="63498" y="25198"/>
                  </a:lnTo>
                  <a:close/>
                  <a:moveTo>
                    <a:pt x="27266" y="25350"/>
                  </a:moveTo>
                  <a:cubicBezTo>
                    <a:pt x="27327" y="25441"/>
                    <a:pt x="27327" y="25502"/>
                    <a:pt x="27175" y="25502"/>
                  </a:cubicBezTo>
                  <a:lnTo>
                    <a:pt x="27175" y="25350"/>
                  </a:lnTo>
                  <a:close/>
                  <a:moveTo>
                    <a:pt x="1095" y="25411"/>
                  </a:moveTo>
                  <a:lnTo>
                    <a:pt x="1217" y="25502"/>
                  </a:lnTo>
                  <a:lnTo>
                    <a:pt x="1095" y="25533"/>
                  </a:lnTo>
                  <a:lnTo>
                    <a:pt x="1095" y="25411"/>
                  </a:lnTo>
                  <a:close/>
                  <a:moveTo>
                    <a:pt x="51978" y="25441"/>
                  </a:moveTo>
                  <a:lnTo>
                    <a:pt x="52008" y="25593"/>
                  </a:lnTo>
                  <a:lnTo>
                    <a:pt x="51947" y="25593"/>
                  </a:lnTo>
                  <a:lnTo>
                    <a:pt x="51947" y="25441"/>
                  </a:lnTo>
                  <a:close/>
                  <a:moveTo>
                    <a:pt x="16962" y="25654"/>
                  </a:moveTo>
                  <a:lnTo>
                    <a:pt x="16962" y="25745"/>
                  </a:lnTo>
                  <a:lnTo>
                    <a:pt x="16931" y="25745"/>
                  </a:lnTo>
                  <a:lnTo>
                    <a:pt x="16931" y="25654"/>
                  </a:lnTo>
                  <a:close/>
                  <a:moveTo>
                    <a:pt x="54470" y="25654"/>
                  </a:moveTo>
                  <a:lnTo>
                    <a:pt x="54470" y="25745"/>
                  </a:lnTo>
                  <a:lnTo>
                    <a:pt x="54440" y="25745"/>
                  </a:lnTo>
                  <a:lnTo>
                    <a:pt x="54440" y="25654"/>
                  </a:lnTo>
                  <a:close/>
                  <a:moveTo>
                    <a:pt x="1581" y="25776"/>
                  </a:moveTo>
                  <a:lnTo>
                    <a:pt x="1581" y="25806"/>
                  </a:lnTo>
                  <a:lnTo>
                    <a:pt x="1521" y="25806"/>
                  </a:lnTo>
                  <a:lnTo>
                    <a:pt x="1521" y="25776"/>
                  </a:lnTo>
                  <a:close/>
                  <a:moveTo>
                    <a:pt x="24196" y="25989"/>
                  </a:moveTo>
                  <a:lnTo>
                    <a:pt x="24196" y="26019"/>
                  </a:lnTo>
                  <a:lnTo>
                    <a:pt x="24135" y="26019"/>
                  </a:lnTo>
                  <a:lnTo>
                    <a:pt x="24135" y="25989"/>
                  </a:lnTo>
                  <a:close/>
                  <a:moveTo>
                    <a:pt x="28087" y="25989"/>
                  </a:moveTo>
                  <a:lnTo>
                    <a:pt x="28087" y="26019"/>
                  </a:lnTo>
                  <a:lnTo>
                    <a:pt x="27995" y="26049"/>
                  </a:lnTo>
                  <a:lnTo>
                    <a:pt x="27995" y="25989"/>
                  </a:lnTo>
                  <a:close/>
                  <a:moveTo>
                    <a:pt x="47114" y="25928"/>
                  </a:moveTo>
                  <a:lnTo>
                    <a:pt x="47388" y="26019"/>
                  </a:lnTo>
                  <a:lnTo>
                    <a:pt x="47145" y="26049"/>
                  </a:lnTo>
                  <a:lnTo>
                    <a:pt x="47114" y="25928"/>
                  </a:lnTo>
                  <a:close/>
                  <a:moveTo>
                    <a:pt x="25564" y="26049"/>
                  </a:moveTo>
                  <a:lnTo>
                    <a:pt x="25625" y="26110"/>
                  </a:lnTo>
                  <a:cubicBezTo>
                    <a:pt x="25655" y="26110"/>
                    <a:pt x="25655" y="26140"/>
                    <a:pt x="25685" y="26171"/>
                  </a:cubicBezTo>
                  <a:lnTo>
                    <a:pt x="25655" y="26171"/>
                  </a:lnTo>
                  <a:lnTo>
                    <a:pt x="25625" y="26110"/>
                  </a:lnTo>
                  <a:cubicBezTo>
                    <a:pt x="25594" y="26110"/>
                    <a:pt x="25564" y="26110"/>
                    <a:pt x="25533" y="26080"/>
                  </a:cubicBezTo>
                  <a:lnTo>
                    <a:pt x="25564" y="26049"/>
                  </a:lnTo>
                  <a:close/>
                  <a:moveTo>
                    <a:pt x="15594" y="26292"/>
                  </a:moveTo>
                  <a:lnTo>
                    <a:pt x="15594" y="26323"/>
                  </a:lnTo>
                  <a:lnTo>
                    <a:pt x="15503" y="26323"/>
                  </a:lnTo>
                  <a:lnTo>
                    <a:pt x="15503" y="26292"/>
                  </a:lnTo>
                  <a:close/>
                  <a:moveTo>
                    <a:pt x="26354" y="26384"/>
                  </a:moveTo>
                  <a:lnTo>
                    <a:pt x="26354" y="26414"/>
                  </a:lnTo>
                  <a:lnTo>
                    <a:pt x="26263" y="26414"/>
                  </a:lnTo>
                  <a:lnTo>
                    <a:pt x="26263" y="26384"/>
                  </a:lnTo>
                  <a:close/>
                  <a:moveTo>
                    <a:pt x="25655" y="26444"/>
                  </a:moveTo>
                  <a:lnTo>
                    <a:pt x="25655" y="26475"/>
                  </a:lnTo>
                  <a:lnTo>
                    <a:pt x="25533" y="26505"/>
                  </a:lnTo>
                  <a:lnTo>
                    <a:pt x="25533" y="26444"/>
                  </a:lnTo>
                  <a:close/>
                  <a:moveTo>
                    <a:pt x="19485" y="26536"/>
                  </a:moveTo>
                  <a:lnTo>
                    <a:pt x="19485" y="26566"/>
                  </a:lnTo>
                  <a:lnTo>
                    <a:pt x="19424" y="26566"/>
                  </a:lnTo>
                  <a:lnTo>
                    <a:pt x="19424" y="26536"/>
                  </a:lnTo>
                  <a:close/>
                  <a:moveTo>
                    <a:pt x="1430" y="26809"/>
                  </a:moveTo>
                  <a:lnTo>
                    <a:pt x="1430" y="26870"/>
                  </a:lnTo>
                  <a:lnTo>
                    <a:pt x="1308" y="26870"/>
                  </a:lnTo>
                  <a:lnTo>
                    <a:pt x="1308" y="26840"/>
                  </a:lnTo>
                  <a:lnTo>
                    <a:pt x="1430" y="26809"/>
                  </a:lnTo>
                  <a:close/>
                  <a:moveTo>
                    <a:pt x="12524" y="27083"/>
                  </a:moveTo>
                  <a:lnTo>
                    <a:pt x="12585" y="27144"/>
                  </a:lnTo>
                  <a:lnTo>
                    <a:pt x="12585" y="27144"/>
                  </a:lnTo>
                  <a:lnTo>
                    <a:pt x="12494" y="27113"/>
                  </a:lnTo>
                  <a:lnTo>
                    <a:pt x="12524" y="27083"/>
                  </a:lnTo>
                  <a:close/>
                  <a:moveTo>
                    <a:pt x="8876" y="27144"/>
                  </a:moveTo>
                  <a:lnTo>
                    <a:pt x="8876" y="27174"/>
                  </a:lnTo>
                  <a:lnTo>
                    <a:pt x="8816" y="27174"/>
                  </a:lnTo>
                  <a:lnTo>
                    <a:pt x="8816" y="27144"/>
                  </a:lnTo>
                  <a:close/>
                  <a:moveTo>
                    <a:pt x="1673" y="26961"/>
                  </a:moveTo>
                  <a:lnTo>
                    <a:pt x="2068" y="27052"/>
                  </a:lnTo>
                  <a:lnTo>
                    <a:pt x="1794" y="27204"/>
                  </a:lnTo>
                  <a:lnTo>
                    <a:pt x="1642" y="27052"/>
                  </a:lnTo>
                  <a:lnTo>
                    <a:pt x="1673" y="26961"/>
                  </a:lnTo>
                  <a:close/>
                  <a:moveTo>
                    <a:pt x="1794" y="27265"/>
                  </a:moveTo>
                  <a:lnTo>
                    <a:pt x="1794" y="27356"/>
                  </a:lnTo>
                  <a:lnTo>
                    <a:pt x="1764" y="27356"/>
                  </a:lnTo>
                  <a:lnTo>
                    <a:pt x="1764" y="27265"/>
                  </a:lnTo>
                  <a:close/>
                  <a:moveTo>
                    <a:pt x="4348" y="27539"/>
                  </a:moveTo>
                  <a:cubicBezTo>
                    <a:pt x="4469" y="27691"/>
                    <a:pt x="4469" y="27691"/>
                    <a:pt x="4348" y="27934"/>
                  </a:cubicBezTo>
                  <a:lnTo>
                    <a:pt x="4317" y="27934"/>
                  </a:lnTo>
                  <a:lnTo>
                    <a:pt x="4256" y="27873"/>
                  </a:lnTo>
                  <a:lnTo>
                    <a:pt x="4348" y="27539"/>
                  </a:lnTo>
                  <a:close/>
                  <a:moveTo>
                    <a:pt x="73923" y="0"/>
                  </a:moveTo>
                  <a:lnTo>
                    <a:pt x="73862" y="31"/>
                  </a:lnTo>
                  <a:lnTo>
                    <a:pt x="73954" y="183"/>
                  </a:lnTo>
                  <a:lnTo>
                    <a:pt x="73832" y="304"/>
                  </a:lnTo>
                  <a:lnTo>
                    <a:pt x="73498" y="213"/>
                  </a:lnTo>
                  <a:cubicBezTo>
                    <a:pt x="73498" y="213"/>
                    <a:pt x="73437" y="213"/>
                    <a:pt x="73437" y="243"/>
                  </a:cubicBezTo>
                  <a:lnTo>
                    <a:pt x="73437" y="335"/>
                  </a:lnTo>
                  <a:lnTo>
                    <a:pt x="73802" y="487"/>
                  </a:lnTo>
                  <a:lnTo>
                    <a:pt x="73862" y="730"/>
                  </a:lnTo>
                  <a:lnTo>
                    <a:pt x="73619" y="1064"/>
                  </a:lnTo>
                  <a:cubicBezTo>
                    <a:pt x="73559" y="943"/>
                    <a:pt x="73346" y="973"/>
                    <a:pt x="73376" y="791"/>
                  </a:cubicBezTo>
                  <a:lnTo>
                    <a:pt x="73528" y="730"/>
                  </a:lnTo>
                  <a:lnTo>
                    <a:pt x="73437" y="639"/>
                  </a:lnTo>
                  <a:cubicBezTo>
                    <a:pt x="73346" y="639"/>
                    <a:pt x="73255" y="669"/>
                    <a:pt x="73194" y="699"/>
                  </a:cubicBezTo>
                  <a:cubicBezTo>
                    <a:pt x="73133" y="730"/>
                    <a:pt x="73072" y="821"/>
                    <a:pt x="73042" y="882"/>
                  </a:cubicBezTo>
                  <a:lnTo>
                    <a:pt x="72738" y="487"/>
                  </a:lnTo>
                  <a:lnTo>
                    <a:pt x="72252" y="699"/>
                  </a:lnTo>
                  <a:lnTo>
                    <a:pt x="72069" y="517"/>
                  </a:lnTo>
                  <a:lnTo>
                    <a:pt x="71978" y="791"/>
                  </a:lnTo>
                  <a:lnTo>
                    <a:pt x="71552" y="912"/>
                  </a:lnTo>
                  <a:lnTo>
                    <a:pt x="71492" y="1064"/>
                  </a:lnTo>
                  <a:lnTo>
                    <a:pt x="71461" y="1064"/>
                  </a:lnTo>
                  <a:lnTo>
                    <a:pt x="71461" y="791"/>
                  </a:lnTo>
                  <a:lnTo>
                    <a:pt x="71188" y="791"/>
                  </a:lnTo>
                  <a:lnTo>
                    <a:pt x="71431" y="1277"/>
                  </a:lnTo>
                  <a:lnTo>
                    <a:pt x="71309" y="1307"/>
                  </a:lnTo>
                  <a:lnTo>
                    <a:pt x="71188" y="1642"/>
                  </a:lnTo>
                  <a:cubicBezTo>
                    <a:pt x="71108" y="1562"/>
                    <a:pt x="71038" y="1534"/>
                    <a:pt x="70970" y="1534"/>
                  </a:cubicBezTo>
                  <a:cubicBezTo>
                    <a:pt x="70857" y="1534"/>
                    <a:pt x="70755" y="1615"/>
                    <a:pt x="70641" y="1672"/>
                  </a:cubicBezTo>
                  <a:lnTo>
                    <a:pt x="70519" y="1550"/>
                  </a:lnTo>
                  <a:cubicBezTo>
                    <a:pt x="70473" y="1596"/>
                    <a:pt x="70413" y="1619"/>
                    <a:pt x="70352" y="1619"/>
                  </a:cubicBezTo>
                  <a:cubicBezTo>
                    <a:pt x="70291" y="1619"/>
                    <a:pt x="70230" y="1596"/>
                    <a:pt x="70185" y="1550"/>
                  </a:cubicBezTo>
                  <a:lnTo>
                    <a:pt x="70063" y="1733"/>
                  </a:lnTo>
                  <a:lnTo>
                    <a:pt x="69850" y="1581"/>
                  </a:lnTo>
                  <a:lnTo>
                    <a:pt x="69911" y="1155"/>
                  </a:lnTo>
                  <a:lnTo>
                    <a:pt x="69759" y="943"/>
                  </a:lnTo>
                  <a:lnTo>
                    <a:pt x="69546" y="1155"/>
                  </a:lnTo>
                  <a:lnTo>
                    <a:pt x="69303" y="973"/>
                  </a:lnTo>
                  <a:lnTo>
                    <a:pt x="69303" y="1216"/>
                  </a:lnTo>
                  <a:lnTo>
                    <a:pt x="69729" y="1247"/>
                  </a:lnTo>
                  <a:lnTo>
                    <a:pt x="69729" y="1550"/>
                  </a:lnTo>
                  <a:cubicBezTo>
                    <a:pt x="69631" y="1502"/>
                    <a:pt x="69577" y="1470"/>
                    <a:pt x="69525" y="1470"/>
                  </a:cubicBezTo>
                  <a:cubicBezTo>
                    <a:pt x="69479" y="1470"/>
                    <a:pt x="69435" y="1494"/>
                    <a:pt x="69364" y="1550"/>
                  </a:cubicBezTo>
                  <a:cubicBezTo>
                    <a:pt x="69212" y="1642"/>
                    <a:pt x="69212" y="1642"/>
                    <a:pt x="68847" y="1642"/>
                  </a:cubicBezTo>
                  <a:lnTo>
                    <a:pt x="68817" y="1763"/>
                  </a:lnTo>
                  <a:lnTo>
                    <a:pt x="68574" y="1763"/>
                  </a:lnTo>
                  <a:lnTo>
                    <a:pt x="68422" y="1581"/>
                  </a:lnTo>
                  <a:lnTo>
                    <a:pt x="68361" y="1854"/>
                  </a:lnTo>
                  <a:lnTo>
                    <a:pt x="68270" y="1854"/>
                  </a:lnTo>
                  <a:cubicBezTo>
                    <a:pt x="68178" y="1702"/>
                    <a:pt x="68330" y="1611"/>
                    <a:pt x="68330" y="1520"/>
                  </a:cubicBezTo>
                  <a:lnTo>
                    <a:pt x="68239" y="1429"/>
                  </a:lnTo>
                  <a:lnTo>
                    <a:pt x="67905" y="1490"/>
                  </a:lnTo>
                  <a:cubicBezTo>
                    <a:pt x="67844" y="1611"/>
                    <a:pt x="68057" y="1733"/>
                    <a:pt x="67905" y="1885"/>
                  </a:cubicBezTo>
                  <a:lnTo>
                    <a:pt x="67783" y="1794"/>
                  </a:lnTo>
                  <a:lnTo>
                    <a:pt x="67571" y="2006"/>
                  </a:lnTo>
                  <a:lnTo>
                    <a:pt x="67571" y="1794"/>
                  </a:lnTo>
                  <a:lnTo>
                    <a:pt x="67479" y="1915"/>
                  </a:lnTo>
                  <a:lnTo>
                    <a:pt x="67267" y="1915"/>
                  </a:lnTo>
                  <a:lnTo>
                    <a:pt x="67358" y="1702"/>
                  </a:lnTo>
                  <a:lnTo>
                    <a:pt x="67236" y="1490"/>
                  </a:lnTo>
                  <a:lnTo>
                    <a:pt x="66993" y="1550"/>
                  </a:lnTo>
                  <a:lnTo>
                    <a:pt x="66689" y="1277"/>
                  </a:lnTo>
                  <a:lnTo>
                    <a:pt x="66628" y="1277"/>
                  </a:lnTo>
                  <a:lnTo>
                    <a:pt x="66628" y="1581"/>
                  </a:lnTo>
                  <a:lnTo>
                    <a:pt x="66811" y="1672"/>
                  </a:lnTo>
                  <a:cubicBezTo>
                    <a:pt x="66719" y="1824"/>
                    <a:pt x="66598" y="1885"/>
                    <a:pt x="66598" y="2067"/>
                  </a:cubicBezTo>
                  <a:cubicBezTo>
                    <a:pt x="66598" y="2067"/>
                    <a:pt x="66537" y="2098"/>
                    <a:pt x="66476" y="2098"/>
                  </a:cubicBezTo>
                  <a:lnTo>
                    <a:pt x="66446" y="1794"/>
                  </a:lnTo>
                  <a:lnTo>
                    <a:pt x="66233" y="2310"/>
                  </a:lnTo>
                  <a:cubicBezTo>
                    <a:pt x="66227" y="2312"/>
                    <a:pt x="66221" y="2312"/>
                    <a:pt x="66216" y="2312"/>
                  </a:cubicBezTo>
                  <a:cubicBezTo>
                    <a:pt x="66111" y="2312"/>
                    <a:pt x="66143" y="2091"/>
                    <a:pt x="66046" y="2091"/>
                  </a:cubicBezTo>
                  <a:cubicBezTo>
                    <a:pt x="66024" y="2091"/>
                    <a:pt x="65997" y="2102"/>
                    <a:pt x="65960" y="2128"/>
                  </a:cubicBezTo>
                  <a:lnTo>
                    <a:pt x="66020" y="2219"/>
                  </a:lnTo>
                  <a:lnTo>
                    <a:pt x="65990" y="2250"/>
                  </a:lnTo>
                  <a:lnTo>
                    <a:pt x="65808" y="2158"/>
                  </a:lnTo>
                  <a:cubicBezTo>
                    <a:pt x="65754" y="2222"/>
                    <a:pt x="65701" y="2245"/>
                    <a:pt x="65647" y="2245"/>
                  </a:cubicBezTo>
                  <a:cubicBezTo>
                    <a:pt x="65549" y="2245"/>
                    <a:pt x="65450" y="2167"/>
                    <a:pt x="65352" y="2128"/>
                  </a:cubicBezTo>
                  <a:lnTo>
                    <a:pt x="65504" y="1733"/>
                  </a:lnTo>
                  <a:lnTo>
                    <a:pt x="65716" y="1946"/>
                  </a:lnTo>
                  <a:lnTo>
                    <a:pt x="65899" y="1854"/>
                  </a:lnTo>
                  <a:lnTo>
                    <a:pt x="65595" y="1550"/>
                  </a:lnTo>
                  <a:lnTo>
                    <a:pt x="65564" y="1338"/>
                  </a:lnTo>
                  <a:lnTo>
                    <a:pt x="65352" y="1672"/>
                  </a:lnTo>
                  <a:lnTo>
                    <a:pt x="65412" y="1338"/>
                  </a:lnTo>
                  <a:cubicBezTo>
                    <a:pt x="65399" y="1336"/>
                    <a:pt x="65386" y="1335"/>
                    <a:pt x="65374" y="1335"/>
                  </a:cubicBezTo>
                  <a:cubicBezTo>
                    <a:pt x="65207" y="1335"/>
                    <a:pt x="65255" y="1530"/>
                    <a:pt x="65169" y="1672"/>
                  </a:cubicBezTo>
                  <a:lnTo>
                    <a:pt x="65169" y="1277"/>
                  </a:lnTo>
                  <a:lnTo>
                    <a:pt x="64926" y="1216"/>
                  </a:lnTo>
                  <a:lnTo>
                    <a:pt x="65017" y="1125"/>
                  </a:lnTo>
                  <a:lnTo>
                    <a:pt x="64774" y="1064"/>
                  </a:lnTo>
                  <a:lnTo>
                    <a:pt x="64835" y="851"/>
                  </a:lnTo>
                  <a:lnTo>
                    <a:pt x="64744" y="851"/>
                  </a:lnTo>
                  <a:lnTo>
                    <a:pt x="64622" y="1095"/>
                  </a:lnTo>
                  <a:lnTo>
                    <a:pt x="64470" y="973"/>
                  </a:lnTo>
                  <a:cubicBezTo>
                    <a:pt x="64409" y="1095"/>
                    <a:pt x="64379" y="1155"/>
                    <a:pt x="64349" y="1247"/>
                  </a:cubicBezTo>
                  <a:cubicBezTo>
                    <a:pt x="64349" y="1277"/>
                    <a:pt x="64379" y="1277"/>
                    <a:pt x="64379" y="1307"/>
                  </a:cubicBezTo>
                  <a:lnTo>
                    <a:pt x="64501" y="1216"/>
                  </a:lnTo>
                  <a:cubicBezTo>
                    <a:pt x="64592" y="1398"/>
                    <a:pt x="64774" y="1520"/>
                    <a:pt x="64987" y="1581"/>
                  </a:cubicBezTo>
                  <a:lnTo>
                    <a:pt x="65048" y="1854"/>
                  </a:lnTo>
                  <a:lnTo>
                    <a:pt x="64865" y="1976"/>
                  </a:lnTo>
                  <a:cubicBezTo>
                    <a:pt x="64957" y="2067"/>
                    <a:pt x="65109" y="2098"/>
                    <a:pt x="65230" y="2128"/>
                  </a:cubicBezTo>
                  <a:lnTo>
                    <a:pt x="64896" y="2462"/>
                  </a:lnTo>
                  <a:cubicBezTo>
                    <a:pt x="64835" y="2158"/>
                    <a:pt x="64835" y="2158"/>
                    <a:pt x="64622" y="2158"/>
                  </a:cubicBezTo>
                  <a:lnTo>
                    <a:pt x="64349" y="2493"/>
                  </a:lnTo>
                  <a:lnTo>
                    <a:pt x="64257" y="2402"/>
                  </a:lnTo>
                  <a:lnTo>
                    <a:pt x="64136" y="2462"/>
                  </a:lnTo>
                  <a:lnTo>
                    <a:pt x="63862" y="2128"/>
                  </a:lnTo>
                  <a:cubicBezTo>
                    <a:pt x="63984" y="1976"/>
                    <a:pt x="63893" y="1854"/>
                    <a:pt x="63862" y="1702"/>
                  </a:cubicBezTo>
                  <a:lnTo>
                    <a:pt x="63741" y="2067"/>
                  </a:lnTo>
                  <a:lnTo>
                    <a:pt x="63558" y="2067"/>
                  </a:lnTo>
                  <a:lnTo>
                    <a:pt x="63528" y="1915"/>
                  </a:lnTo>
                  <a:lnTo>
                    <a:pt x="63285" y="1946"/>
                  </a:lnTo>
                  <a:cubicBezTo>
                    <a:pt x="63437" y="2037"/>
                    <a:pt x="63406" y="2158"/>
                    <a:pt x="63406" y="2280"/>
                  </a:cubicBezTo>
                  <a:lnTo>
                    <a:pt x="63194" y="2432"/>
                  </a:lnTo>
                  <a:lnTo>
                    <a:pt x="63163" y="2675"/>
                  </a:lnTo>
                  <a:lnTo>
                    <a:pt x="62859" y="2675"/>
                  </a:lnTo>
                  <a:cubicBezTo>
                    <a:pt x="62677" y="2584"/>
                    <a:pt x="62738" y="2432"/>
                    <a:pt x="62738" y="2310"/>
                  </a:cubicBezTo>
                  <a:cubicBezTo>
                    <a:pt x="62748" y="2308"/>
                    <a:pt x="62758" y="2307"/>
                    <a:pt x="62768" y="2307"/>
                  </a:cubicBezTo>
                  <a:cubicBezTo>
                    <a:pt x="62858" y="2307"/>
                    <a:pt x="62928" y="2385"/>
                    <a:pt x="63007" y="2385"/>
                  </a:cubicBezTo>
                  <a:cubicBezTo>
                    <a:pt x="63045" y="2385"/>
                    <a:pt x="63086" y="2366"/>
                    <a:pt x="63133" y="2310"/>
                  </a:cubicBezTo>
                  <a:lnTo>
                    <a:pt x="62798" y="2189"/>
                  </a:lnTo>
                  <a:lnTo>
                    <a:pt x="62434" y="2371"/>
                  </a:lnTo>
                  <a:lnTo>
                    <a:pt x="62191" y="2280"/>
                  </a:lnTo>
                  <a:lnTo>
                    <a:pt x="62282" y="2432"/>
                  </a:lnTo>
                  <a:lnTo>
                    <a:pt x="62130" y="2554"/>
                  </a:lnTo>
                  <a:lnTo>
                    <a:pt x="62130" y="2067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2069" y="2280"/>
                  </a:lnTo>
                  <a:lnTo>
                    <a:pt x="61947" y="2523"/>
                  </a:lnTo>
                  <a:lnTo>
                    <a:pt x="61947" y="2099"/>
                  </a:lnTo>
                  <a:lnTo>
                    <a:pt x="61947" y="2099"/>
                  </a:lnTo>
                  <a:lnTo>
                    <a:pt x="61431" y="2189"/>
                  </a:lnTo>
                  <a:lnTo>
                    <a:pt x="61279" y="2584"/>
                  </a:lnTo>
                  <a:lnTo>
                    <a:pt x="60914" y="2189"/>
                  </a:lnTo>
                  <a:lnTo>
                    <a:pt x="61096" y="2037"/>
                  </a:lnTo>
                  <a:lnTo>
                    <a:pt x="61096" y="1763"/>
                  </a:lnTo>
                  <a:lnTo>
                    <a:pt x="61066" y="1733"/>
                  </a:lnTo>
                  <a:lnTo>
                    <a:pt x="60944" y="1946"/>
                  </a:lnTo>
                  <a:lnTo>
                    <a:pt x="60884" y="1794"/>
                  </a:lnTo>
                  <a:lnTo>
                    <a:pt x="60701" y="2006"/>
                  </a:lnTo>
                  <a:cubicBezTo>
                    <a:pt x="60428" y="2006"/>
                    <a:pt x="60184" y="2067"/>
                    <a:pt x="59972" y="2250"/>
                  </a:cubicBezTo>
                  <a:lnTo>
                    <a:pt x="59698" y="1915"/>
                  </a:lnTo>
                  <a:lnTo>
                    <a:pt x="59607" y="2098"/>
                  </a:lnTo>
                  <a:lnTo>
                    <a:pt x="59394" y="2006"/>
                  </a:lnTo>
                  <a:lnTo>
                    <a:pt x="59516" y="2341"/>
                  </a:lnTo>
                  <a:cubicBezTo>
                    <a:pt x="59404" y="2285"/>
                    <a:pt x="59315" y="2229"/>
                    <a:pt x="59228" y="2229"/>
                  </a:cubicBezTo>
                  <a:cubicBezTo>
                    <a:pt x="59173" y="2229"/>
                    <a:pt x="59119" y="2251"/>
                    <a:pt x="59060" y="2310"/>
                  </a:cubicBezTo>
                  <a:cubicBezTo>
                    <a:pt x="59053" y="2314"/>
                    <a:pt x="59046" y="2315"/>
                    <a:pt x="59038" y="2315"/>
                  </a:cubicBezTo>
                  <a:cubicBezTo>
                    <a:pt x="58973" y="2315"/>
                    <a:pt x="58877" y="2219"/>
                    <a:pt x="58877" y="2219"/>
                  </a:cubicBezTo>
                  <a:lnTo>
                    <a:pt x="58786" y="2219"/>
                  </a:lnTo>
                  <a:lnTo>
                    <a:pt x="58695" y="2310"/>
                  </a:lnTo>
                  <a:lnTo>
                    <a:pt x="58665" y="2098"/>
                  </a:lnTo>
                  <a:cubicBezTo>
                    <a:pt x="58482" y="2128"/>
                    <a:pt x="58573" y="2280"/>
                    <a:pt x="58482" y="2402"/>
                  </a:cubicBezTo>
                  <a:lnTo>
                    <a:pt x="58361" y="2310"/>
                  </a:lnTo>
                  <a:lnTo>
                    <a:pt x="58178" y="2371"/>
                  </a:lnTo>
                  <a:lnTo>
                    <a:pt x="58148" y="2158"/>
                  </a:lnTo>
                  <a:lnTo>
                    <a:pt x="58026" y="2250"/>
                  </a:lnTo>
                  <a:cubicBezTo>
                    <a:pt x="58049" y="2137"/>
                    <a:pt x="58038" y="2074"/>
                    <a:pt x="57981" y="2074"/>
                  </a:cubicBezTo>
                  <a:cubicBezTo>
                    <a:pt x="57961" y="2074"/>
                    <a:pt x="57936" y="2082"/>
                    <a:pt x="57905" y="2098"/>
                  </a:cubicBezTo>
                  <a:lnTo>
                    <a:pt x="57905" y="2280"/>
                  </a:lnTo>
                  <a:lnTo>
                    <a:pt x="58026" y="2310"/>
                  </a:lnTo>
                  <a:lnTo>
                    <a:pt x="58087" y="2493"/>
                  </a:lnTo>
                  <a:lnTo>
                    <a:pt x="58026" y="2584"/>
                  </a:lnTo>
                  <a:lnTo>
                    <a:pt x="58209" y="2645"/>
                  </a:lnTo>
                  <a:lnTo>
                    <a:pt x="57996" y="2827"/>
                  </a:lnTo>
                  <a:lnTo>
                    <a:pt x="57753" y="2645"/>
                  </a:lnTo>
                  <a:lnTo>
                    <a:pt x="57814" y="2554"/>
                  </a:lnTo>
                  <a:lnTo>
                    <a:pt x="57175" y="2493"/>
                  </a:lnTo>
                  <a:lnTo>
                    <a:pt x="57054" y="2554"/>
                  </a:lnTo>
                  <a:cubicBezTo>
                    <a:pt x="57023" y="2523"/>
                    <a:pt x="57023" y="2462"/>
                    <a:pt x="56993" y="2432"/>
                  </a:cubicBezTo>
                  <a:cubicBezTo>
                    <a:pt x="56993" y="2402"/>
                    <a:pt x="56962" y="2402"/>
                    <a:pt x="56932" y="2371"/>
                  </a:cubicBezTo>
                  <a:lnTo>
                    <a:pt x="56855" y="2578"/>
                  </a:lnTo>
                  <a:lnTo>
                    <a:pt x="56855" y="2578"/>
                  </a:lnTo>
                  <a:cubicBezTo>
                    <a:pt x="56772" y="2546"/>
                    <a:pt x="56714" y="2491"/>
                    <a:pt x="56628" y="2462"/>
                  </a:cubicBezTo>
                  <a:cubicBezTo>
                    <a:pt x="56598" y="2462"/>
                    <a:pt x="56598" y="2493"/>
                    <a:pt x="56567" y="2493"/>
                  </a:cubicBezTo>
                  <a:lnTo>
                    <a:pt x="56567" y="2645"/>
                  </a:lnTo>
                  <a:cubicBezTo>
                    <a:pt x="56507" y="2645"/>
                    <a:pt x="56446" y="2614"/>
                    <a:pt x="56415" y="2584"/>
                  </a:cubicBezTo>
                  <a:cubicBezTo>
                    <a:pt x="56355" y="2523"/>
                    <a:pt x="56294" y="2432"/>
                    <a:pt x="56263" y="2371"/>
                  </a:cubicBezTo>
                  <a:lnTo>
                    <a:pt x="56263" y="2979"/>
                  </a:lnTo>
                  <a:lnTo>
                    <a:pt x="56233" y="2979"/>
                  </a:lnTo>
                  <a:lnTo>
                    <a:pt x="56203" y="2827"/>
                  </a:lnTo>
                  <a:lnTo>
                    <a:pt x="55899" y="2493"/>
                  </a:lnTo>
                  <a:lnTo>
                    <a:pt x="55564" y="2584"/>
                  </a:lnTo>
                  <a:lnTo>
                    <a:pt x="55503" y="2432"/>
                  </a:lnTo>
                  <a:cubicBezTo>
                    <a:pt x="55473" y="2523"/>
                    <a:pt x="55443" y="2614"/>
                    <a:pt x="55412" y="2705"/>
                  </a:cubicBezTo>
                  <a:cubicBezTo>
                    <a:pt x="55412" y="2797"/>
                    <a:pt x="55412" y="2888"/>
                    <a:pt x="55443" y="2979"/>
                  </a:cubicBezTo>
                  <a:lnTo>
                    <a:pt x="55352" y="2979"/>
                  </a:lnTo>
                  <a:lnTo>
                    <a:pt x="55200" y="2645"/>
                  </a:lnTo>
                  <a:lnTo>
                    <a:pt x="55017" y="2766"/>
                  </a:lnTo>
                  <a:lnTo>
                    <a:pt x="54896" y="2584"/>
                  </a:lnTo>
                  <a:lnTo>
                    <a:pt x="54105" y="2766"/>
                  </a:lnTo>
                  <a:cubicBezTo>
                    <a:pt x="54061" y="2633"/>
                    <a:pt x="54033" y="2548"/>
                    <a:pt x="53973" y="2548"/>
                  </a:cubicBezTo>
                  <a:cubicBezTo>
                    <a:pt x="53951" y="2548"/>
                    <a:pt x="53925" y="2559"/>
                    <a:pt x="53893" y="2584"/>
                  </a:cubicBezTo>
                  <a:cubicBezTo>
                    <a:pt x="53862" y="2675"/>
                    <a:pt x="53832" y="2675"/>
                    <a:pt x="53771" y="2675"/>
                  </a:cubicBezTo>
                  <a:lnTo>
                    <a:pt x="53771" y="2493"/>
                  </a:lnTo>
                  <a:cubicBezTo>
                    <a:pt x="53832" y="2554"/>
                    <a:pt x="53893" y="2584"/>
                    <a:pt x="53893" y="2584"/>
                  </a:cubicBezTo>
                  <a:cubicBezTo>
                    <a:pt x="53832" y="2402"/>
                    <a:pt x="53862" y="2310"/>
                    <a:pt x="53984" y="2280"/>
                  </a:cubicBezTo>
                  <a:lnTo>
                    <a:pt x="53953" y="2006"/>
                  </a:lnTo>
                  <a:lnTo>
                    <a:pt x="53771" y="2189"/>
                  </a:lnTo>
                  <a:lnTo>
                    <a:pt x="53619" y="2280"/>
                  </a:lnTo>
                  <a:cubicBezTo>
                    <a:pt x="53649" y="2310"/>
                    <a:pt x="53649" y="2310"/>
                    <a:pt x="53680" y="2341"/>
                  </a:cubicBezTo>
                  <a:lnTo>
                    <a:pt x="53649" y="2371"/>
                  </a:lnTo>
                  <a:lnTo>
                    <a:pt x="53619" y="2310"/>
                  </a:lnTo>
                  <a:cubicBezTo>
                    <a:pt x="53595" y="2302"/>
                    <a:pt x="53570" y="2298"/>
                    <a:pt x="53547" y="2298"/>
                  </a:cubicBezTo>
                  <a:cubicBezTo>
                    <a:pt x="53483" y="2298"/>
                    <a:pt x="53428" y="2327"/>
                    <a:pt x="53406" y="2371"/>
                  </a:cubicBezTo>
                  <a:cubicBezTo>
                    <a:pt x="53406" y="2432"/>
                    <a:pt x="53376" y="2493"/>
                    <a:pt x="53376" y="2584"/>
                  </a:cubicBezTo>
                  <a:lnTo>
                    <a:pt x="53741" y="2857"/>
                  </a:lnTo>
                  <a:cubicBezTo>
                    <a:pt x="53741" y="2888"/>
                    <a:pt x="53710" y="2918"/>
                    <a:pt x="53710" y="2949"/>
                  </a:cubicBezTo>
                  <a:lnTo>
                    <a:pt x="53497" y="2766"/>
                  </a:lnTo>
                  <a:lnTo>
                    <a:pt x="53254" y="2766"/>
                  </a:lnTo>
                  <a:lnTo>
                    <a:pt x="53254" y="3040"/>
                  </a:lnTo>
                  <a:lnTo>
                    <a:pt x="52555" y="2827"/>
                  </a:lnTo>
                  <a:lnTo>
                    <a:pt x="52403" y="2979"/>
                  </a:lnTo>
                  <a:cubicBezTo>
                    <a:pt x="52342" y="2888"/>
                    <a:pt x="52190" y="2857"/>
                    <a:pt x="52221" y="2675"/>
                  </a:cubicBezTo>
                  <a:lnTo>
                    <a:pt x="52221" y="2675"/>
                  </a:lnTo>
                  <a:cubicBezTo>
                    <a:pt x="51978" y="2736"/>
                    <a:pt x="51947" y="2979"/>
                    <a:pt x="51765" y="3101"/>
                  </a:cubicBezTo>
                  <a:lnTo>
                    <a:pt x="51765" y="3344"/>
                  </a:lnTo>
                  <a:lnTo>
                    <a:pt x="51491" y="2979"/>
                  </a:lnTo>
                  <a:lnTo>
                    <a:pt x="51400" y="3009"/>
                  </a:lnTo>
                  <a:cubicBezTo>
                    <a:pt x="51522" y="3374"/>
                    <a:pt x="51491" y="3557"/>
                    <a:pt x="51370" y="3587"/>
                  </a:cubicBezTo>
                  <a:cubicBezTo>
                    <a:pt x="51339" y="3526"/>
                    <a:pt x="51309" y="3496"/>
                    <a:pt x="51309" y="3465"/>
                  </a:cubicBezTo>
                  <a:lnTo>
                    <a:pt x="51187" y="3405"/>
                  </a:lnTo>
                  <a:lnTo>
                    <a:pt x="51187" y="3070"/>
                  </a:lnTo>
                  <a:lnTo>
                    <a:pt x="51035" y="3070"/>
                  </a:lnTo>
                  <a:lnTo>
                    <a:pt x="50823" y="3344"/>
                  </a:lnTo>
                  <a:cubicBezTo>
                    <a:pt x="50671" y="3313"/>
                    <a:pt x="50549" y="3313"/>
                    <a:pt x="50458" y="3253"/>
                  </a:cubicBezTo>
                  <a:cubicBezTo>
                    <a:pt x="50451" y="3249"/>
                    <a:pt x="50443" y="3248"/>
                    <a:pt x="50435" y="3248"/>
                  </a:cubicBezTo>
                  <a:cubicBezTo>
                    <a:pt x="50399" y="3248"/>
                    <a:pt x="50357" y="3277"/>
                    <a:pt x="50317" y="3277"/>
                  </a:cubicBezTo>
                  <a:cubicBezTo>
                    <a:pt x="50291" y="3277"/>
                    <a:pt x="50266" y="3265"/>
                    <a:pt x="50245" y="3222"/>
                  </a:cubicBezTo>
                  <a:lnTo>
                    <a:pt x="49971" y="3313"/>
                  </a:lnTo>
                  <a:lnTo>
                    <a:pt x="49880" y="3101"/>
                  </a:lnTo>
                  <a:lnTo>
                    <a:pt x="49789" y="3222"/>
                  </a:lnTo>
                  <a:lnTo>
                    <a:pt x="49850" y="3253"/>
                  </a:lnTo>
                  <a:lnTo>
                    <a:pt x="49819" y="3283"/>
                  </a:lnTo>
                  <a:lnTo>
                    <a:pt x="49789" y="3222"/>
                  </a:lnTo>
                  <a:cubicBezTo>
                    <a:pt x="49607" y="3222"/>
                    <a:pt x="49759" y="3040"/>
                    <a:pt x="49637" y="3009"/>
                  </a:cubicBezTo>
                  <a:lnTo>
                    <a:pt x="49637" y="3009"/>
                  </a:lnTo>
                  <a:lnTo>
                    <a:pt x="49516" y="3405"/>
                  </a:lnTo>
                  <a:lnTo>
                    <a:pt x="49303" y="3283"/>
                  </a:lnTo>
                  <a:lnTo>
                    <a:pt x="49181" y="3131"/>
                  </a:lnTo>
                  <a:lnTo>
                    <a:pt x="49029" y="3253"/>
                  </a:lnTo>
                  <a:lnTo>
                    <a:pt x="49029" y="2918"/>
                  </a:lnTo>
                  <a:lnTo>
                    <a:pt x="48573" y="3070"/>
                  </a:lnTo>
                  <a:lnTo>
                    <a:pt x="48482" y="3009"/>
                  </a:lnTo>
                  <a:cubicBezTo>
                    <a:pt x="48391" y="3070"/>
                    <a:pt x="48300" y="3101"/>
                    <a:pt x="48178" y="3131"/>
                  </a:cubicBezTo>
                  <a:cubicBezTo>
                    <a:pt x="48074" y="3157"/>
                    <a:pt x="48126" y="3362"/>
                    <a:pt x="48009" y="3362"/>
                  </a:cubicBezTo>
                  <a:cubicBezTo>
                    <a:pt x="47989" y="3362"/>
                    <a:pt x="47965" y="3357"/>
                    <a:pt x="47935" y="3344"/>
                  </a:cubicBezTo>
                  <a:lnTo>
                    <a:pt x="47935" y="3070"/>
                  </a:lnTo>
                  <a:lnTo>
                    <a:pt x="47783" y="3070"/>
                  </a:lnTo>
                  <a:lnTo>
                    <a:pt x="47905" y="2827"/>
                  </a:lnTo>
                  <a:cubicBezTo>
                    <a:pt x="47935" y="2918"/>
                    <a:pt x="47935" y="3009"/>
                    <a:pt x="47935" y="3070"/>
                  </a:cubicBezTo>
                  <a:lnTo>
                    <a:pt x="48117" y="2888"/>
                  </a:lnTo>
                  <a:lnTo>
                    <a:pt x="47813" y="2705"/>
                  </a:lnTo>
                  <a:lnTo>
                    <a:pt x="47631" y="2918"/>
                  </a:lnTo>
                  <a:lnTo>
                    <a:pt x="47692" y="3070"/>
                  </a:lnTo>
                  <a:lnTo>
                    <a:pt x="47509" y="3161"/>
                  </a:lnTo>
                  <a:lnTo>
                    <a:pt x="47449" y="3009"/>
                  </a:lnTo>
                  <a:lnTo>
                    <a:pt x="47266" y="3222"/>
                  </a:lnTo>
                  <a:lnTo>
                    <a:pt x="46962" y="3222"/>
                  </a:lnTo>
                  <a:lnTo>
                    <a:pt x="46810" y="2827"/>
                  </a:lnTo>
                  <a:lnTo>
                    <a:pt x="46567" y="2979"/>
                  </a:lnTo>
                  <a:lnTo>
                    <a:pt x="46658" y="3192"/>
                  </a:lnTo>
                  <a:cubicBezTo>
                    <a:pt x="46628" y="3222"/>
                    <a:pt x="46628" y="3283"/>
                    <a:pt x="46628" y="3313"/>
                  </a:cubicBezTo>
                  <a:cubicBezTo>
                    <a:pt x="46658" y="3344"/>
                    <a:pt x="46658" y="3405"/>
                    <a:pt x="46658" y="3465"/>
                  </a:cubicBezTo>
                  <a:lnTo>
                    <a:pt x="46628" y="3465"/>
                  </a:lnTo>
                  <a:lnTo>
                    <a:pt x="46598" y="3313"/>
                  </a:lnTo>
                  <a:lnTo>
                    <a:pt x="46628" y="3313"/>
                  </a:lnTo>
                  <a:cubicBezTo>
                    <a:pt x="46476" y="3283"/>
                    <a:pt x="46537" y="3192"/>
                    <a:pt x="46537" y="3131"/>
                  </a:cubicBezTo>
                  <a:cubicBezTo>
                    <a:pt x="46506" y="3070"/>
                    <a:pt x="46446" y="3040"/>
                    <a:pt x="46415" y="3009"/>
                  </a:cubicBezTo>
                  <a:lnTo>
                    <a:pt x="46142" y="3161"/>
                  </a:lnTo>
                  <a:lnTo>
                    <a:pt x="45898" y="2979"/>
                  </a:lnTo>
                  <a:cubicBezTo>
                    <a:pt x="45777" y="3161"/>
                    <a:pt x="45625" y="3313"/>
                    <a:pt x="45777" y="3526"/>
                  </a:cubicBezTo>
                  <a:cubicBezTo>
                    <a:pt x="45868" y="3526"/>
                    <a:pt x="45868" y="3617"/>
                    <a:pt x="45838" y="3648"/>
                  </a:cubicBezTo>
                  <a:cubicBezTo>
                    <a:pt x="45838" y="3678"/>
                    <a:pt x="45777" y="3709"/>
                    <a:pt x="45746" y="3769"/>
                  </a:cubicBezTo>
                  <a:lnTo>
                    <a:pt x="45716" y="3617"/>
                  </a:lnTo>
                  <a:lnTo>
                    <a:pt x="45564" y="3587"/>
                  </a:lnTo>
                  <a:lnTo>
                    <a:pt x="45594" y="3526"/>
                  </a:lnTo>
                  <a:lnTo>
                    <a:pt x="45351" y="3222"/>
                  </a:lnTo>
                  <a:lnTo>
                    <a:pt x="45199" y="3222"/>
                  </a:lnTo>
                  <a:lnTo>
                    <a:pt x="45169" y="3496"/>
                  </a:lnTo>
                  <a:cubicBezTo>
                    <a:pt x="45047" y="3283"/>
                    <a:pt x="44956" y="3070"/>
                    <a:pt x="44713" y="3070"/>
                  </a:cubicBezTo>
                  <a:cubicBezTo>
                    <a:pt x="44683" y="3101"/>
                    <a:pt x="44652" y="3161"/>
                    <a:pt x="44652" y="3222"/>
                  </a:cubicBezTo>
                  <a:cubicBezTo>
                    <a:pt x="44652" y="3253"/>
                    <a:pt x="44683" y="3313"/>
                    <a:pt x="44683" y="3374"/>
                  </a:cubicBezTo>
                  <a:lnTo>
                    <a:pt x="44622" y="3374"/>
                  </a:lnTo>
                  <a:lnTo>
                    <a:pt x="44591" y="3222"/>
                  </a:lnTo>
                  <a:lnTo>
                    <a:pt x="44622" y="3222"/>
                  </a:lnTo>
                  <a:cubicBezTo>
                    <a:pt x="44591" y="3192"/>
                    <a:pt x="44531" y="3161"/>
                    <a:pt x="44531" y="3161"/>
                  </a:cubicBezTo>
                  <a:lnTo>
                    <a:pt x="44531" y="2918"/>
                  </a:lnTo>
                  <a:lnTo>
                    <a:pt x="44348" y="2705"/>
                  </a:lnTo>
                  <a:lnTo>
                    <a:pt x="43984" y="2827"/>
                  </a:lnTo>
                  <a:lnTo>
                    <a:pt x="43832" y="3131"/>
                  </a:lnTo>
                  <a:cubicBezTo>
                    <a:pt x="43740" y="2918"/>
                    <a:pt x="43558" y="2857"/>
                    <a:pt x="43406" y="2766"/>
                  </a:cubicBezTo>
                  <a:lnTo>
                    <a:pt x="43224" y="2888"/>
                  </a:lnTo>
                  <a:cubicBezTo>
                    <a:pt x="43193" y="2949"/>
                    <a:pt x="43254" y="3040"/>
                    <a:pt x="43132" y="3040"/>
                  </a:cubicBezTo>
                  <a:cubicBezTo>
                    <a:pt x="43102" y="3101"/>
                    <a:pt x="43064" y="3131"/>
                    <a:pt x="43026" y="3131"/>
                  </a:cubicBezTo>
                  <a:cubicBezTo>
                    <a:pt x="42988" y="3131"/>
                    <a:pt x="42950" y="3101"/>
                    <a:pt x="42920" y="3040"/>
                  </a:cubicBezTo>
                  <a:lnTo>
                    <a:pt x="42859" y="2979"/>
                  </a:lnTo>
                  <a:cubicBezTo>
                    <a:pt x="42730" y="2979"/>
                    <a:pt x="42617" y="2888"/>
                    <a:pt x="42486" y="2888"/>
                  </a:cubicBezTo>
                  <a:cubicBezTo>
                    <a:pt x="42432" y="2888"/>
                    <a:pt x="42374" y="2904"/>
                    <a:pt x="42312" y="2949"/>
                  </a:cubicBezTo>
                  <a:lnTo>
                    <a:pt x="42312" y="3313"/>
                  </a:lnTo>
                  <a:cubicBezTo>
                    <a:pt x="42190" y="3222"/>
                    <a:pt x="42099" y="3253"/>
                    <a:pt x="41977" y="3222"/>
                  </a:cubicBezTo>
                  <a:cubicBezTo>
                    <a:pt x="41901" y="3207"/>
                    <a:pt x="41833" y="3199"/>
                    <a:pt x="41765" y="3199"/>
                  </a:cubicBezTo>
                  <a:cubicBezTo>
                    <a:pt x="41696" y="3199"/>
                    <a:pt x="41628" y="3207"/>
                    <a:pt x="41552" y="3222"/>
                  </a:cubicBezTo>
                  <a:lnTo>
                    <a:pt x="41430" y="3374"/>
                  </a:lnTo>
                  <a:lnTo>
                    <a:pt x="41552" y="3496"/>
                  </a:lnTo>
                  <a:cubicBezTo>
                    <a:pt x="41491" y="3557"/>
                    <a:pt x="41369" y="3617"/>
                    <a:pt x="41552" y="3709"/>
                  </a:cubicBezTo>
                  <a:lnTo>
                    <a:pt x="41673" y="3587"/>
                  </a:lnTo>
                  <a:lnTo>
                    <a:pt x="41613" y="3496"/>
                  </a:lnTo>
                  <a:cubicBezTo>
                    <a:pt x="41656" y="3461"/>
                    <a:pt x="41699" y="3449"/>
                    <a:pt x="41743" y="3449"/>
                  </a:cubicBezTo>
                  <a:cubicBezTo>
                    <a:pt x="41851" y="3449"/>
                    <a:pt x="41960" y="3526"/>
                    <a:pt x="42069" y="3526"/>
                  </a:cubicBezTo>
                  <a:lnTo>
                    <a:pt x="42251" y="3374"/>
                  </a:lnTo>
                  <a:lnTo>
                    <a:pt x="42494" y="3496"/>
                  </a:lnTo>
                  <a:cubicBezTo>
                    <a:pt x="42433" y="3678"/>
                    <a:pt x="42585" y="3739"/>
                    <a:pt x="42676" y="3830"/>
                  </a:cubicBezTo>
                  <a:cubicBezTo>
                    <a:pt x="42737" y="3769"/>
                    <a:pt x="42828" y="3678"/>
                    <a:pt x="42920" y="3617"/>
                  </a:cubicBezTo>
                  <a:lnTo>
                    <a:pt x="42920" y="4013"/>
                  </a:lnTo>
                  <a:lnTo>
                    <a:pt x="42707" y="3891"/>
                  </a:lnTo>
                  <a:cubicBezTo>
                    <a:pt x="42631" y="3952"/>
                    <a:pt x="42532" y="3982"/>
                    <a:pt x="42430" y="3982"/>
                  </a:cubicBezTo>
                  <a:cubicBezTo>
                    <a:pt x="42327" y="3982"/>
                    <a:pt x="42221" y="3952"/>
                    <a:pt x="42129" y="3891"/>
                  </a:cubicBezTo>
                  <a:cubicBezTo>
                    <a:pt x="42038" y="3921"/>
                    <a:pt x="41947" y="3952"/>
                    <a:pt x="41856" y="3952"/>
                  </a:cubicBezTo>
                  <a:lnTo>
                    <a:pt x="41582" y="4043"/>
                  </a:lnTo>
                  <a:cubicBezTo>
                    <a:pt x="41552" y="4013"/>
                    <a:pt x="41491" y="3982"/>
                    <a:pt x="41430" y="3982"/>
                  </a:cubicBezTo>
                  <a:cubicBezTo>
                    <a:pt x="41369" y="3982"/>
                    <a:pt x="41309" y="4013"/>
                    <a:pt x="41248" y="4013"/>
                  </a:cubicBezTo>
                  <a:lnTo>
                    <a:pt x="41187" y="3952"/>
                  </a:lnTo>
                  <a:lnTo>
                    <a:pt x="41309" y="3283"/>
                  </a:lnTo>
                  <a:lnTo>
                    <a:pt x="41066" y="3405"/>
                  </a:lnTo>
                  <a:lnTo>
                    <a:pt x="41187" y="3617"/>
                  </a:lnTo>
                  <a:lnTo>
                    <a:pt x="41035" y="3739"/>
                  </a:lnTo>
                  <a:lnTo>
                    <a:pt x="40974" y="3374"/>
                  </a:lnTo>
                  <a:lnTo>
                    <a:pt x="40792" y="3526"/>
                  </a:lnTo>
                  <a:lnTo>
                    <a:pt x="40792" y="3830"/>
                  </a:lnTo>
                  <a:lnTo>
                    <a:pt x="40944" y="3891"/>
                  </a:lnTo>
                  <a:lnTo>
                    <a:pt x="40944" y="3952"/>
                  </a:lnTo>
                  <a:lnTo>
                    <a:pt x="40701" y="3952"/>
                  </a:lnTo>
                  <a:lnTo>
                    <a:pt x="40610" y="3769"/>
                  </a:lnTo>
                  <a:lnTo>
                    <a:pt x="40427" y="4073"/>
                  </a:lnTo>
                  <a:lnTo>
                    <a:pt x="40214" y="3800"/>
                  </a:lnTo>
                  <a:cubicBezTo>
                    <a:pt x="40245" y="3678"/>
                    <a:pt x="40366" y="3557"/>
                    <a:pt x="40366" y="3405"/>
                  </a:cubicBezTo>
                  <a:lnTo>
                    <a:pt x="39971" y="3344"/>
                  </a:lnTo>
                  <a:lnTo>
                    <a:pt x="39971" y="3557"/>
                  </a:lnTo>
                  <a:cubicBezTo>
                    <a:pt x="39880" y="3617"/>
                    <a:pt x="39728" y="3648"/>
                    <a:pt x="39667" y="3800"/>
                  </a:cubicBezTo>
                  <a:cubicBezTo>
                    <a:pt x="39576" y="3952"/>
                    <a:pt x="39424" y="3982"/>
                    <a:pt x="39363" y="4073"/>
                  </a:cubicBezTo>
                  <a:cubicBezTo>
                    <a:pt x="39151" y="4073"/>
                    <a:pt x="38938" y="4104"/>
                    <a:pt x="38725" y="4195"/>
                  </a:cubicBezTo>
                  <a:cubicBezTo>
                    <a:pt x="38634" y="4225"/>
                    <a:pt x="38543" y="4240"/>
                    <a:pt x="38451" y="4240"/>
                  </a:cubicBezTo>
                  <a:cubicBezTo>
                    <a:pt x="38360" y="4240"/>
                    <a:pt x="38269" y="4225"/>
                    <a:pt x="38178" y="4195"/>
                  </a:cubicBezTo>
                  <a:lnTo>
                    <a:pt x="38087" y="4256"/>
                  </a:lnTo>
                  <a:lnTo>
                    <a:pt x="38026" y="4104"/>
                  </a:lnTo>
                  <a:lnTo>
                    <a:pt x="37813" y="4256"/>
                  </a:lnTo>
                  <a:lnTo>
                    <a:pt x="37540" y="4164"/>
                  </a:lnTo>
                  <a:lnTo>
                    <a:pt x="37540" y="3921"/>
                  </a:lnTo>
                  <a:lnTo>
                    <a:pt x="37722" y="4043"/>
                  </a:lnTo>
                  <a:lnTo>
                    <a:pt x="37813" y="3921"/>
                  </a:lnTo>
                  <a:lnTo>
                    <a:pt x="37752" y="3830"/>
                  </a:lnTo>
                  <a:lnTo>
                    <a:pt x="37874" y="3830"/>
                  </a:lnTo>
                  <a:lnTo>
                    <a:pt x="37904" y="4043"/>
                  </a:lnTo>
                  <a:cubicBezTo>
                    <a:pt x="38056" y="3891"/>
                    <a:pt x="38087" y="3739"/>
                    <a:pt x="38026" y="3678"/>
                  </a:cubicBezTo>
                  <a:lnTo>
                    <a:pt x="38026" y="3678"/>
                  </a:lnTo>
                  <a:lnTo>
                    <a:pt x="37904" y="3861"/>
                  </a:lnTo>
                  <a:lnTo>
                    <a:pt x="37904" y="3861"/>
                  </a:lnTo>
                  <a:lnTo>
                    <a:pt x="37996" y="3557"/>
                  </a:lnTo>
                  <a:lnTo>
                    <a:pt x="37904" y="3435"/>
                  </a:lnTo>
                  <a:lnTo>
                    <a:pt x="38117" y="3131"/>
                  </a:lnTo>
                  <a:lnTo>
                    <a:pt x="37752" y="3131"/>
                  </a:lnTo>
                  <a:cubicBezTo>
                    <a:pt x="37783" y="3101"/>
                    <a:pt x="37783" y="3070"/>
                    <a:pt x="37813" y="3040"/>
                  </a:cubicBezTo>
                  <a:cubicBezTo>
                    <a:pt x="37844" y="3009"/>
                    <a:pt x="37844" y="3009"/>
                    <a:pt x="37844" y="3009"/>
                  </a:cubicBezTo>
                  <a:cubicBezTo>
                    <a:pt x="37844" y="3009"/>
                    <a:pt x="37813" y="3009"/>
                    <a:pt x="37813" y="2979"/>
                  </a:cubicBezTo>
                  <a:lnTo>
                    <a:pt x="37540" y="2979"/>
                  </a:lnTo>
                  <a:cubicBezTo>
                    <a:pt x="37540" y="3070"/>
                    <a:pt x="37540" y="3131"/>
                    <a:pt x="37600" y="3161"/>
                  </a:cubicBezTo>
                  <a:cubicBezTo>
                    <a:pt x="37661" y="3222"/>
                    <a:pt x="37722" y="3283"/>
                    <a:pt x="37752" y="3374"/>
                  </a:cubicBezTo>
                  <a:cubicBezTo>
                    <a:pt x="37783" y="3435"/>
                    <a:pt x="37783" y="3526"/>
                    <a:pt x="37752" y="3526"/>
                  </a:cubicBezTo>
                  <a:cubicBezTo>
                    <a:pt x="37631" y="3587"/>
                    <a:pt x="37783" y="3648"/>
                    <a:pt x="37752" y="3709"/>
                  </a:cubicBezTo>
                  <a:cubicBezTo>
                    <a:pt x="37725" y="3722"/>
                    <a:pt x="37702" y="3728"/>
                    <a:pt x="37684" y="3728"/>
                  </a:cubicBezTo>
                  <a:cubicBezTo>
                    <a:pt x="37620" y="3728"/>
                    <a:pt x="37607" y="3658"/>
                    <a:pt x="37631" y="3587"/>
                  </a:cubicBezTo>
                  <a:lnTo>
                    <a:pt x="37418" y="3557"/>
                  </a:lnTo>
                  <a:cubicBezTo>
                    <a:pt x="37418" y="3526"/>
                    <a:pt x="37418" y="3496"/>
                    <a:pt x="37418" y="3465"/>
                  </a:cubicBezTo>
                  <a:cubicBezTo>
                    <a:pt x="37418" y="3313"/>
                    <a:pt x="37540" y="3253"/>
                    <a:pt x="37600" y="3161"/>
                  </a:cubicBezTo>
                  <a:lnTo>
                    <a:pt x="37600" y="3161"/>
                  </a:lnTo>
                  <a:cubicBezTo>
                    <a:pt x="37540" y="3192"/>
                    <a:pt x="37479" y="3192"/>
                    <a:pt x="37418" y="3192"/>
                  </a:cubicBezTo>
                  <a:lnTo>
                    <a:pt x="37479" y="3040"/>
                  </a:lnTo>
                  <a:lnTo>
                    <a:pt x="37296" y="3040"/>
                  </a:lnTo>
                  <a:lnTo>
                    <a:pt x="37175" y="3192"/>
                  </a:lnTo>
                  <a:lnTo>
                    <a:pt x="37236" y="3374"/>
                  </a:lnTo>
                  <a:cubicBezTo>
                    <a:pt x="37191" y="3397"/>
                    <a:pt x="37162" y="3520"/>
                    <a:pt x="37076" y="3520"/>
                  </a:cubicBezTo>
                  <a:cubicBezTo>
                    <a:pt x="37046" y="3520"/>
                    <a:pt x="37009" y="3505"/>
                    <a:pt x="36962" y="3465"/>
                  </a:cubicBezTo>
                  <a:cubicBezTo>
                    <a:pt x="36978" y="3449"/>
                    <a:pt x="36992" y="3436"/>
                    <a:pt x="37005" y="3425"/>
                  </a:cubicBezTo>
                  <a:lnTo>
                    <a:pt x="37005" y="3425"/>
                  </a:lnTo>
                  <a:cubicBezTo>
                    <a:pt x="36979" y="3441"/>
                    <a:pt x="36961" y="3453"/>
                    <a:pt x="36956" y="3459"/>
                  </a:cubicBezTo>
                  <a:lnTo>
                    <a:pt x="36956" y="3459"/>
                  </a:lnTo>
                  <a:cubicBezTo>
                    <a:pt x="36898" y="3397"/>
                    <a:pt x="36911" y="3336"/>
                    <a:pt x="36975" y="3336"/>
                  </a:cubicBezTo>
                  <a:cubicBezTo>
                    <a:pt x="37000" y="3336"/>
                    <a:pt x="37033" y="3346"/>
                    <a:pt x="37073" y="3368"/>
                  </a:cubicBezTo>
                  <a:lnTo>
                    <a:pt x="37073" y="3368"/>
                  </a:lnTo>
                  <a:cubicBezTo>
                    <a:pt x="37089" y="3353"/>
                    <a:pt x="37102" y="3338"/>
                    <a:pt x="37114" y="3313"/>
                  </a:cubicBezTo>
                  <a:cubicBezTo>
                    <a:pt x="37114" y="3253"/>
                    <a:pt x="37084" y="3192"/>
                    <a:pt x="37175" y="3192"/>
                  </a:cubicBezTo>
                  <a:lnTo>
                    <a:pt x="37175" y="2979"/>
                  </a:lnTo>
                  <a:lnTo>
                    <a:pt x="36901" y="2827"/>
                  </a:lnTo>
                  <a:lnTo>
                    <a:pt x="36992" y="2705"/>
                  </a:lnTo>
                  <a:lnTo>
                    <a:pt x="36992" y="2705"/>
                  </a:lnTo>
                  <a:lnTo>
                    <a:pt x="36628" y="2797"/>
                  </a:lnTo>
                  <a:lnTo>
                    <a:pt x="36537" y="2736"/>
                  </a:lnTo>
                  <a:lnTo>
                    <a:pt x="36415" y="2949"/>
                  </a:lnTo>
                  <a:lnTo>
                    <a:pt x="36172" y="2949"/>
                  </a:lnTo>
                  <a:lnTo>
                    <a:pt x="36141" y="2857"/>
                  </a:lnTo>
                  <a:lnTo>
                    <a:pt x="35959" y="3040"/>
                  </a:lnTo>
                  <a:lnTo>
                    <a:pt x="36020" y="3070"/>
                  </a:lnTo>
                  <a:cubicBezTo>
                    <a:pt x="35989" y="3192"/>
                    <a:pt x="35868" y="3313"/>
                    <a:pt x="35959" y="3465"/>
                  </a:cubicBezTo>
                  <a:lnTo>
                    <a:pt x="36111" y="3557"/>
                  </a:lnTo>
                  <a:lnTo>
                    <a:pt x="36263" y="3405"/>
                  </a:lnTo>
                  <a:lnTo>
                    <a:pt x="36293" y="3435"/>
                  </a:lnTo>
                  <a:lnTo>
                    <a:pt x="36172" y="3709"/>
                  </a:lnTo>
                  <a:lnTo>
                    <a:pt x="35989" y="3617"/>
                  </a:lnTo>
                  <a:lnTo>
                    <a:pt x="35989" y="4013"/>
                  </a:lnTo>
                  <a:lnTo>
                    <a:pt x="35898" y="4013"/>
                  </a:lnTo>
                  <a:lnTo>
                    <a:pt x="35777" y="3800"/>
                  </a:lnTo>
                  <a:lnTo>
                    <a:pt x="35837" y="3739"/>
                  </a:lnTo>
                  <a:lnTo>
                    <a:pt x="35625" y="3587"/>
                  </a:lnTo>
                  <a:lnTo>
                    <a:pt x="35746" y="3374"/>
                  </a:lnTo>
                  <a:lnTo>
                    <a:pt x="35655" y="3161"/>
                  </a:lnTo>
                  <a:lnTo>
                    <a:pt x="35473" y="3161"/>
                  </a:lnTo>
                  <a:lnTo>
                    <a:pt x="35564" y="2888"/>
                  </a:lnTo>
                  <a:lnTo>
                    <a:pt x="35564" y="2888"/>
                  </a:lnTo>
                  <a:cubicBezTo>
                    <a:pt x="35382" y="2979"/>
                    <a:pt x="35290" y="3161"/>
                    <a:pt x="35351" y="3344"/>
                  </a:cubicBezTo>
                  <a:lnTo>
                    <a:pt x="35534" y="3344"/>
                  </a:lnTo>
                  <a:cubicBezTo>
                    <a:pt x="35594" y="3557"/>
                    <a:pt x="35321" y="3769"/>
                    <a:pt x="35534" y="3982"/>
                  </a:cubicBezTo>
                  <a:cubicBezTo>
                    <a:pt x="35474" y="4042"/>
                    <a:pt x="35387" y="4115"/>
                    <a:pt x="35318" y="4115"/>
                  </a:cubicBezTo>
                  <a:cubicBezTo>
                    <a:pt x="35282" y="4115"/>
                    <a:pt x="35250" y="4095"/>
                    <a:pt x="35230" y="4043"/>
                  </a:cubicBezTo>
                  <a:cubicBezTo>
                    <a:pt x="35169" y="3891"/>
                    <a:pt x="35412" y="3800"/>
                    <a:pt x="35260" y="3617"/>
                  </a:cubicBezTo>
                  <a:lnTo>
                    <a:pt x="35260" y="3617"/>
                  </a:lnTo>
                  <a:cubicBezTo>
                    <a:pt x="35138" y="3709"/>
                    <a:pt x="35047" y="3861"/>
                    <a:pt x="35017" y="4013"/>
                  </a:cubicBezTo>
                  <a:lnTo>
                    <a:pt x="35138" y="4256"/>
                  </a:lnTo>
                  <a:lnTo>
                    <a:pt x="35290" y="4164"/>
                  </a:lnTo>
                  <a:lnTo>
                    <a:pt x="35351" y="4225"/>
                  </a:lnTo>
                  <a:lnTo>
                    <a:pt x="35412" y="4164"/>
                  </a:lnTo>
                  <a:lnTo>
                    <a:pt x="35625" y="4286"/>
                  </a:lnTo>
                  <a:lnTo>
                    <a:pt x="35230" y="4468"/>
                  </a:lnTo>
                  <a:lnTo>
                    <a:pt x="35047" y="4377"/>
                  </a:lnTo>
                  <a:lnTo>
                    <a:pt x="34986" y="4560"/>
                  </a:lnTo>
                  <a:lnTo>
                    <a:pt x="34804" y="4560"/>
                  </a:lnTo>
                  <a:lnTo>
                    <a:pt x="34774" y="4681"/>
                  </a:lnTo>
                  <a:lnTo>
                    <a:pt x="34470" y="4529"/>
                  </a:lnTo>
                  <a:cubicBezTo>
                    <a:pt x="34421" y="4578"/>
                    <a:pt x="34372" y="4609"/>
                    <a:pt x="34319" y="4609"/>
                  </a:cubicBezTo>
                  <a:cubicBezTo>
                    <a:pt x="34272" y="4609"/>
                    <a:pt x="34222" y="4586"/>
                    <a:pt x="34166" y="4529"/>
                  </a:cubicBezTo>
                  <a:lnTo>
                    <a:pt x="34014" y="4681"/>
                  </a:lnTo>
                  <a:lnTo>
                    <a:pt x="33983" y="4468"/>
                  </a:lnTo>
                  <a:lnTo>
                    <a:pt x="33862" y="4438"/>
                  </a:lnTo>
                  <a:lnTo>
                    <a:pt x="33862" y="4225"/>
                  </a:lnTo>
                  <a:lnTo>
                    <a:pt x="34044" y="4195"/>
                  </a:lnTo>
                  <a:lnTo>
                    <a:pt x="34044" y="3921"/>
                  </a:lnTo>
                  <a:lnTo>
                    <a:pt x="33831" y="3800"/>
                  </a:lnTo>
                  <a:lnTo>
                    <a:pt x="33679" y="3861"/>
                  </a:lnTo>
                  <a:cubicBezTo>
                    <a:pt x="33710" y="3982"/>
                    <a:pt x="33801" y="4134"/>
                    <a:pt x="33771" y="4164"/>
                  </a:cubicBezTo>
                  <a:cubicBezTo>
                    <a:pt x="33588" y="4316"/>
                    <a:pt x="33771" y="4438"/>
                    <a:pt x="33710" y="4529"/>
                  </a:cubicBezTo>
                  <a:lnTo>
                    <a:pt x="33649" y="4712"/>
                  </a:lnTo>
                  <a:lnTo>
                    <a:pt x="33375" y="4529"/>
                  </a:lnTo>
                  <a:lnTo>
                    <a:pt x="33193" y="4620"/>
                  </a:lnTo>
                  <a:lnTo>
                    <a:pt x="33193" y="4347"/>
                  </a:lnTo>
                  <a:lnTo>
                    <a:pt x="33527" y="4499"/>
                  </a:lnTo>
                  <a:lnTo>
                    <a:pt x="33619" y="4286"/>
                  </a:lnTo>
                  <a:lnTo>
                    <a:pt x="33436" y="4013"/>
                  </a:lnTo>
                  <a:lnTo>
                    <a:pt x="33223" y="4073"/>
                  </a:lnTo>
                  <a:lnTo>
                    <a:pt x="33011" y="3861"/>
                  </a:lnTo>
                  <a:lnTo>
                    <a:pt x="32737" y="4043"/>
                  </a:lnTo>
                  <a:lnTo>
                    <a:pt x="32707" y="3861"/>
                  </a:lnTo>
                  <a:lnTo>
                    <a:pt x="32524" y="3769"/>
                  </a:lnTo>
                  <a:lnTo>
                    <a:pt x="32251" y="4134"/>
                  </a:lnTo>
                  <a:cubicBezTo>
                    <a:pt x="32216" y="4088"/>
                    <a:pt x="32186" y="4073"/>
                    <a:pt x="32157" y="4073"/>
                  </a:cubicBezTo>
                  <a:cubicBezTo>
                    <a:pt x="32109" y="4073"/>
                    <a:pt x="32064" y="4115"/>
                    <a:pt x="32008" y="4134"/>
                  </a:cubicBezTo>
                  <a:cubicBezTo>
                    <a:pt x="31977" y="4013"/>
                    <a:pt x="32160" y="3891"/>
                    <a:pt x="32038" y="3769"/>
                  </a:cubicBezTo>
                  <a:lnTo>
                    <a:pt x="32038" y="3769"/>
                  </a:lnTo>
                  <a:cubicBezTo>
                    <a:pt x="31916" y="3861"/>
                    <a:pt x="31856" y="3982"/>
                    <a:pt x="31856" y="4134"/>
                  </a:cubicBezTo>
                  <a:cubicBezTo>
                    <a:pt x="31886" y="4164"/>
                    <a:pt x="31886" y="4164"/>
                    <a:pt x="31916" y="4195"/>
                  </a:cubicBezTo>
                  <a:lnTo>
                    <a:pt x="31886" y="4225"/>
                  </a:lnTo>
                  <a:lnTo>
                    <a:pt x="31825" y="4164"/>
                  </a:lnTo>
                  <a:cubicBezTo>
                    <a:pt x="31825" y="4134"/>
                    <a:pt x="31764" y="4104"/>
                    <a:pt x="31764" y="4073"/>
                  </a:cubicBezTo>
                  <a:cubicBezTo>
                    <a:pt x="31734" y="3952"/>
                    <a:pt x="31704" y="3861"/>
                    <a:pt x="31704" y="3739"/>
                  </a:cubicBezTo>
                  <a:lnTo>
                    <a:pt x="31764" y="3617"/>
                  </a:lnTo>
                  <a:cubicBezTo>
                    <a:pt x="31673" y="3617"/>
                    <a:pt x="31582" y="3587"/>
                    <a:pt x="31491" y="3557"/>
                  </a:cubicBezTo>
                  <a:cubicBezTo>
                    <a:pt x="31455" y="3545"/>
                    <a:pt x="31420" y="3540"/>
                    <a:pt x="31384" y="3540"/>
                  </a:cubicBezTo>
                  <a:cubicBezTo>
                    <a:pt x="31236" y="3540"/>
                    <a:pt x="31085" y="3623"/>
                    <a:pt x="30913" y="3648"/>
                  </a:cubicBezTo>
                  <a:cubicBezTo>
                    <a:pt x="31035" y="3739"/>
                    <a:pt x="31126" y="3800"/>
                    <a:pt x="31248" y="3891"/>
                  </a:cubicBezTo>
                  <a:cubicBezTo>
                    <a:pt x="31339" y="3982"/>
                    <a:pt x="31460" y="4104"/>
                    <a:pt x="31552" y="4195"/>
                  </a:cubicBezTo>
                  <a:lnTo>
                    <a:pt x="31460" y="4468"/>
                  </a:lnTo>
                  <a:cubicBezTo>
                    <a:pt x="31633" y="4468"/>
                    <a:pt x="31833" y="4441"/>
                    <a:pt x="32009" y="4387"/>
                  </a:cubicBezTo>
                  <a:lnTo>
                    <a:pt x="32009" y="4387"/>
                  </a:lnTo>
                  <a:cubicBezTo>
                    <a:pt x="32011" y="4416"/>
                    <a:pt x="32018" y="4449"/>
                    <a:pt x="32038" y="4468"/>
                  </a:cubicBezTo>
                  <a:cubicBezTo>
                    <a:pt x="32038" y="4408"/>
                    <a:pt x="32038" y="4377"/>
                    <a:pt x="32038" y="4377"/>
                  </a:cubicBezTo>
                  <a:cubicBezTo>
                    <a:pt x="32028" y="4380"/>
                    <a:pt x="32019" y="4384"/>
                    <a:pt x="32009" y="4387"/>
                  </a:cubicBezTo>
                  <a:lnTo>
                    <a:pt x="32009" y="4387"/>
                  </a:lnTo>
                  <a:cubicBezTo>
                    <a:pt x="32008" y="4371"/>
                    <a:pt x="32008" y="4357"/>
                    <a:pt x="32008" y="4347"/>
                  </a:cubicBezTo>
                  <a:cubicBezTo>
                    <a:pt x="31992" y="4332"/>
                    <a:pt x="32000" y="4324"/>
                    <a:pt x="32011" y="4324"/>
                  </a:cubicBezTo>
                  <a:cubicBezTo>
                    <a:pt x="32023" y="4324"/>
                    <a:pt x="32038" y="4332"/>
                    <a:pt x="32038" y="4347"/>
                  </a:cubicBezTo>
                  <a:cubicBezTo>
                    <a:pt x="32038" y="4468"/>
                    <a:pt x="32068" y="4560"/>
                    <a:pt x="32160" y="4651"/>
                  </a:cubicBezTo>
                  <a:lnTo>
                    <a:pt x="32464" y="4073"/>
                  </a:lnTo>
                  <a:cubicBezTo>
                    <a:pt x="32464" y="4134"/>
                    <a:pt x="32464" y="4225"/>
                    <a:pt x="32464" y="4316"/>
                  </a:cubicBezTo>
                  <a:lnTo>
                    <a:pt x="32464" y="4620"/>
                  </a:lnTo>
                  <a:cubicBezTo>
                    <a:pt x="32464" y="4620"/>
                    <a:pt x="32433" y="4651"/>
                    <a:pt x="32433" y="4681"/>
                  </a:cubicBezTo>
                  <a:lnTo>
                    <a:pt x="32281" y="4681"/>
                  </a:lnTo>
                  <a:cubicBezTo>
                    <a:pt x="32251" y="4681"/>
                    <a:pt x="32220" y="4712"/>
                    <a:pt x="32190" y="4742"/>
                  </a:cubicBezTo>
                  <a:lnTo>
                    <a:pt x="32129" y="4681"/>
                  </a:lnTo>
                  <a:lnTo>
                    <a:pt x="31916" y="4864"/>
                  </a:lnTo>
                  <a:lnTo>
                    <a:pt x="31734" y="4590"/>
                  </a:lnTo>
                  <a:lnTo>
                    <a:pt x="31582" y="4590"/>
                  </a:lnTo>
                  <a:lnTo>
                    <a:pt x="31552" y="4742"/>
                  </a:lnTo>
                  <a:lnTo>
                    <a:pt x="31278" y="4712"/>
                  </a:lnTo>
                  <a:cubicBezTo>
                    <a:pt x="31278" y="4712"/>
                    <a:pt x="31278" y="4712"/>
                    <a:pt x="31278" y="4681"/>
                  </a:cubicBezTo>
                  <a:cubicBezTo>
                    <a:pt x="31460" y="4468"/>
                    <a:pt x="31278" y="4286"/>
                    <a:pt x="31278" y="4073"/>
                  </a:cubicBezTo>
                  <a:cubicBezTo>
                    <a:pt x="31137" y="4045"/>
                    <a:pt x="30999" y="4031"/>
                    <a:pt x="30863" y="4031"/>
                  </a:cubicBezTo>
                  <a:cubicBezTo>
                    <a:pt x="30562" y="4031"/>
                    <a:pt x="30274" y="4099"/>
                    <a:pt x="30001" y="4225"/>
                  </a:cubicBezTo>
                  <a:lnTo>
                    <a:pt x="29941" y="4073"/>
                  </a:lnTo>
                  <a:lnTo>
                    <a:pt x="29576" y="4164"/>
                  </a:lnTo>
                  <a:lnTo>
                    <a:pt x="29698" y="4590"/>
                  </a:lnTo>
                  <a:lnTo>
                    <a:pt x="29850" y="4438"/>
                  </a:lnTo>
                  <a:lnTo>
                    <a:pt x="30062" y="4620"/>
                  </a:lnTo>
                  <a:lnTo>
                    <a:pt x="30153" y="4438"/>
                  </a:lnTo>
                  <a:lnTo>
                    <a:pt x="30397" y="4772"/>
                  </a:lnTo>
                  <a:cubicBezTo>
                    <a:pt x="30295" y="4772"/>
                    <a:pt x="30207" y="4826"/>
                    <a:pt x="30124" y="4826"/>
                  </a:cubicBezTo>
                  <a:cubicBezTo>
                    <a:pt x="30083" y="4826"/>
                    <a:pt x="30042" y="4813"/>
                    <a:pt x="30001" y="4772"/>
                  </a:cubicBezTo>
                  <a:cubicBezTo>
                    <a:pt x="29880" y="4772"/>
                    <a:pt x="29789" y="4864"/>
                    <a:pt x="29789" y="4985"/>
                  </a:cubicBezTo>
                  <a:cubicBezTo>
                    <a:pt x="29770" y="4988"/>
                    <a:pt x="29752" y="4989"/>
                    <a:pt x="29736" y="4989"/>
                  </a:cubicBezTo>
                  <a:cubicBezTo>
                    <a:pt x="29565" y="4989"/>
                    <a:pt x="29507" y="4856"/>
                    <a:pt x="29424" y="4772"/>
                  </a:cubicBezTo>
                  <a:cubicBezTo>
                    <a:pt x="29454" y="4651"/>
                    <a:pt x="29606" y="4529"/>
                    <a:pt x="29424" y="4438"/>
                  </a:cubicBezTo>
                  <a:lnTo>
                    <a:pt x="29272" y="4560"/>
                  </a:lnTo>
                  <a:lnTo>
                    <a:pt x="29363" y="4864"/>
                  </a:lnTo>
                  <a:lnTo>
                    <a:pt x="29242" y="4985"/>
                  </a:lnTo>
                  <a:lnTo>
                    <a:pt x="28542" y="4985"/>
                  </a:lnTo>
                  <a:cubicBezTo>
                    <a:pt x="28482" y="4955"/>
                    <a:pt x="28391" y="4955"/>
                    <a:pt x="28330" y="4894"/>
                  </a:cubicBezTo>
                  <a:cubicBezTo>
                    <a:pt x="28316" y="4974"/>
                    <a:pt x="28285" y="4990"/>
                    <a:pt x="28247" y="4990"/>
                  </a:cubicBezTo>
                  <a:cubicBezTo>
                    <a:pt x="28223" y="4990"/>
                    <a:pt x="28196" y="4983"/>
                    <a:pt x="28168" y="4983"/>
                  </a:cubicBezTo>
                  <a:cubicBezTo>
                    <a:pt x="28140" y="4983"/>
                    <a:pt x="28112" y="4990"/>
                    <a:pt x="28087" y="5016"/>
                  </a:cubicBezTo>
                  <a:cubicBezTo>
                    <a:pt x="28026" y="5107"/>
                    <a:pt x="27935" y="5168"/>
                    <a:pt x="27843" y="5198"/>
                  </a:cubicBezTo>
                  <a:lnTo>
                    <a:pt x="27691" y="4894"/>
                  </a:lnTo>
                  <a:lnTo>
                    <a:pt x="27144" y="5137"/>
                  </a:lnTo>
                  <a:lnTo>
                    <a:pt x="27175" y="4681"/>
                  </a:lnTo>
                  <a:cubicBezTo>
                    <a:pt x="27144" y="4620"/>
                    <a:pt x="27114" y="4590"/>
                    <a:pt x="27083" y="4529"/>
                  </a:cubicBezTo>
                  <a:cubicBezTo>
                    <a:pt x="27023" y="4499"/>
                    <a:pt x="26992" y="4468"/>
                    <a:pt x="26962" y="4438"/>
                  </a:cubicBezTo>
                  <a:lnTo>
                    <a:pt x="26871" y="4924"/>
                  </a:lnTo>
                  <a:lnTo>
                    <a:pt x="26932" y="5137"/>
                  </a:lnTo>
                  <a:cubicBezTo>
                    <a:pt x="26922" y="5135"/>
                    <a:pt x="26913" y="5134"/>
                    <a:pt x="26904" y="5134"/>
                  </a:cubicBezTo>
                  <a:cubicBezTo>
                    <a:pt x="26829" y="5134"/>
                    <a:pt x="26775" y="5210"/>
                    <a:pt x="26698" y="5210"/>
                  </a:cubicBezTo>
                  <a:cubicBezTo>
                    <a:pt x="26669" y="5210"/>
                    <a:pt x="26636" y="5199"/>
                    <a:pt x="26597" y="5168"/>
                  </a:cubicBezTo>
                  <a:cubicBezTo>
                    <a:pt x="26591" y="5155"/>
                    <a:pt x="26580" y="5150"/>
                    <a:pt x="26565" y="5150"/>
                  </a:cubicBezTo>
                  <a:cubicBezTo>
                    <a:pt x="26515" y="5150"/>
                    <a:pt x="26427" y="5203"/>
                    <a:pt x="26357" y="5203"/>
                  </a:cubicBezTo>
                  <a:cubicBezTo>
                    <a:pt x="26345" y="5203"/>
                    <a:pt x="26334" y="5201"/>
                    <a:pt x="26324" y="5198"/>
                  </a:cubicBezTo>
                  <a:cubicBezTo>
                    <a:pt x="26243" y="5198"/>
                    <a:pt x="26175" y="5293"/>
                    <a:pt x="26112" y="5293"/>
                  </a:cubicBezTo>
                  <a:cubicBezTo>
                    <a:pt x="26080" y="5293"/>
                    <a:pt x="26050" y="5269"/>
                    <a:pt x="26020" y="5198"/>
                  </a:cubicBezTo>
                  <a:cubicBezTo>
                    <a:pt x="25959" y="5259"/>
                    <a:pt x="25906" y="5274"/>
                    <a:pt x="25852" y="5274"/>
                  </a:cubicBezTo>
                  <a:cubicBezTo>
                    <a:pt x="25799" y="5274"/>
                    <a:pt x="25746" y="5259"/>
                    <a:pt x="25685" y="5259"/>
                  </a:cubicBezTo>
                  <a:lnTo>
                    <a:pt x="25564" y="5107"/>
                  </a:lnTo>
                  <a:lnTo>
                    <a:pt x="25746" y="5016"/>
                  </a:lnTo>
                  <a:lnTo>
                    <a:pt x="25594" y="4924"/>
                  </a:lnTo>
                  <a:cubicBezTo>
                    <a:pt x="25625" y="4803"/>
                    <a:pt x="25746" y="4681"/>
                    <a:pt x="25655" y="4529"/>
                  </a:cubicBezTo>
                  <a:lnTo>
                    <a:pt x="25321" y="4529"/>
                  </a:lnTo>
                  <a:lnTo>
                    <a:pt x="25533" y="4894"/>
                  </a:lnTo>
                  <a:cubicBezTo>
                    <a:pt x="25521" y="4896"/>
                    <a:pt x="25509" y="4897"/>
                    <a:pt x="25498" y="4897"/>
                  </a:cubicBezTo>
                  <a:cubicBezTo>
                    <a:pt x="25317" y="4897"/>
                    <a:pt x="25281" y="4679"/>
                    <a:pt x="25138" y="4651"/>
                  </a:cubicBezTo>
                  <a:cubicBezTo>
                    <a:pt x="25077" y="4712"/>
                    <a:pt x="25047" y="4772"/>
                    <a:pt x="24986" y="4803"/>
                  </a:cubicBezTo>
                  <a:cubicBezTo>
                    <a:pt x="24925" y="4833"/>
                    <a:pt x="24865" y="4833"/>
                    <a:pt x="24804" y="4833"/>
                  </a:cubicBezTo>
                  <a:lnTo>
                    <a:pt x="24773" y="4955"/>
                  </a:lnTo>
                  <a:lnTo>
                    <a:pt x="24439" y="4864"/>
                  </a:lnTo>
                  <a:lnTo>
                    <a:pt x="24135" y="4560"/>
                  </a:lnTo>
                  <a:lnTo>
                    <a:pt x="23953" y="4651"/>
                  </a:lnTo>
                  <a:lnTo>
                    <a:pt x="24257" y="4712"/>
                  </a:lnTo>
                  <a:lnTo>
                    <a:pt x="23588" y="4864"/>
                  </a:lnTo>
                  <a:lnTo>
                    <a:pt x="23527" y="4955"/>
                  </a:lnTo>
                  <a:lnTo>
                    <a:pt x="23162" y="4742"/>
                  </a:lnTo>
                  <a:lnTo>
                    <a:pt x="23102" y="4803"/>
                  </a:lnTo>
                  <a:lnTo>
                    <a:pt x="23102" y="4742"/>
                  </a:lnTo>
                  <a:lnTo>
                    <a:pt x="22980" y="4742"/>
                  </a:lnTo>
                  <a:lnTo>
                    <a:pt x="22919" y="4590"/>
                  </a:lnTo>
                  <a:cubicBezTo>
                    <a:pt x="22828" y="4620"/>
                    <a:pt x="22767" y="4712"/>
                    <a:pt x="22798" y="4833"/>
                  </a:cubicBezTo>
                  <a:cubicBezTo>
                    <a:pt x="22828" y="4833"/>
                    <a:pt x="22858" y="4818"/>
                    <a:pt x="22885" y="4818"/>
                  </a:cubicBezTo>
                  <a:cubicBezTo>
                    <a:pt x="22912" y="4818"/>
                    <a:pt x="22934" y="4833"/>
                    <a:pt x="22950" y="4894"/>
                  </a:cubicBezTo>
                  <a:cubicBezTo>
                    <a:pt x="22980" y="4985"/>
                    <a:pt x="23102" y="5046"/>
                    <a:pt x="23162" y="5137"/>
                  </a:cubicBezTo>
                  <a:cubicBezTo>
                    <a:pt x="23193" y="5137"/>
                    <a:pt x="23223" y="5137"/>
                    <a:pt x="23254" y="5107"/>
                  </a:cubicBezTo>
                  <a:cubicBezTo>
                    <a:pt x="23277" y="5100"/>
                    <a:pt x="23299" y="5097"/>
                    <a:pt x="23320" y="5097"/>
                  </a:cubicBezTo>
                  <a:cubicBezTo>
                    <a:pt x="23489" y="5097"/>
                    <a:pt x="23588" y="5292"/>
                    <a:pt x="23831" y="5320"/>
                  </a:cubicBezTo>
                  <a:cubicBezTo>
                    <a:pt x="23679" y="5350"/>
                    <a:pt x="23588" y="5380"/>
                    <a:pt x="23558" y="5380"/>
                  </a:cubicBezTo>
                  <a:cubicBezTo>
                    <a:pt x="23527" y="5380"/>
                    <a:pt x="23497" y="5411"/>
                    <a:pt x="23497" y="5411"/>
                  </a:cubicBezTo>
                  <a:lnTo>
                    <a:pt x="23345" y="5350"/>
                  </a:lnTo>
                  <a:cubicBezTo>
                    <a:pt x="23314" y="5259"/>
                    <a:pt x="23284" y="5168"/>
                    <a:pt x="23254" y="5107"/>
                  </a:cubicBezTo>
                  <a:lnTo>
                    <a:pt x="23254" y="5411"/>
                  </a:lnTo>
                  <a:lnTo>
                    <a:pt x="22980" y="5532"/>
                  </a:lnTo>
                  <a:lnTo>
                    <a:pt x="22919" y="5350"/>
                  </a:lnTo>
                  <a:lnTo>
                    <a:pt x="22798" y="5350"/>
                  </a:lnTo>
                  <a:lnTo>
                    <a:pt x="22707" y="5654"/>
                  </a:lnTo>
                  <a:lnTo>
                    <a:pt x="22403" y="5715"/>
                  </a:lnTo>
                  <a:lnTo>
                    <a:pt x="22281" y="5654"/>
                  </a:lnTo>
                  <a:lnTo>
                    <a:pt x="22190" y="5623"/>
                  </a:lnTo>
                  <a:cubicBezTo>
                    <a:pt x="22251" y="5471"/>
                    <a:pt x="22372" y="5380"/>
                    <a:pt x="22494" y="5320"/>
                  </a:cubicBezTo>
                  <a:lnTo>
                    <a:pt x="22494" y="4985"/>
                  </a:lnTo>
                  <a:lnTo>
                    <a:pt x="22342" y="5228"/>
                  </a:lnTo>
                  <a:lnTo>
                    <a:pt x="22251" y="5046"/>
                  </a:lnTo>
                  <a:lnTo>
                    <a:pt x="22099" y="5046"/>
                  </a:lnTo>
                  <a:lnTo>
                    <a:pt x="21916" y="4742"/>
                  </a:lnTo>
                  <a:cubicBezTo>
                    <a:pt x="21764" y="4651"/>
                    <a:pt x="21886" y="4499"/>
                    <a:pt x="21825" y="4408"/>
                  </a:cubicBezTo>
                  <a:lnTo>
                    <a:pt x="21673" y="4164"/>
                  </a:lnTo>
                  <a:lnTo>
                    <a:pt x="21369" y="4073"/>
                  </a:lnTo>
                  <a:lnTo>
                    <a:pt x="21369" y="4073"/>
                  </a:lnTo>
                  <a:lnTo>
                    <a:pt x="21491" y="4499"/>
                  </a:lnTo>
                  <a:lnTo>
                    <a:pt x="21612" y="4560"/>
                  </a:lnTo>
                  <a:cubicBezTo>
                    <a:pt x="21612" y="4864"/>
                    <a:pt x="21673" y="5168"/>
                    <a:pt x="21825" y="5471"/>
                  </a:cubicBezTo>
                  <a:cubicBezTo>
                    <a:pt x="21932" y="5391"/>
                    <a:pt x="21921" y="5218"/>
                    <a:pt x="22061" y="5218"/>
                  </a:cubicBezTo>
                  <a:cubicBezTo>
                    <a:pt x="22081" y="5218"/>
                    <a:pt x="22103" y="5221"/>
                    <a:pt x="22129" y="5228"/>
                  </a:cubicBezTo>
                  <a:lnTo>
                    <a:pt x="22129" y="5563"/>
                  </a:lnTo>
                  <a:lnTo>
                    <a:pt x="21977" y="5684"/>
                  </a:lnTo>
                  <a:lnTo>
                    <a:pt x="21795" y="5532"/>
                  </a:lnTo>
                  <a:lnTo>
                    <a:pt x="21734" y="5593"/>
                  </a:lnTo>
                  <a:lnTo>
                    <a:pt x="21612" y="5502"/>
                  </a:lnTo>
                  <a:lnTo>
                    <a:pt x="21460" y="5654"/>
                  </a:lnTo>
                  <a:lnTo>
                    <a:pt x="21643" y="5775"/>
                  </a:lnTo>
                  <a:cubicBezTo>
                    <a:pt x="21582" y="5806"/>
                    <a:pt x="21521" y="5806"/>
                    <a:pt x="21460" y="5806"/>
                  </a:cubicBezTo>
                  <a:cubicBezTo>
                    <a:pt x="21430" y="5836"/>
                    <a:pt x="21399" y="5836"/>
                    <a:pt x="21339" y="5867"/>
                  </a:cubicBezTo>
                  <a:lnTo>
                    <a:pt x="21278" y="5684"/>
                  </a:lnTo>
                  <a:lnTo>
                    <a:pt x="21460" y="5623"/>
                  </a:lnTo>
                  <a:lnTo>
                    <a:pt x="21187" y="5563"/>
                  </a:lnTo>
                  <a:lnTo>
                    <a:pt x="21187" y="5380"/>
                  </a:lnTo>
                  <a:lnTo>
                    <a:pt x="21339" y="5320"/>
                  </a:lnTo>
                  <a:lnTo>
                    <a:pt x="21217" y="5076"/>
                  </a:lnTo>
                  <a:lnTo>
                    <a:pt x="21126" y="5016"/>
                  </a:lnTo>
                  <a:cubicBezTo>
                    <a:pt x="21187" y="4894"/>
                    <a:pt x="21278" y="4924"/>
                    <a:pt x="21369" y="4894"/>
                  </a:cubicBezTo>
                  <a:cubicBezTo>
                    <a:pt x="21460" y="4864"/>
                    <a:pt x="21551" y="4712"/>
                    <a:pt x="21491" y="4651"/>
                  </a:cubicBezTo>
                  <a:lnTo>
                    <a:pt x="21491" y="4651"/>
                  </a:lnTo>
                  <a:lnTo>
                    <a:pt x="21308" y="4803"/>
                  </a:lnTo>
                  <a:lnTo>
                    <a:pt x="20974" y="4681"/>
                  </a:lnTo>
                  <a:cubicBezTo>
                    <a:pt x="20951" y="4727"/>
                    <a:pt x="20924" y="4743"/>
                    <a:pt x="20895" y="4743"/>
                  </a:cubicBezTo>
                  <a:cubicBezTo>
                    <a:pt x="20849" y="4743"/>
                    <a:pt x="20799" y="4700"/>
                    <a:pt x="20761" y="4681"/>
                  </a:cubicBezTo>
                  <a:lnTo>
                    <a:pt x="20579" y="4833"/>
                  </a:lnTo>
                  <a:cubicBezTo>
                    <a:pt x="20579" y="4833"/>
                    <a:pt x="20548" y="4864"/>
                    <a:pt x="20548" y="4894"/>
                  </a:cubicBezTo>
                  <a:lnTo>
                    <a:pt x="20518" y="4864"/>
                  </a:lnTo>
                  <a:lnTo>
                    <a:pt x="20579" y="4803"/>
                  </a:lnTo>
                  <a:lnTo>
                    <a:pt x="20518" y="4590"/>
                  </a:lnTo>
                  <a:lnTo>
                    <a:pt x="20609" y="4438"/>
                  </a:lnTo>
                  <a:lnTo>
                    <a:pt x="20366" y="4408"/>
                  </a:lnTo>
                  <a:lnTo>
                    <a:pt x="20427" y="4195"/>
                  </a:lnTo>
                  <a:lnTo>
                    <a:pt x="20336" y="4195"/>
                  </a:lnTo>
                  <a:lnTo>
                    <a:pt x="20244" y="4377"/>
                  </a:lnTo>
                  <a:lnTo>
                    <a:pt x="20062" y="4286"/>
                  </a:lnTo>
                  <a:lnTo>
                    <a:pt x="20123" y="4529"/>
                  </a:lnTo>
                  <a:lnTo>
                    <a:pt x="20062" y="4651"/>
                  </a:lnTo>
                  <a:cubicBezTo>
                    <a:pt x="19961" y="4676"/>
                    <a:pt x="19965" y="4744"/>
                    <a:pt x="19969" y="4801"/>
                  </a:cubicBezTo>
                  <a:lnTo>
                    <a:pt x="19969" y="4801"/>
                  </a:lnTo>
                  <a:lnTo>
                    <a:pt x="19789" y="4590"/>
                  </a:lnTo>
                  <a:lnTo>
                    <a:pt x="19758" y="5016"/>
                  </a:lnTo>
                  <a:cubicBezTo>
                    <a:pt x="19667" y="5046"/>
                    <a:pt x="19576" y="5076"/>
                    <a:pt x="19515" y="5107"/>
                  </a:cubicBezTo>
                  <a:cubicBezTo>
                    <a:pt x="19454" y="5168"/>
                    <a:pt x="19393" y="5198"/>
                    <a:pt x="19333" y="5198"/>
                  </a:cubicBezTo>
                  <a:lnTo>
                    <a:pt x="19333" y="5471"/>
                  </a:lnTo>
                  <a:lnTo>
                    <a:pt x="19120" y="5631"/>
                  </a:lnTo>
                  <a:lnTo>
                    <a:pt x="19120" y="5320"/>
                  </a:lnTo>
                  <a:lnTo>
                    <a:pt x="18968" y="5198"/>
                  </a:lnTo>
                  <a:cubicBezTo>
                    <a:pt x="18931" y="5198"/>
                    <a:pt x="18890" y="5193"/>
                    <a:pt x="18852" y="5193"/>
                  </a:cubicBezTo>
                  <a:cubicBezTo>
                    <a:pt x="18794" y="5193"/>
                    <a:pt x="18743" y="5204"/>
                    <a:pt x="18725" y="5259"/>
                  </a:cubicBezTo>
                  <a:lnTo>
                    <a:pt x="18512" y="5168"/>
                  </a:lnTo>
                  <a:lnTo>
                    <a:pt x="18603" y="4833"/>
                  </a:lnTo>
                  <a:lnTo>
                    <a:pt x="18603" y="4833"/>
                  </a:lnTo>
                  <a:cubicBezTo>
                    <a:pt x="18482" y="4864"/>
                    <a:pt x="18451" y="4955"/>
                    <a:pt x="18451" y="5076"/>
                  </a:cubicBezTo>
                  <a:cubicBezTo>
                    <a:pt x="18451" y="5137"/>
                    <a:pt x="18360" y="5168"/>
                    <a:pt x="18360" y="5168"/>
                  </a:cubicBezTo>
                  <a:lnTo>
                    <a:pt x="18086" y="5107"/>
                  </a:lnTo>
                  <a:lnTo>
                    <a:pt x="18299" y="5411"/>
                  </a:lnTo>
                  <a:lnTo>
                    <a:pt x="17904" y="5563"/>
                  </a:lnTo>
                  <a:lnTo>
                    <a:pt x="17722" y="5471"/>
                  </a:lnTo>
                  <a:lnTo>
                    <a:pt x="17691" y="5198"/>
                  </a:lnTo>
                  <a:lnTo>
                    <a:pt x="17600" y="5289"/>
                  </a:lnTo>
                  <a:lnTo>
                    <a:pt x="17509" y="5137"/>
                  </a:lnTo>
                  <a:cubicBezTo>
                    <a:pt x="17296" y="5228"/>
                    <a:pt x="17144" y="5380"/>
                    <a:pt x="17053" y="5593"/>
                  </a:cubicBezTo>
                  <a:cubicBezTo>
                    <a:pt x="17114" y="5684"/>
                    <a:pt x="17144" y="5836"/>
                    <a:pt x="17083" y="5958"/>
                  </a:cubicBezTo>
                  <a:cubicBezTo>
                    <a:pt x="17023" y="6049"/>
                    <a:pt x="16931" y="6140"/>
                    <a:pt x="16840" y="6231"/>
                  </a:cubicBezTo>
                  <a:lnTo>
                    <a:pt x="16506" y="5988"/>
                  </a:lnTo>
                  <a:lnTo>
                    <a:pt x="16506" y="5563"/>
                  </a:lnTo>
                  <a:lnTo>
                    <a:pt x="16415" y="5411"/>
                  </a:lnTo>
                  <a:lnTo>
                    <a:pt x="16232" y="5411"/>
                  </a:lnTo>
                  <a:cubicBezTo>
                    <a:pt x="16293" y="5623"/>
                    <a:pt x="16263" y="5775"/>
                    <a:pt x="16141" y="5775"/>
                  </a:cubicBezTo>
                  <a:lnTo>
                    <a:pt x="16141" y="5775"/>
                  </a:lnTo>
                  <a:cubicBezTo>
                    <a:pt x="16171" y="5654"/>
                    <a:pt x="16080" y="5563"/>
                    <a:pt x="15989" y="5563"/>
                  </a:cubicBezTo>
                  <a:lnTo>
                    <a:pt x="15837" y="5654"/>
                  </a:lnTo>
                  <a:lnTo>
                    <a:pt x="15959" y="5988"/>
                  </a:lnTo>
                  <a:cubicBezTo>
                    <a:pt x="15877" y="5907"/>
                    <a:pt x="15809" y="5879"/>
                    <a:pt x="15747" y="5879"/>
                  </a:cubicBezTo>
                  <a:cubicBezTo>
                    <a:pt x="15648" y="5879"/>
                    <a:pt x="15566" y="5951"/>
                    <a:pt x="15472" y="5988"/>
                  </a:cubicBezTo>
                  <a:lnTo>
                    <a:pt x="15472" y="6072"/>
                  </a:lnTo>
                  <a:lnTo>
                    <a:pt x="15381" y="5958"/>
                  </a:lnTo>
                  <a:lnTo>
                    <a:pt x="15290" y="6049"/>
                  </a:lnTo>
                  <a:lnTo>
                    <a:pt x="14895" y="5836"/>
                  </a:lnTo>
                  <a:lnTo>
                    <a:pt x="14895" y="5806"/>
                  </a:lnTo>
                  <a:lnTo>
                    <a:pt x="14712" y="5958"/>
                  </a:lnTo>
                  <a:lnTo>
                    <a:pt x="14895" y="5988"/>
                  </a:lnTo>
                  <a:cubicBezTo>
                    <a:pt x="14895" y="6262"/>
                    <a:pt x="14895" y="6262"/>
                    <a:pt x="14743" y="6353"/>
                  </a:cubicBezTo>
                  <a:cubicBezTo>
                    <a:pt x="14621" y="6201"/>
                    <a:pt x="14500" y="6079"/>
                    <a:pt x="14317" y="5988"/>
                  </a:cubicBezTo>
                  <a:lnTo>
                    <a:pt x="14317" y="5988"/>
                  </a:lnTo>
                  <a:lnTo>
                    <a:pt x="14500" y="6353"/>
                  </a:lnTo>
                  <a:lnTo>
                    <a:pt x="14287" y="6353"/>
                  </a:lnTo>
                  <a:cubicBezTo>
                    <a:pt x="14196" y="6140"/>
                    <a:pt x="14165" y="5927"/>
                    <a:pt x="14257" y="5715"/>
                  </a:cubicBezTo>
                  <a:cubicBezTo>
                    <a:pt x="14105" y="5654"/>
                    <a:pt x="13922" y="5654"/>
                    <a:pt x="13953" y="5441"/>
                  </a:cubicBezTo>
                  <a:lnTo>
                    <a:pt x="13557" y="5441"/>
                  </a:lnTo>
                  <a:lnTo>
                    <a:pt x="13618" y="5775"/>
                  </a:lnTo>
                  <a:lnTo>
                    <a:pt x="13618" y="5775"/>
                  </a:lnTo>
                  <a:lnTo>
                    <a:pt x="13405" y="5654"/>
                  </a:lnTo>
                  <a:lnTo>
                    <a:pt x="13253" y="5988"/>
                  </a:lnTo>
                  <a:lnTo>
                    <a:pt x="13132" y="5927"/>
                  </a:lnTo>
                  <a:lnTo>
                    <a:pt x="13223" y="5623"/>
                  </a:lnTo>
                  <a:lnTo>
                    <a:pt x="12858" y="5563"/>
                  </a:lnTo>
                  <a:cubicBezTo>
                    <a:pt x="12823" y="5607"/>
                    <a:pt x="12787" y="5623"/>
                    <a:pt x="12750" y="5623"/>
                  </a:cubicBezTo>
                  <a:cubicBezTo>
                    <a:pt x="12663" y="5623"/>
                    <a:pt x="12570" y="5532"/>
                    <a:pt x="12463" y="5532"/>
                  </a:cubicBezTo>
                  <a:cubicBezTo>
                    <a:pt x="12402" y="5654"/>
                    <a:pt x="12524" y="5867"/>
                    <a:pt x="12342" y="5897"/>
                  </a:cubicBezTo>
                  <a:cubicBezTo>
                    <a:pt x="12220" y="5806"/>
                    <a:pt x="12342" y="5593"/>
                    <a:pt x="12159" y="5532"/>
                  </a:cubicBezTo>
                  <a:lnTo>
                    <a:pt x="12159" y="5684"/>
                  </a:lnTo>
                  <a:lnTo>
                    <a:pt x="11855" y="5958"/>
                  </a:lnTo>
                  <a:lnTo>
                    <a:pt x="11825" y="5958"/>
                  </a:lnTo>
                  <a:lnTo>
                    <a:pt x="11734" y="5715"/>
                  </a:lnTo>
                  <a:lnTo>
                    <a:pt x="11521" y="5563"/>
                  </a:lnTo>
                  <a:lnTo>
                    <a:pt x="11582" y="5350"/>
                  </a:lnTo>
                  <a:lnTo>
                    <a:pt x="11582" y="5350"/>
                  </a:lnTo>
                  <a:lnTo>
                    <a:pt x="11369" y="5593"/>
                  </a:lnTo>
                  <a:lnTo>
                    <a:pt x="11247" y="5532"/>
                  </a:lnTo>
                  <a:lnTo>
                    <a:pt x="11156" y="5623"/>
                  </a:lnTo>
                  <a:lnTo>
                    <a:pt x="11217" y="5897"/>
                  </a:lnTo>
                  <a:cubicBezTo>
                    <a:pt x="11208" y="5898"/>
                    <a:pt x="11199" y="5899"/>
                    <a:pt x="11191" y="5899"/>
                  </a:cubicBezTo>
                  <a:cubicBezTo>
                    <a:pt x="11032" y="5899"/>
                    <a:pt x="11048" y="5668"/>
                    <a:pt x="10918" y="5668"/>
                  </a:cubicBezTo>
                  <a:cubicBezTo>
                    <a:pt x="10900" y="5668"/>
                    <a:pt x="10878" y="5673"/>
                    <a:pt x="10852" y="5684"/>
                  </a:cubicBezTo>
                  <a:cubicBezTo>
                    <a:pt x="10852" y="5715"/>
                    <a:pt x="10883" y="5745"/>
                    <a:pt x="10852" y="5775"/>
                  </a:cubicBezTo>
                  <a:cubicBezTo>
                    <a:pt x="10852" y="5806"/>
                    <a:pt x="10852" y="5836"/>
                    <a:pt x="10852" y="5927"/>
                  </a:cubicBezTo>
                  <a:cubicBezTo>
                    <a:pt x="10775" y="5799"/>
                    <a:pt x="10763" y="5671"/>
                    <a:pt x="10651" y="5671"/>
                  </a:cubicBezTo>
                  <a:cubicBezTo>
                    <a:pt x="10631" y="5671"/>
                    <a:pt x="10607" y="5675"/>
                    <a:pt x="10579" y="5684"/>
                  </a:cubicBezTo>
                  <a:lnTo>
                    <a:pt x="10548" y="5897"/>
                  </a:lnTo>
                  <a:lnTo>
                    <a:pt x="10305" y="5593"/>
                  </a:lnTo>
                  <a:lnTo>
                    <a:pt x="10153" y="5684"/>
                  </a:lnTo>
                  <a:lnTo>
                    <a:pt x="10092" y="5380"/>
                  </a:lnTo>
                  <a:lnTo>
                    <a:pt x="9940" y="5563"/>
                  </a:lnTo>
                  <a:lnTo>
                    <a:pt x="9697" y="5715"/>
                  </a:lnTo>
                  <a:lnTo>
                    <a:pt x="9758" y="5806"/>
                  </a:lnTo>
                  <a:lnTo>
                    <a:pt x="9636" y="5806"/>
                  </a:lnTo>
                  <a:lnTo>
                    <a:pt x="9576" y="5654"/>
                  </a:lnTo>
                  <a:lnTo>
                    <a:pt x="9393" y="5654"/>
                  </a:lnTo>
                  <a:lnTo>
                    <a:pt x="9120" y="5411"/>
                  </a:lnTo>
                  <a:lnTo>
                    <a:pt x="8998" y="5654"/>
                  </a:lnTo>
                  <a:cubicBezTo>
                    <a:pt x="8907" y="5684"/>
                    <a:pt x="8816" y="5715"/>
                    <a:pt x="8724" y="5745"/>
                  </a:cubicBezTo>
                  <a:cubicBezTo>
                    <a:pt x="8680" y="5745"/>
                    <a:pt x="8620" y="5809"/>
                    <a:pt x="8567" y="5809"/>
                  </a:cubicBezTo>
                  <a:cubicBezTo>
                    <a:pt x="8547" y="5809"/>
                    <a:pt x="8528" y="5800"/>
                    <a:pt x="8512" y="5775"/>
                  </a:cubicBezTo>
                  <a:cubicBezTo>
                    <a:pt x="8501" y="5765"/>
                    <a:pt x="8490" y="5761"/>
                    <a:pt x="8478" y="5761"/>
                  </a:cubicBezTo>
                  <a:cubicBezTo>
                    <a:pt x="8432" y="5761"/>
                    <a:pt x="8375" y="5820"/>
                    <a:pt x="8316" y="5820"/>
                  </a:cubicBezTo>
                  <a:cubicBezTo>
                    <a:pt x="8300" y="5820"/>
                    <a:pt x="8284" y="5816"/>
                    <a:pt x="8269" y="5806"/>
                  </a:cubicBezTo>
                  <a:cubicBezTo>
                    <a:pt x="8242" y="5859"/>
                    <a:pt x="8210" y="5871"/>
                    <a:pt x="8177" y="5871"/>
                  </a:cubicBezTo>
                  <a:cubicBezTo>
                    <a:pt x="8147" y="5871"/>
                    <a:pt x="8115" y="5860"/>
                    <a:pt x="8087" y="5860"/>
                  </a:cubicBezTo>
                  <a:cubicBezTo>
                    <a:pt x="8076" y="5860"/>
                    <a:pt x="8066" y="5862"/>
                    <a:pt x="8056" y="5867"/>
                  </a:cubicBezTo>
                  <a:cubicBezTo>
                    <a:pt x="8047" y="5871"/>
                    <a:pt x="8038" y="5873"/>
                    <a:pt x="8030" y="5873"/>
                  </a:cubicBezTo>
                  <a:cubicBezTo>
                    <a:pt x="7977" y="5873"/>
                    <a:pt x="7921" y="5806"/>
                    <a:pt x="7843" y="5806"/>
                  </a:cubicBezTo>
                  <a:lnTo>
                    <a:pt x="7569" y="5806"/>
                  </a:lnTo>
                  <a:cubicBezTo>
                    <a:pt x="7539" y="5958"/>
                    <a:pt x="7600" y="6110"/>
                    <a:pt x="7357" y="6201"/>
                  </a:cubicBezTo>
                  <a:lnTo>
                    <a:pt x="6810" y="5623"/>
                  </a:lnTo>
                  <a:lnTo>
                    <a:pt x="6810" y="5927"/>
                  </a:lnTo>
                  <a:lnTo>
                    <a:pt x="6536" y="6019"/>
                  </a:lnTo>
                  <a:lnTo>
                    <a:pt x="6384" y="5806"/>
                  </a:lnTo>
                  <a:lnTo>
                    <a:pt x="6232" y="5806"/>
                  </a:lnTo>
                  <a:lnTo>
                    <a:pt x="6232" y="6323"/>
                  </a:lnTo>
                  <a:lnTo>
                    <a:pt x="6080" y="6262"/>
                  </a:lnTo>
                  <a:lnTo>
                    <a:pt x="5898" y="6353"/>
                  </a:lnTo>
                  <a:lnTo>
                    <a:pt x="5837" y="6201"/>
                  </a:lnTo>
                  <a:lnTo>
                    <a:pt x="5533" y="6079"/>
                  </a:lnTo>
                  <a:lnTo>
                    <a:pt x="5563" y="5775"/>
                  </a:lnTo>
                  <a:lnTo>
                    <a:pt x="5411" y="5836"/>
                  </a:lnTo>
                  <a:lnTo>
                    <a:pt x="5290" y="5867"/>
                  </a:lnTo>
                  <a:lnTo>
                    <a:pt x="5229" y="5684"/>
                  </a:lnTo>
                  <a:cubicBezTo>
                    <a:pt x="5107" y="5806"/>
                    <a:pt x="4925" y="5775"/>
                    <a:pt x="4895" y="5958"/>
                  </a:cubicBezTo>
                  <a:cubicBezTo>
                    <a:pt x="4834" y="6110"/>
                    <a:pt x="4773" y="6231"/>
                    <a:pt x="4712" y="6353"/>
                  </a:cubicBezTo>
                  <a:lnTo>
                    <a:pt x="4469" y="6049"/>
                  </a:lnTo>
                  <a:cubicBezTo>
                    <a:pt x="4408" y="6110"/>
                    <a:pt x="4378" y="6171"/>
                    <a:pt x="4348" y="6262"/>
                  </a:cubicBezTo>
                  <a:lnTo>
                    <a:pt x="4226" y="6171"/>
                  </a:lnTo>
                  <a:lnTo>
                    <a:pt x="4135" y="6262"/>
                  </a:lnTo>
                  <a:lnTo>
                    <a:pt x="3983" y="6140"/>
                  </a:lnTo>
                  <a:lnTo>
                    <a:pt x="3740" y="6140"/>
                  </a:lnTo>
                  <a:lnTo>
                    <a:pt x="3648" y="6657"/>
                  </a:lnTo>
                  <a:lnTo>
                    <a:pt x="4013" y="6657"/>
                  </a:lnTo>
                  <a:lnTo>
                    <a:pt x="3922" y="6475"/>
                  </a:lnTo>
                  <a:lnTo>
                    <a:pt x="4104" y="6323"/>
                  </a:lnTo>
                  <a:lnTo>
                    <a:pt x="4135" y="6414"/>
                  </a:lnTo>
                  <a:lnTo>
                    <a:pt x="4074" y="6505"/>
                  </a:lnTo>
                  <a:lnTo>
                    <a:pt x="4165" y="6687"/>
                  </a:lnTo>
                  <a:lnTo>
                    <a:pt x="4469" y="6596"/>
                  </a:lnTo>
                  <a:lnTo>
                    <a:pt x="4591" y="6718"/>
                  </a:lnTo>
                  <a:lnTo>
                    <a:pt x="4408" y="6930"/>
                  </a:lnTo>
                  <a:lnTo>
                    <a:pt x="4104" y="6870"/>
                  </a:lnTo>
                  <a:cubicBezTo>
                    <a:pt x="4135" y="6809"/>
                    <a:pt x="4165" y="6748"/>
                    <a:pt x="4165" y="6687"/>
                  </a:cubicBezTo>
                  <a:cubicBezTo>
                    <a:pt x="4135" y="6672"/>
                    <a:pt x="4112" y="6665"/>
                    <a:pt x="4089" y="6665"/>
                  </a:cubicBezTo>
                  <a:cubicBezTo>
                    <a:pt x="4066" y="6665"/>
                    <a:pt x="4044" y="6672"/>
                    <a:pt x="4013" y="6687"/>
                  </a:cubicBezTo>
                  <a:lnTo>
                    <a:pt x="4013" y="6779"/>
                  </a:lnTo>
                  <a:lnTo>
                    <a:pt x="3709" y="6930"/>
                  </a:lnTo>
                  <a:lnTo>
                    <a:pt x="3831" y="7082"/>
                  </a:lnTo>
                  <a:lnTo>
                    <a:pt x="3679" y="7143"/>
                  </a:lnTo>
                  <a:lnTo>
                    <a:pt x="3618" y="7356"/>
                  </a:lnTo>
                  <a:lnTo>
                    <a:pt x="3648" y="7569"/>
                  </a:lnTo>
                  <a:lnTo>
                    <a:pt x="3770" y="7569"/>
                  </a:lnTo>
                  <a:lnTo>
                    <a:pt x="3831" y="7204"/>
                  </a:lnTo>
                  <a:lnTo>
                    <a:pt x="3892" y="7386"/>
                  </a:lnTo>
                  <a:lnTo>
                    <a:pt x="4074" y="7447"/>
                  </a:lnTo>
                  <a:lnTo>
                    <a:pt x="4104" y="7599"/>
                  </a:lnTo>
                  <a:cubicBezTo>
                    <a:pt x="4160" y="7526"/>
                    <a:pt x="4215" y="7485"/>
                    <a:pt x="4277" y="7485"/>
                  </a:cubicBezTo>
                  <a:cubicBezTo>
                    <a:pt x="4317" y="7485"/>
                    <a:pt x="4360" y="7502"/>
                    <a:pt x="4408" y="7538"/>
                  </a:cubicBezTo>
                  <a:lnTo>
                    <a:pt x="4287" y="7873"/>
                  </a:lnTo>
                  <a:lnTo>
                    <a:pt x="4591" y="7873"/>
                  </a:lnTo>
                  <a:lnTo>
                    <a:pt x="4682" y="8086"/>
                  </a:lnTo>
                  <a:lnTo>
                    <a:pt x="4834" y="7842"/>
                  </a:lnTo>
                  <a:lnTo>
                    <a:pt x="5047" y="7903"/>
                  </a:lnTo>
                  <a:lnTo>
                    <a:pt x="4530" y="8329"/>
                  </a:lnTo>
                  <a:lnTo>
                    <a:pt x="4439" y="8268"/>
                  </a:lnTo>
                  <a:lnTo>
                    <a:pt x="4317" y="8329"/>
                  </a:lnTo>
                  <a:cubicBezTo>
                    <a:pt x="4196" y="8268"/>
                    <a:pt x="4135" y="8146"/>
                    <a:pt x="3983" y="8146"/>
                  </a:cubicBezTo>
                  <a:cubicBezTo>
                    <a:pt x="3922" y="8146"/>
                    <a:pt x="3831" y="8116"/>
                    <a:pt x="3800" y="8025"/>
                  </a:cubicBezTo>
                  <a:cubicBezTo>
                    <a:pt x="3770" y="7873"/>
                    <a:pt x="3618" y="7934"/>
                    <a:pt x="3557" y="7873"/>
                  </a:cubicBezTo>
                  <a:lnTo>
                    <a:pt x="3527" y="7903"/>
                  </a:lnTo>
                  <a:cubicBezTo>
                    <a:pt x="3527" y="7934"/>
                    <a:pt x="3557" y="7964"/>
                    <a:pt x="3588" y="8025"/>
                  </a:cubicBezTo>
                  <a:cubicBezTo>
                    <a:pt x="3618" y="8025"/>
                    <a:pt x="3618" y="8025"/>
                    <a:pt x="3648" y="8055"/>
                  </a:cubicBezTo>
                  <a:lnTo>
                    <a:pt x="3618" y="8086"/>
                  </a:lnTo>
                  <a:lnTo>
                    <a:pt x="3557" y="8025"/>
                  </a:lnTo>
                  <a:cubicBezTo>
                    <a:pt x="3541" y="8019"/>
                    <a:pt x="3526" y="8017"/>
                    <a:pt x="3511" y="8017"/>
                  </a:cubicBezTo>
                  <a:cubicBezTo>
                    <a:pt x="3444" y="8017"/>
                    <a:pt x="3394" y="8071"/>
                    <a:pt x="3344" y="8146"/>
                  </a:cubicBezTo>
                  <a:cubicBezTo>
                    <a:pt x="3436" y="8268"/>
                    <a:pt x="3618" y="8237"/>
                    <a:pt x="3648" y="8420"/>
                  </a:cubicBezTo>
                  <a:lnTo>
                    <a:pt x="3861" y="8511"/>
                  </a:lnTo>
                  <a:lnTo>
                    <a:pt x="3770" y="8663"/>
                  </a:lnTo>
                  <a:lnTo>
                    <a:pt x="4013" y="8785"/>
                  </a:lnTo>
                  <a:lnTo>
                    <a:pt x="4135" y="8511"/>
                  </a:lnTo>
                  <a:lnTo>
                    <a:pt x="4439" y="8511"/>
                  </a:lnTo>
                  <a:lnTo>
                    <a:pt x="4439" y="8602"/>
                  </a:lnTo>
                  <a:lnTo>
                    <a:pt x="4317" y="8663"/>
                  </a:lnTo>
                  <a:lnTo>
                    <a:pt x="4378" y="8754"/>
                  </a:lnTo>
                  <a:lnTo>
                    <a:pt x="4317" y="8876"/>
                  </a:lnTo>
                  <a:lnTo>
                    <a:pt x="4591" y="8876"/>
                  </a:lnTo>
                  <a:cubicBezTo>
                    <a:pt x="4560" y="9210"/>
                    <a:pt x="4530" y="9514"/>
                    <a:pt x="4135" y="9575"/>
                  </a:cubicBezTo>
                  <a:cubicBezTo>
                    <a:pt x="4256" y="9666"/>
                    <a:pt x="4226" y="9757"/>
                    <a:pt x="4135" y="9848"/>
                  </a:cubicBezTo>
                  <a:lnTo>
                    <a:pt x="4317" y="9940"/>
                  </a:lnTo>
                  <a:lnTo>
                    <a:pt x="4408" y="9757"/>
                  </a:lnTo>
                  <a:cubicBezTo>
                    <a:pt x="4530" y="9818"/>
                    <a:pt x="4682" y="9818"/>
                    <a:pt x="4773" y="9940"/>
                  </a:cubicBezTo>
                  <a:cubicBezTo>
                    <a:pt x="4803" y="9940"/>
                    <a:pt x="4834" y="9970"/>
                    <a:pt x="4834" y="9970"/>
                  </a:cubicBezTo>
                  <a:lnTo>
                    <a:pt x="4834" y="10000"/>
                  </a:lnTo>
                  <a:lnTo>
                    <a:pt x="4773" y="9940"/>
                  </a:lnTo>
                  <a:lnTo>
                    <a:pt x="4530" y="9940"/>
                  </a:lnTo>
                  <a:lnTo>
                    <a:pt x="4651" y="10456"/>
                  </a:lnTo>
                  <a:lnTo>
                    <a:pt x="4712" y="10487"/>
                  </a:lnTo>
                  <a:lnTo>
                    <a:pt x="4651" y="10639"/>
                  </a:lnTo>
                  <a:lnTo>
                    <a:pt x="4591" y="10548"/>
                  </a:lnTo>
                  <a:cubicBezTo>
                    <a:pt x="4591" y="10548"/>
                    <a:pt x="4560" y="10578"/>
                    <a:pt x="4530" y="10578"/>
                  </a:cubicBezTo>
                  <a:lnTo>
                    <a:pt x="4378" y="10852"/>
                  </a:lnTo>
                  <a:cubicBezTo>
                    <a:pt x="4340" y="10861"/>
                    <a:pt x="4300" y="10867"/>
                    <a:pt x="4259" y="10867"/>
                  </a:cubicBezTo>
                  <a:cubicBezTo>
                    <a:pt x="4168" y="10867"/>
                    <a:pt x="4076" y="10835"/>
                    <a:pt x="4013" y="10730"/>
                  </a:cubicBezTo>
                  <a:lnTo>
                    <a:pt x="4165" y="10669"/>
                  </a:lnTo>
                  <a:lnTo>
                    <a:pt x="4074" y="10396"/>
                  </a:lnTo>
                  <a:lnTo>
                    <a:pt x="3831" y="10365"/>
                  </a:lnTo>
                  <a:lnTo>
                    <a:pt x="3831" y="10304"/>
                  </a:lnTo>
                  <a:lnTo>
                    <a:pt x="4104" y="10304"/>
                  </a:lnTo>
                  <a:cubicBezTo>
                    <a:pt x="4080" y="10136"/>
                    <a:pt x="3999" y="10082"/>
                    <a:pt x="3906" y="10082"/>
                  </a:cubicBezTo>
                  <a:cubicBezTo>
                    <a:pt x="3881" y="10082"/>
                    <a:pt x="3856" y="10085"/>
                    <a:pt x="3831" y="10092"/>
                  </a:cubicBezTo>
                  <a:cubicBezTo>
                    <a:pt x="3709" y="10396"/>
                    <a:pt x="3648" y="10669"/>
                    <a:pt x="3618" y="10973"/>
                  </a:cubicBezTo>
                  <a:lnTo>
                    <a:pt x="3740" y="10852"/>
                  </a:lnTo>
                  <a:lnTo>
                    <a:pt x="3892" y="11186"/>
                  </a:lnTo>
                  <a:lnTo>
                    <a:pt x="4104" y="11003"/>
                  </a:lnTo>
                  <a:lnTo>
                    <a:pt x="4196" y="11095"/>
                  </a:lnTo>
                  <a:lnTo>
                    <a:pt x="4256" y="10943"/>
                  </a:lnTo>
                  <a:lnTo>
                    <a:pt x="4530" y="11095"/>
                  </a:lnTo>
                  <a:lnTo>
                    <a:pt x="4439" y="11186"/>
                  </a:lnTo>
                  <a:cubicBezTo>
                    <a:pt x="4560" y="11307"/>
                    <a:pt x="4499" y="11429"/>
                    <a:pt x="4499" y="11551"/>
                  </a:cubicBezTo>
                  <a:lnTo>
                    <a:pt x="4317" y="11551"/>
                  </a:lnTo>
                  <a:lnTo>
                    <a:pt x="4196" y="11277"/>
                  </a:lnTo>
                  <a:lnTo>
                    <a:pt x="3952" y="11490"/>
                  </a:lnTo>
                  <a:lnTo>
                    <a:pt x="4135" y="11733"/>
                  </a:lnTo>
                  <a:lnTo>
                    <a:pt x="4408" y="11824"/>
                  </a:lnTo>
                  <a:lnTo>
                    <a:pt x="4165" y="11946"/>
                  </a:lnTo>
                  <a:lnTo>
                    <a:pt x="3770" y="11885"/>
                  </a:lnTo>
                  <a:lnTo>
                    <a:pt x="3892" y="11611"/>
                  </a:lnTo>
                  <a:lnTo>
                    <a:pt x="3588" y="11581"/>
                  </a:lnTo>
                  <a:lnTo>
                    <a:pt x="3314" y="11551"/>
                  </a:lnTo>
                  <a:lnTo>
                    <a:pt x="3253" y="11703"/>
                  </a:lnTo>
                  <a:lnTo>
                    <a:pt x="3071" y="11611"/>
                  </a:lnTo>
                  <a:cubicBezTo>
                    <a:pt x="3071" y="11733"/>
                    <a:pt x="3071" y="11855"/>
                    <a:pt x="2919" y="11915"/>
                  </a:cubicBezTo>
                  <a:lnTo>
                    <a:pt x="2493" y="11703"/>
                  </a:lnTo>
                  <a:lnTo>
                    <a:pt x="2433" y="11763"/>
                  </a:lnTo>
                  <a:lnTo>
                    <a:pt x="2311" y="11672"/>
                  </a:lnTo>
                  <a:lnTo>
                    <a:pt x="2220" y="11976"/>
                  </a:lnTo>
                  <a:lnTo>
                    <a:pt x="2463" y="12159"/>
                  </a:lnTo>
                  <a:lnTo>
                    <a:pt x="2493" y="12402"/>
                  </a:lnTo>
                  <a:lnTo>
                    <a:pt x="2676" y="12311"/>
                  </a:lnTo>
                  <a:cubicBezTo>
                    <a:pt x="2706" y="12371"/>
                    <a:pt x="2737" y="12402"/>
                    <a:pt x="2797" y="12462"/>
                  </a:cubicBezTo>
                  <a:cubicBezTo>
                    <a:pt x="2797" y="12462"/>
                    <a:pt x="2828" y="12493"/>
                    <a:pt x="2858" y="12493"/>
                  </a:cubicBezTo>
                  <a:lnTo>
                    <a:pt x="2828" y="12523"/>
                  </a:lnTo>
                  <a:lnTo>
                    <a:pt x="2767" y="12462"/>
                  </a:lnTo>
                  <a:lnTo>
                    <a:pt x="2645" y="12462"/>
                  </a:lnTo>
                  <a:lnTo>
                    <a:pt x="2433" y="12645"/>
                  </a:lnTo>
                  <a:lnTo>
                    <a:pt x="2463" y="12858"/>
                  </a:lnTo>
                  <a:lnTo>
                    <a:pt x="2615" y="12766"/>
                  </a:lnTo>
                  <a:lnTo>
                    <a:pt x="2615" y="12766"/>
                  </a:lnTo>
                  <a:lnTo>
                    <a:pt x="2554" y="13010"/>
                  </a:lnTo>
                  <a:lnTo>
                    <a:pt x="2828" y="13101"/>
                  </a:lnTo>
                  <a:cubicBezTo>
                    <a:pt x="2737" y="13253"/>
                    <a:pt x="2797" y="13435"/>
                    <a:pt x="2767" y="13618"/>
                  </a:cubicBezTo>
                  <a:lnTo>
                    <a:pt x="2949" y="13739"/>
                  </a:lnTo>
                  <a:lnTo>
                    <a:pt x="2858" y="13982"/>
                  </a:lnTo>
                  <a:cubicBezTo>
                    <a:pt x="3162" y="13982"/>
                    <a:pt x="3192" y="13921"/>
                    <a:pt x="3071" y="13648"/>
                  </a:cubicBezTo>
                  <a:lnTo>
                    <a:pt x="3192" y="13526"/>
                  </a:lnTo>
                  <a:lnTo>
                    <a:pt x="3405" y="13587"/>
                  </a:lnTo>
                  <a:lnTo>
                    <a:pt x="3344" y="14043"/>
                  </a:lnTo>
                  <a:lnTo>
                    <a:pt x="3132" y="14286"/>
                  </a:lnTo>
                  <a:lnTo>
                    <a:pt x="2919" y="14225"/>
                  </a:lnTo>
                  <a:lnTo>
                    <a:pt x="2919" y="14225"/>
                  </a:lnTo>
                  <a:cubicBezTo>
                    <a:pt x="2980" y="14317"/>
                    <a:pt x="3071" y="14377"/>
                    <a:pt x="3132" y="14469"/>
                  </a:cubicBezTo>
                  <a:cubicBezTo>
                    <a:pt x="3132" y="14529"/>
                    <a:pt x="3132" y="14590"/>
                    <a:pt x="3132" y="14651"/>
                  </a:cubicBezTo>
                  <a:lnTo>
                    <a:pt x="2919" y="14742"/>
                  </a:lnTo>
                  <a:lnTo>
                    <a:pt x="2889" y="14621"/>
                  </a:lnTo>
                  <a:lnTo>
                    <a:pt x="2858" y="14621"/>
                  </a:lnTo>
                  <a:lnTo>
                    <a:pt x="2858" y="14864"/>
                  </a:lnTo>
                  <a:lnTo>
                    <a:pt x="2980" y="14925"/>
                  </a:lnTo>
                  <a:lnTo>
                    <a:pt x="2980" y="15168"/>
                  </a:lnTo>
                  <a:lnTo>
                    <a:pt x="3101" y="15259"/>
                  </a:lnTo>
                  <a:lnTo>
                    <a:pt x="3253" y="15259"/>
                  </a:lnTo>
                  <a:cubicBezTo>
                    <a:pt x="3375" y="15107"/>
                    <a:pt x="3375" y="15107"/>
                    <a:pt x="3344" y="15076"/>
                  </a:cubicBezTo>
                  <a:lnTo>
                    <a:pt x="3344" y="15076"/>
                  </a:lnTo>
                  <a:lnTo>
                    <a:pt x="3132" y="15107"/>
                  </a:lnTo>
                  <a:lnTo>
                    <a:pt x="3132" y="15016"/>
                  </a:lnTo>
                  <a:cubicBezTo>
                    <a:pt x="3375" y="14925"/>
                    <a:pt x="3375" y="14925"/>
                    <a:pt x="3527" y="14712"/>
                  </a:cubicBezTo>
                  <a:lnTo>
                    <a:pt x="3648" y="14833"/>
                  </a:lnTo>
                  <a:lnTo>
                    <a:pt x="3496" y="15076"/>
                  </a:lnTo>
                  <a:lnTo>
                    <a:pt x="3648" y="15137"/>
                  </a:lnTo>
                  <a:lnTo>
                    <a:pt x="3648" y="15350"/>
                  </a:lnTo>
                  <a:lnTo>
                    <a:pt x="3527" y="15289"/>
                  </a:lnTo>
                  <a:lnTo>
                    <a:pt x="3527" y="15411"/>
                  </a:lnTo>
                  <a:lnTo>
                    <a:pt x="3831" y="15532"/>
                  </a:lnTo>
                  <a:lnTo>
                    <a:pt x="4013" y="15228"/>
                  </a:lnTo>
                  <a:cubicBezTo>
                    <a:pt x="3922" y="15137"/>
                    <a:pt x="3952" y="15016"/>
                    <a:pt x="3952" y="14894"/>
                  </a:cubicBezTo>
                  <a:lnTo>
                    <a:pt x="3952" y="14894"/>
                  </a:lnTo>
                  <a:lnTo>
                    <a:pt x="4196" y="14925"/>
                  </a:lnTo>
                  <a:lnTo>
                    <a:pt x="4135" y="14985"/>
                  </a:lnTo>
                  <a:lnTo>
                    <a:pt x="4378" y="15198"/>
                  </a:lnTo>
                  <a:lnTo>
                    <a:pt x="4469" y="15107"/>
                  </a:lnTo>
                  <a:lnTo>
                    <a:pt x="4469" y="15259"/>
                  </a:lnTo>
                  <a:lnTo>
                    <a:pt x="4682" y="15502"/>
                  </a:lnTo>
                  <a:lnTo>
                    <a:pt x="4895" y="15441"/>
                  </a:lnTo>
                  <a:lnTo>
                    <a:pt x="5047" y="15654"/>
                  </a:lnTo>
                  <a:cubicBezTo>
                    <a:pt x="5168" y="15654"/>
                    <a:pt x="5290" y="15749"/>
                    <a:pt x="5411" y="15749"/>
                  </a:cubicBezTo>
                  <a:cubicBezTo>
                    <a:pt x="5472" y="15749"/>
                    <a:pt x="5533" y="15725"/>
                    <a:pt x="5594" y="15654"/>
                  </a:cubicBezTo>
                  <a:cubicBezTo>
                    <a:pt x="5657" y="15696"/>
                    <a:pt x="5721" y="15753"/>
                    <a:pt x="5784" y="15753"/>
                  </a:cubicBezTo>
                  <a:cubicBezTo>
                    <a:pt x="5812" y="15753"/>
                    <a:pt x="5840" y="15743"/>
                    <a:pt x="5867" y="15715"/>
                  </a:cubicBezTo>
                  <a:lnTo>
                    <a:pt x="5776" y="15532"/>
                  </a:lnTo>
                  <a:lnTo>
                    <a:pt x="6019" y="15441"/>
                  </a:lnTo>
                  <a:lnTo>
                    <a:pt x="6019" y="15776"/>
                  </a:lnTo>
                  <a:cubicBezTo>
                    <a:pt x="6118" y="15751"/>
                    <a:pt x="6196" y="15707"/>
                    <a:pt x="6255" y="15707"/>
                  </a:cubicBezTo>
                  <a:cubicBezTo>
                    <a:pt x="6269" y="15707"/>
                    <a:pt x="6281" y="15709"/>
                    <a:pt x="6293" y="15715"/>
                  </a:cubicBezTo>
                  <a:cubicBezTo>
                    <a:pt x="6360" y="15757"/>
                    <a:pt x="6425" y="15773"/>
                    <a:pt x="6488" y="15773"/>
                  </a:cubicBezTo>
                  <a:cubicBezTo>
                    <a:pt x="6653" y="15773"/>
                    <a:pt x="6807" y="15659"/>
                    <a:pt x="6962" y="15593"/>
                  </a:cubicBezTo>
                  <a:cubicBezTo>
                    <a:pt x="6992" y="15563"/>
                    <a:pt x="6992" y="15563"/>
                    <a:pt x="7022" y="15532"/>
                  </a:cubicBezTo>
                  <a:lnTo>
                    <a:pt x="7053" y="15563"/>
                  </a:lnTo>
                  <a:lnTo>
                    <a:pt x="6992" y="15624"/>
                  </a:lnTo>
                  <a:lnTo>
                    <a:pt x="6992" y="15836"/>
                  </a:lnTo>
                  <a:lnTo>
                    <a:pt x="6749" y="15867"/>
                  </a:lnTo>
                  <a:lnTo>
                    <a:pt x="6779" y="15988"/>
                  </a:lnTo>
                  <a:lnTo>
                    <a:pt x="7205" y="16049"/>
                  </a:lnTo>
                  <a:lnTo>
                    <a:pt x="7326" y="15684"/>
                  </a:lnTo>
                  <a:lnTo>
                    <a:pt x="7630" y="15806"/>
                  </a:lnTo>
                  <a:lnTo>
                    <a:pt x="7630" y="15958"/>
                  </a:lnTo>
                  <a:cubicBezTo>
                    <a:pt x="7721" y="16110"/>
                    <a:pt x="7934" y="16080"/>
                    <a:pt x="7995" y="16232"/>
                  </a:cubicBezTo>
                  <a:lnTo>
                    <a:pt x="8208" y="16232"/>
                  </a:lnTo>
                  <a:lnTo>
                    <a:pt x="8329" y="16080"/>
                  </a:lnTo>
                  <a:cubicBezTo>
                    <a:pt x="8431" y="16080"/>
                    <a:pt x="8532" y="16039"/>
                    <a:pt x="8624" y="16039"/>
                  </a:cubicBezTo>
                  <a:cubicBezTo>
                    <a:pt x="8670" y="16039"/>
                    <a:pt x="8714" y="16049"/>
                    <a:pt x="8755" y="16080"/>
                  </a:cubicBezTo>
                  <a:cubicBezTo>
                    <a:pt x="8778" y="16102"/>
                    <a:pt x="8802" y="16110"/>
                    <a:pt x="8828" y="16110"/>
                  </a:cubicBezTo>
                  <a:cubicBezTo>
                    <a:pt x="8879" y="16110"/>
                    <a:pt x="8934" y="16080"/>
                    <a:pt x="8986" y="16080"/>
                  </a:cubicBezTo>
                  <a:cubicBezTo>
                    <a:pt x="9011" y="16080"/>
                    <a:pt x="9036" y="16087"/>
                    <a:pt x="9059" y="16110"/>
                  </a:cubicBezTo>
                  <a:cubicBezTo>
                    <a:pt x="9104" y="16156"/>
                    <a:pt x="9165" y="16156"/>
                    <a:pt x="9226" y="16156"/>
                  </a:cubicBezTo>
                  <a:cubicBezTo>
                    <a:pt x="9287" y="16156"/>
                    <a:pt x="9348" y="16156"/>
                    <a:pt x="9393" y="16201"/>
                  </a:cubicBezTo>
                  <a:cubicBezTo>
                    <a:pt x="9434" y="16161"/>
                    <a:pt x="9471" y="16147"/>
                    <a:pt x="9506" y="16147"/>
                  </a:cubicBezTo>
                  <a:cubicBezTo>
                    <a:pt x="9576" y="16147"/>
                    <a:pt x="9636" y="16201"/>
                    <a:pt x="9697" y="16201"/>
                  </a:cubicBezTo>
                  <a:cubicBezTo>
                    <a:pt x="9819" y="16232"/>
                    <a:pt x="9940" y="16262"/>
                    <a:pt x="10062" y="16323"/>
                  </a:cubicBezTo>
                  <a:lnTo>
                    <a:pt x="10092" y="16232"/>
                  </a:lnTo>
                  <a:cubicBezTo>
                    <a:pt x="10244" y="16253"/>
                    <a:pt x="10396" y="16352"/>
                    <a:pt x="10547" y="16352"/>
                  </a:cubicBezTo>
                  <a:cubicBezTo>
                    <a:pt x="10608" y="16352"/>
                    <a:pt x="10669" y="16336"/>
                    <a:pt x="10731" y="16292"/>
                  </a:cubicBezTo>
                  <a:cubicBezTo>
                    <a:pt x="10791" y="16338"/>
                    <a:pt x="10860" y="16361"/>
                    <a:pt x="10928" y="16361"/>
                  </a:cubicBezTo>
                  <a:cubicBezTo>
                    <a:pt x="10997" y="16361"/>
                    <a:pt x="11065" y="16338"/>
                    <a:pt x="11126" y="16292"/>
                  </a:cubicBezTo>
                  <a:lnTo>
                    <a:pt x="11460" y="16384"/>
                  </a:lnTo>
                  <a:lnTo>
                    <a:pt x="11673" y="16171"/>
                  </a:lnTo>
                  <a:lnTo>
                    <a:pt x="11946" y="16505"/>
                  </a:lnTo>
                  <a:lnTo>
                    <a:pt x="12311" y="16414"/>
                  </a:lnTo>
                  <a:lnTo>
                    <a:pt x="12342" y="16566"/>
                  </a:lnTo>
                  <a:lnTo>
                    <a:pt x="12767" y="16657"/>
                  </a:lnTo>
                  <a:lnTo>
                    <a:pt x="12889" y="16505"/>
                  </a:lnTo>
                  <a:lnTo>
                    <a:pt x="13132" y="16505"/>
                  </a:lnTo>
                  <a:cubicBezTo>
                    <a:pt x="13193" y="16535"/>
                    <a:pt x="13253" y="16566"/>
                    <a:pt x="13314" y="16596"/>
                  </a:cubicBezTo>
                  <a:lnTo>
                    <a:pt x="13497" y="16657"/>
                  </a:lnTo>
                  <a:lnTo>
                    <a:pt x="13770" y="16444"/>
                  </a:lnTo>
                  <a:lnTo>
                    <a:pt x="13983" y="16566"/>
                  </a:lnTo>
                  <a:lnTo>
                    <a:pt x="14226" y="16505"/>
                  </a:lnTo>
                  <a:cubicBezTo>
                    <a:pt x="14287" y="16566"/>
                    <a:pt x="14317" y="16627"/>
                    <a:pt x="14378" y="16687"/>
                  </a:cubicBezTo>
                  <a:cubicBezTo>
                    <a:pt x="14408" y="16748"/>
                    <a:pt x="14439" y="16809"/>
                    <a:pt x="14469" y="16870"/>
                  </a:cubicBezTo>
                  <a:cubicBezTo>
                    <a:pt x="14621" y="16718"/>
                    <a:pt x="14741" y="16582"/>
                    <a:pt x="14886" y="16582"/>
                  </a:cubicBezTo>
                  <a:cubicBezTo>
                    <a:pt x="14945" y="16582"/>
                    <a:pt x="15007" y="16605"/>
                    <a:pt x="15077" y="16657"/>
                  </a:cubicBezTo>
                  <a:lnTo>
                    <a:pt x="15442" y="16535"/>
                  </a:lnTo>
                  <a:lnTo>
                    <a:pt x="15229" y="16384"/>
                  </a:lnTo>
                  <a:lnTo>
                    <a:pt x="15472" y="16384"/>
                  </a:lnTo>
                  <a:lnTo>
                    <a:pt x="15594" y="16596"/>
                  </a:lnTo>
                  <a:lnTo>
                    <a:pt x="16111" y="16353"/>
                  </a:lnTo>
                  <a:lnTo>
                    <a:pt x="16475" y="16687"/>
                  </a:lnTo>
                  <a:lnTo>
                    <a:pt x="16567" y="16596"/>
                  </a:lnTo>
                  <a:lnTo>
                    <a:pt x="16749" y="16748"/>
                  </a:lnTo>
                  <a:lnTo>
                    <a:pt x="16931" y="16657"/>
                  </a:lnTo>
                  <a:lnTo>
                    <a:pt x="17144" y="16839"/>
                  </a:lnTo>
                  <a:cubicBezTo>
                    <a:pt x="17193" y="16778"/>
                    <a:pt x="17242" y="16756"/>
                    <a:pt x="17292" y="16756"/>
                  </a:cubicBezTo>
                  <a:cubicBezTo>
                    <a:pt x="17364" y="16756"/>
                    <a:pt x="17436" y="16803"/>
                    <a:pt x="17509" y="16839"/>
                  </a:cubicBezTo>
                  <a:lnTo>
                    <a:pt x="17630" y="16748"/>
                  </a:lnTo>
                  <a:cubicBezTo>
                    <a:pt x="17691" y="16748"/>
                    <a:pt x="17739" y="16829"/>
                    <a:pt x="17790" y="16829"/>
                  </a:cubicBezTo>
                  <a:cubicBezTo>
                    <a:pt x="17816" y="16829"/>
                    <a:pt x="17843" y="16809"/>
                    <a:pt x="17874" y="16748"/>
                  </a:cubicBezTo>
                  <a:cubicBezTo>
                    <a:pt x="17843" y="16748"/>
                    <a:pt x="17813" y="16748"/>
                    <a:pt x="17813" y="16718"/>
                  </a:cubicBezTo>
                  <a:lnTo>
                    <a:pt x="17813" y="16687"/>
                  </a:lnTo>
                  <a:lnTo>
                    <a:pt x="17874" y="16748"/>
                  </a:lnTo>
                  <a:lnTo>
                    <a:pt x="18086" y="16748"/>
                  </a:lnTo>
                  <a:lnTo>
                    <a:pt x="18147" y="16505"/>
                  </a:lnTo>
                  <a:lnTo>
                    <a:pt x="18421" y="16748"/>
                  </a:lnTo>
                  <a:lnTo>
                    <a:pt x="18330" y="16900"/>
                  </a:lnTo>
                  <a:lnTo>
                    <a:pt x="18512" y="16900"/>
                  </a:lnTo>
                  <a:lnTo>
                    <a:pt x="18633" y="16596"/>
                  </a:lnTo>
                  <a:lnTo>
                    <a:pt x="18725" y="16657"/>
                  </a:lnTo>
                  <a:cubicBezTo>
                    <a:pt x="18785" y="16627"/>
                    <a:pt x="18877" y="16627"/>
                    <a:pt x="18937" y="16596"/>
                  </a:cubicBezTo>
                  <a:lnTo>
                    <a:pt x="19029" y="16596"/>
                  </a:lnTo>
                  <a:lnTo>
                    <a:pt x="19059" y="16809"/>
                  </a:lnTo>
                  <a:lnTo>
                    <a:pt x="19241" y="16657"/>
                  </a:lnTo>
                  <a:lnTo>
                    <a:pt x="19424" y="16900"/>
                  </a:lnTo>
                  <a:lnTo>
                    <a:pt x="19789" y="16505"/>
                  </a:lnTo>
                  <a:lnTo>
                    <a:pt x="19758" y="16444"/>
                  </a:lnTo>
                  <a:lnTo>
                    <a:pt x="19819" y="16292"/>
                  </a:lnTo>
                  <a:lnTo>
                    <a:pt x="19849" y="16323"/>
                  </a:lnTo>
                  <a:lnTo>
                    <a:pt x="19880" y="16687"/>
                  </a:lnTo>
                  <a:lnTo>
                    <a:pt x="20092" y="16596"/>
                  </a:lnTo>
                  <a:lnTo>
                    <a:pt x="20244" y="16657"/>
                  </a:lnTo>
                  <a:lnTo>
                    <a:pt x="20336" y="16596"/>
                  </a:lnTo>
                  <a:lnTo>
                    <a:pt x="20640" y="16687"/>
                  </a:lnTo>
                  <a:lnTo>
                    <a:pt x="20670" y="16535"/>
                  </a:lnTo>
                  <a:lnTo>
                    <a:pt x="21217" y="16353"/>
                  </a:lnTo>
                  <a:lnTo>
                    <a:pt x="21308" y="16505"/>
                  </a:lnTo>
                  <a:lnTo>
                    <a:pt x="21430" y="16505"/>
                  </a:lnTo>
                  <a:lnTo>
                    <a:pt x="21339" y="16384"/>
                  </a:lnTo>
                  <a:lnTo>
                    <a:pt x="21551" y="16232"/>
                  </a:lnTo>
                  <a:lnTo>
                    <a:pt x="21582" y="16505"/>
                  </a:lnTo>
                  <a:lnTo>
                    <a:pt x="21977" y="16279"/>
                  </a:lnTo>
                  <a:lnTo>
                    <a:pt x="21977" y="16279"/>
                  </a:lnTo>
                  <a:cubicBezTo>
                    <a:pt x="21973" y="16425"/>
                    <a:pt x="21922" y="16569"/>
                    <a:pt x="22068" y="16657"/>
                  </a:cubicBezTo>
                  <a:lnTo>
                    <a:pt x="22281" y="16657"/>
                  </a:lnTo>
                  <a:lnTo>
                    <a:pt x="22494" y="16384"/>
                  </a:lnTo>
                  <a:lnTo>
                    <a:pt x="22494" y="16657"/>
                  </a:lnTo>
                  <a:lnTo>
                    <a:pt x="22190" y="16809"/>
                  </a:lnTo>
                  <a:lnTo>
                    <a:pt x="22068" y="16718"/>
                  </a:lnTo>
                  <a:lnTo>
                    <a:pt x="22068" y="16870"/>
                  </a:lnTo>
                  <a:lnTo>
                    <a:pt x="22676" y="16991"/>
                  </a:lnTo>
                  <a:cubicBezTo>
                    <a:pt x="22757" y="17072"/>
                    <a:pt x="22852" y="17113"/>
                    <a:pt x="22960" y="17113"/>
                  </a:cubicBezTo>
                  <a:cubicBezTo>
                    <a:pt x="23014" y="17113"/>
                    <a:pt x="23071" y="17103"/>
                    <a:pt x="23132" y="17083"/>
                  </a:cubicBezTo>
                  <a:cubicBezTo>
                    <a:pt x="23132" y="16991"/>
                    <a:pt x="23314" y="16991"/>
                    <a:pt x="23254" y="16809"/>
                  </a:cubicBezTo>
                  <a:cubicBezTo>
                    <a:pt x="23227" y="16809"/>
                    <a:pt x="23175" y="16809"/>
                    <a:pt x="23100" y="16873"/>
                  </a:cubicBezTo>
                  <a:lnTo>
                    <a:pt x="23100" y="16873"/>
                  </a:lnTo>
                  <a:cubicBezTo>
                    <a:pt x="23102" y="16889"/>
                    <a:pt x="23102" y="16908"/>
                    <a:pt x="23102" y="16931"/>
                  </a:cubicBezTo>
                  <a:cubicBezTo>
                    <a:pt x="23122" y="16931"/>
                    <a:pt x="23102" y="16944"/>
                    <a:pt x="23086" y="16944"/>
                  </a:cubicBezTo>
                  <a:cubicBezTo>
                    <a:pt x="23078" y="16944"/>
                    <a:pt x="23071" y="16941"/>
                    <a:pt x="23071" y="16931"/>
                  </a:cubicBezTo>
                  <a:cubicBezTo>
                    <a:pt x="23071" y="16779"/>
                    <a:pt x="23010" y="16748"/>
                    <a:pt x="22919" y="16657"/>
                  </a:cubicBezTo>
                  <a:lnTo>
                    <a:pt x="23132" y="16566"/>
                  </a:lnTo>
                  <a:lnTo>
                    <a:pt x="22889" y="16414"/>
                  </a:lnTo>
                  <a:lnTo>
                    <a:pt x="23041" y="16049"/>
                  </a:lnTo>
                  <a:lnTo>
                    <a:pt x="23223" y="16262"/>
                  </a:lnTo>
                  <a:lnTo>
                    <a:pt x="23162" y="16475"/>
                  </a:lnTo>
                  <a:lnTo>
                    <a:pt x="23162" y="16475"/>
                  </a:lnTo>
                  <a:lnTo>
                    <a:pt x="23466" y="16353"/>
                  </a:lnTo>
                  <a:lnTo>
                    <a:pt x="23588" y="16475"/>
                  </a:lnTo>
                  <a:lnTo>
                    <a:pt x="23466" y="16900"/>
                  </a:lnTo>
                  <a:cubicBezTo>
                    <a:pt x="23588" y="17083"/>
                    <a:pt x="23831" y="17022"/>
                    <a:pt x="23953" y="17204"/>
                  </a:cubicBezTo>
                  <a:cubicBezTo>
                    <a:pt x="24196" y="17174"/>
                    <a:pt x="24409" y="17235"/>
                    <a:pt x="24591" y="17052"/>
                  </a:cubicBezTo>
                  <a:cubicBezTo>
                    <a:pt x="24561" y="16961"/>
                    <a:pt x="24439" y="16870"/>
                    <a:pt x="24530" y="16748"/>
                  </a:cubicBezTo>
                  <a:lnTo>
                    <a:pt x="24804" y="16748"/>
                  </a:lnTo>
                  <a:lnTo>
                    <a:pt x="24804" y="17204"/>
                  </a:lnTo>
                  <a:lnTo>
                    <a:pt x="25169" y="16961"/>
                  </a:lnTo>
                  <a:cubicBezTo>
                    <a:pt x="25199" y="16961"/>
                    <a:pt x="25236" y="16958"/>
                    <a:pt x="25273" y="16958"/>
                  </a:cubicBezTo>
                  <a:cubicBezTo>
                    <a:pt x="25348" y="16958"/>
                    <a:pt x="25422" y="16971"/>
                    <a:pt x="25442" y="17052"/>
                  </a:cubicBezTo>
                  <a:lnTo>
                    <a:pt x="25412" y="17265"/>
                  </a:lnTo>
                  <a:lnTo>
                    <a:pt x="25503" y="17265"/>
                  </a:lnTo>
                  <a:lnTo>
                    <a:pt x="25564" y="17113"/>
                  </a:lnTo>
                  <a:lnTo>
                    <a:pt x="25716" y="17204"/>
                  </a:lnTo>
                  <a:lnTo>
                    <a:pt x="25837" y="17083"/>
                  </a:lnTo>
                  <a:lnTo>
                    <a:pt x="25746" y="16961"/>
                  </a:lnTo>
                  <a:lnTo>
                    <a:pt x="25898" y="16961"/>
                  </a:lnTo>
                  <a:lnTo>
                    <a:pt x="25928" y="17204"/>
                  </a:lnTo>
                  <a:lnTo>
                    <a:pt x="26050" y="17083"/>
                  </a:lnTo>
                  <a:lnTo>
                    <a:pt x="25959" y="16900"/>
                  </a:lnTo>
                  <a:lnTo>
                    <a:pt x="26172" y="16900"/>
                  </a:lnTo>
                  <a:cubicBezTo>
                    <a:pt x="26232" y="16991"/>
                    <a:pt x="26293" y="17083"/>
                    <a:pt x="26354" y="17174"/>
                  </a:cubicBezTo>
                  <a:cubicBezTo>
                    <a:pt x="26384" y="17204"/>
                    <a:pt x="26415" y="17204"/>
                    <a:pt x="26445" y="17204"/>
                  </a:cubicBezTo>
                  <a:lnTo>
                    <a:pt x="26597" y="17113"/>
                  </a:lnTo>
                  <a:lnTo>
                    <a:pt x="26810" y="17295"/>
                  </a:lnTo>
                  <a:lnTo>
                    <a:pt x="27023" y="17083"/>
                  </a:lnTo>
                  <a:lnTo>
                    <a:pt x="27357" y="17235"/>
                  </a:lnTo>
                  <a:lnTo>
                    <a:pt x="27448" y="17143"/>
                  </a:lnTo>
                  <a:cubicBezTo>
                    <a:pt x="27448" y="17113"/>
                    <a:pt x="27357" y="17113"/>
                    <a:pt x="27418" y="17022"/>
                  </a:cubicBezTo>
                  <a:lnTo>
                    <a:pt x="27418" y="17022"/>
                  </a:lnTo>
                  <a:lnTo>
                    <a:pt x="27661" y="17143"/>
                  </a:lnTo>
                  <a:lnTo>
                    <a:pt x="27691" y="17356"/>
                  </a:lnTo>
                  <a:lnTo>
                    <a:pt x="27935" y="17295"/>
                  </a:lnTo>
                  <a:lnTo>
                    <a:pt x="28147" y="17356"/>
                  </a:lnTo>
                  <a:lnTo>
                    <a:pt x="28147" y="17113"/>
                  </a:lnTo>
                  <a:lnTo>
                    <a:pt x="28421" y="17113"/>
                  </a:lnTo>
                  <a:cubicBezTo>
                    <a:pt x="28391" y="17356"/>
                    <a:pt x="28573" y="17326"/>
                    <a:pt x="28664" y="17356"/>
                  </a:cubicBezTo>
                  <a:lnTo>
                    <a:pt x="28877" y="17630"/>
                  </a:lnTo>
                  <a:lnTo>
                    <a:pt x="28938" y="17447"/>
                  </a:lnTo>
                  <a:lnTo>
                    <a:pt x="29272" y="17356"/>
                  </a:lnTo>
                  <a:lnTo>
                    <a:pt x="29333" y="17478"/>
                  </a:lnTo>
                  <a:lnTo>
                    <a:pt x="29728" y="17235"/>
                  </a:lnTo>
                  <a:lnTo>
                    <a:pt x="29606" y="17113"/>
                  </a:lnTo>
                  <a:lnTo>
                    <a:pt x="29363" y="17295"/>
                  </a:lnTo>
                  <a:lnTo>
                    <a:pt x="29181" y="17113"/>
                  </a:lnTo>
                  <a:lnTo>
                    <a:pt x="29090" y="17295"/>
                  </a:lnTo>
                  <a:lnTo>
                    <a:pt x="28938" y="17174"/>
                  </a:lnTo>
                  <a:lnTo>
                    <a:pt x="29029" y="17083"/>
                  </a:lnTo>
                  <a:lnTo>
                    <a:pt x="29576" y="16991"/>
                  </a:lnTo>
                  <a:lnTo>
                    <a:pt x="29637" y="17052"/>
                  </a:lnTo>
                  <a:lnTo>
                    <a:pt x="29819" y="16870"/>
                  </a:lnTo>
                  <a:cubicBezTo>
                    <a:pt x="30001" y="17022"/>
                    <a:pt x="29971" y="17204"/>
                    <a:pt x="30001" y="17356"/>
                  </a:cubicBezTo>
                  <a:lnTo>
                    <a:pt x="30153" y="17630"/>
                  </a:lnTo>
                  <a:lnTo>
                    <a:pt x="30397" y="17417"/>
                  </a:lnTo>
                  <a:cubicBezTo>
                    <a:pt x="30422" y="17442"/>
                    <a:pt x="30446" y="17452"/>
                    <a:pt x="30469" y="17452"/>
                  </a:cubicBezTo>
                  <a:cubicBezTo>
                    <a:pt x="30540" y="17452"/>
                    <a:pt x="30607" y="17366"/>
                    <a:pt x="30691" y="17366"/>
                  </a:cubicBezTo>
                  <a:cubicBezTo>
                    <a:pt x="30713" y="17366"/>
                    <a:pt x="30736" y="17372"/>
                    <a:pt x="30761" y="17387"/>
                  </a:cubicBezTo>
                  <a:cubicBezTo>
                    <a:pt x="30792" y="17402"/>
                    <a:pt x="30824" y="17407"/>
                    <a:pt x="30858" y="17407"/>
                  </a:cubicBezTo>
                  <a:cubicBezTo>
                    <a:pt x="30959" y="17407"/>
                    <a:pt x="31073" y="17356"/>
                    <a:pt x="31187" y="17356"/>
                  </a:cubicBezTo>
                  <a:lnTo>
                    <a:pt x="31278" y="17660"/>
                  </a:lnTo>
                  <a:lnTo>
                    <a:pt x="31430" y="17660"/>
                  </a:lnTo>
                  <a:cubicBezTo>
                    <a:pt x="31430" y="17508"/>
                    <a:pt x="31552" y="17508"/>
                    <a:pt x="31704" y="17417"/>
                  </a:cubicBezTo>
                  <a:lnTo>
                    <a:pt x="31795" y="17599"/>
                  </a:lnTo>
                  <a:lnTo>
                    <a:pt x="32129" y="17508"/>
                  </a:lnTo>
                  <a:lnTo>
                    <a:pt x="32160" y="17447"/>
                  </a:lnTo>
                  <a:lnTo>
                    <a:pt x="32190" y="17508"/>
                  </a:lnTo>
                  <a:cubicBezTo>
                    <a:pt x="32378" y="17626"/>
                    <a:pt x="32567" y="17671"/>
                    <a:pt x="32770" y="17671"/>
                  </a:cubicBezTo>
                  <a:cubicBezTo>
                    <a:pt x="32828" y="17671"/>
                    <a:pt x="32888" y="17667"/>
                    <a:pt x="32950" y="17660"/>
                  </a:cubicBezTo>
                  <a:lnTo>
                    <a:pt x="33071" y="17569"/>
                  </a:lnTo>
                  <a:lnTo>
                    <a:pt x="32767" y="17417"/>
                  </a:lnTo>
                  <a:lnTo>
                    <a:pt x="32798" y="17356"/>
                  </a:lnTo>
                  <a:lnTo>
                    <a:pt x="33102" y="17417"/>
                  </a:lnTo>
                  <a:lnTo>
                    <a:pt x="33223" y="17356"/>
                  </a:lnTo>
                  <a:lnTo>
                    <a:pt x="33223" y="17599"/>
                  </a:lnTo>
                  <a:cubicBezTo>
                    <a:pt x="33254" y="17569"/>
                    <a:pt x="33284" y="17539"/>
                    <a:pt x="33315" y="17508"/>
                  </a:cubicBezTo>
                  <a:cubicBezTo>
                    <a:pt x="33375" y="17569"/>
                    <a:pt x="33451" y="17584"/>
                    <a:pt x="33531" y="17584"/>
                  </a:cubicBezTo>
                  <a:cubicBezTo>
                    <a:pt x="33611" y="17584"/>
                    <a:pt x="33695" y="17569"/>
                    <a:pt x="33771" y="17569"/>
                  </a:cubicBezTo>
                  <a:cubicBezTo>
                    <a:pt x="33771" y="17569"/>
                    <a:pt x="33801" y="17539"/>
                    <a:pt x="33801" y="17508"/>
                  </a:cubicBezTo>
                  <a:lnTo>
                    <a:pt x="33588" y="17478"/>
                  </a:lnTo>
                  <a:cubicBezTo>
                    <a:pt x="33649" y="17326"/>
                    <a:pt x="33436" y="17204"/>
                    <a:pt x="33588" y="17022"/>
                  </a:cubicBezTo>
                  <a:lnTo>
                    <a:pt x="33588" y="17022"/>
                  </a:lnTo>
                  <a:lnTo>
                    <a:pt x="33862" y="17356"/>
                  </a:lnTo>
                  <a:lnTo>
                    <a:pt x="33923" y="17204"/>
                  </a:lnTo>
                  <a:lnTo>
                    <a:pt x="34287" y="17508"/>
                  </a:lnTo>
                  <a:lnTo>
                    <a:pt x="34622" y="17508"/>
                  </a:lnTo>
                  <a:cubicBezTo>
                    <a:pt x="34743" y="17508"/>
                    <a:pt x="34865" y="17508"/>
                    <a:pt x="34986" y="17478"/>
                  </a:cubicBezTo>
                  <a:cubicBezTo>
                    <a:pt x="35078" y="17417"/>
                    <a:pt x="35169" y="17417"/>
                    <a:pt x="35290" y="17417"/>
                  </a:cubicBezTo>
                  <a:lnTo>
                    <a:pt x="35321" y="17691"/>
                  </a:lnTo>
                  <a:lnTo>
                    <a:pt x="35473" y="17599"/>
                  </a:lnTo>
                  <a:lnTo>
                    <a:pt x="36324" y="17721"/>
                  </a:lnTo>
                  <a:lnTo>
                    <a:pt x="36506" y="17417"/>
                  </a:lnTo>
                  <a:lnTo>
                    <a:pt x="36658" y="17417"/>
                  </a:lnTo>
                  <a:lnTo>
                    <a:pt x="36810" y="17174"/>
                  </a:lnTo>
                  <a:cubicBezTo>
                    <a:pt x="36871" y="17295"/>
                    <a:pt x="36871" y="17417"/>
                    <a:pt x="37023" y="17417"/>
                  </a:cubicBezTo>
                  <a:cubicBezTo>
                    <a:pt x="37205" y="17417"/>
                    <a:pt x="37357" y="17508"/>
                    <a:pt x="37388" y="17691"/>
                  </a:cubicBezTo>
                  <a:lnTo>
                    <a:pt x="37540" y="17478"/>
                  </a:lnTo>
                  <a:lnTo>
                    <a:pt x="37965" y="17599"/>
                  </a:lnTo>
                  <a:cubicBezTo>
                    <a:pt x="38056" y="17630"/>
                    <a:pt x="38087" y="17691"/>
                    <a:pt x="38178" y="17721"/>
                  </a:cubicBezTo>
                  <a:lnTo>
                    <a:pt x="38178" y="17356"/>
                  </a:lnTo>
                  <a:cubicBezTo>
                    <a:pt x="38391" y="17356"/>
                    <a:pt x="38421" y="17569"/>
                    <a:pt x="38543" y="17660"/>
                  </a:cubicBezTo>
                  <a:lnTo>
                    <a:pt x="38360" y="17782"/>
                  </a:lnTo>
                  <a:cubicBezTo>
                    <a:pt x="38300" y="17751"/>
                    <a:pt x="38239" y="17721"/>
                    <a:pt x="38178" y="17691"/>
                  </a:cubicBezTo>
                  <a:lnTo>
                    <a:pt x="38178" y="17691"/>
                  </a:lnTo>
                  <a:cubicBezTo>
                    <a:pt x="38208" y="17782"/>
                    <a:pt x="38269" y="17842"/>
                    <a:pt x="38300" y="17934"/>
                  </a:cubicBezTo>
                  <a:cubicBezTo>
                    <a:pt x="38148" y="17782"/>
                    <a:pt x="37874" y="17964"/>
                    <a:pt x="37752" y="17691"/>
                  </a:cubicBezTo>
                  <a:lnTo>
                    <a:pt x="37692" y="17903"/>
                  </a:lnTo>
                  <a:lnTo>
                    <a:pt x="37479" y="17721"/>
                  </a:lnTo>
                  <a:lnTo>
                    <a:pt x="37084" y="17964"/>
                  </a:lnTo>
                  <a:lnTo>
                    <a:pt x="36841" y="17782"/>
                  </a:lnTo>
                  <a:cubicBezTo>
                    <a:pt x="36720" y="17950"/>
                    <a:pt x="36657" y="18004"/>
                    <a:pt x="36469" y="18004"/>
                  </a:cubicBezTo>
                  <a:cubicBezTo>
                    <a:pt x="36420" y="18004"/>
                    <a:pt x="36363" y="18001"/>
                    <a:pt x="36293" y="17994"/>
                  </a:cubicBezTo>
                  <a:lnTo>
                    <a:pt x="36172" y="17812"/>
                  </a:lnTo>
                  <a:lnTo>
                    <a:pt x="35807" y="17994"/>
                  </a:lnTo>
                  <a:lnTo>
                    <a:pt x="35442" y="17873"/>
                  </a:lnTo>
                  <a:lnTo>
                    <a:pt x="35442" y="17964"/>
                  </a:lnTo>
                  <a:lnTo>
                    <a:pt x="35108" y="18025"/>
                  </a:lnTo>
                  <a:lnTo>
                    <a:pt x="34956" y="17873"/>
                  </a:lnTo>
                  <a:lnTo>
                    <a:pt x="34926" y="17903"/>
                  </a:lnTo>
                  <a:lnTo>
                    <a:pt x="34622" y="17873"/>
                  </a:lnTo>
                  <a:lnTo>
                    <a:pt x="34622" y="17873"/>
                  </a:lnTo>
                  <a:cubicBezTo>
                    <a:pt x="34652" y="17903"/>
                    <a:pt x="34682" y="17964"/>
                    <a:pt x="34713" y="18025"/>
                  </a:cubicBezTo>
                  <a:lnTo>
                    <a:pt x="34591" y="18025"/>
                  </a:lnTo>
                  <a:lnTo>
                    <a:pt x="34439" y="18268"/>
                  </a:lnTo>
                  <a:lnTo>
                    <a:pt x="34378" y="18116"/>
                  </a:lnTo>
                  <a:cubicBezTo>
                    <a:pt x="34287" y="18116"/>
                    <a:pt x="34166" y="18055"/>
                    <a:pt x="34105" y="17964"/>
                  </a:cubicBezTo>
                  <a:lnTo>
                    <a:pt x="34044" y="17964"/>
                  </a:lnTo>
                  <a:lnTo>
                    <a:pt x="34014" y="18116"/>
                  </a:lnTo>
                  <a:lnTo>
                    <a:pt x="33831" y="18116"/>
                  </a:lnTo>
                  <a:lnTo>
                    <a:pt x="33801" y="18207"/>
                  </a:lnTo>
                  <a:lnTo>
                    <a:pt x="33649" y="18146"/>
                  </a:lnTo>
                  <a:lnTo>
                    <a:pt x="33740" y="17964"/>
                  </a:lnTo>
                  <a:cubicBezTo>
                    <a:pt x="33558" y="17964"/>
                    <a:pt x="33527" y="18086"/>
                    <a:pt x="33436" y="18177"/>
                  </a:cubicBezTo>
                  <a:lnTo>
                    <a:pt x="33497" y="18481"/>
                  </a:lnTo>
                  <a:lnTo>
                    <a:pt x="33284" y="18481"/>
                  </a:lnTo>
                  <a:lnTo>
                    <a:pt x="33375" y="18359"/>
                  </a:lnTo>
                  <a:lnTo>
                    <a:pt x="33163" y="18116"/>
                  </a:lnTo>
                  <a:lnTo>
                    <a:pt x="32767" y="18329"/>
                  </a:lnTo>
                  <a:lnTo>
                    <a:pt x="32616" y="18055"/>
                  </a:lnTo>
                  <a:lnTo>
                    <a:pt x="32494" y="18207"/>
                  </a:lnTo>
                  <a:lnTo>
                    <a:pt x="32190" y="18207"/>
                  </a:lnTo>
                  <a:lnTo>
                    <a:pt x="31916" y="18390"/>
                  </a:lnTo>
                  <a:lnTo>
                    <a:pt x="32068" y="18572"/>
                  </a:lnTo>
                  <a:lnTo>
                    <a:pt x="31795" y="18572"/>
                  </a:lnTo>
                  <a:lnTo>
                    <a:pt x="31856" y="18298"/>
                  </a:lnTo>
                  <a:lnTo>
                    <a:pt x="31643" y="18298"/>
                  </a:lnTo>
                  <a:lnTo>
                    <a:pt x="31582" y="18420"/>
                  </a:lnTo>
                  <a:cubicBezTo>
                    <a:pt x="31426" y="18331"/>
                    <a:pt x="31222" y="18275"/>
                    <a:pt x="31028" y="18275"/>
                  </a:cubicBezTo>
                  <a:cubicBezTo>
                    <a:pt x="30957" y="18275"/>
                    <a:pt x="30887" y="18282"/>
                    <a:pt x="30822" y="18298"/>
                  </a:cubicBezTo>
                  <a:lnTo>
                    <a:pt x="30701" y="18511"/>
                  </a:lnTo>
                  <a:lnTo>
                    <a:pt x="30640" y="18390"/>
                  </a:lnTo>
                  <a:cubicBezTo>
                    <a:pt x="30427" y="18329"/>
                    <a:pt x="30427" y="18329"/>
                    <a:pt x="30336" y="18146"/>
                  </a:cubicBezTo>
                  <a:lnTo>
                    <a:pt x="29941" y="18086"/>
                  </a:lnTo>
                  <a:lnTo>
                    <a:pt x="29910" y="18207"/>
                  </a:lnTo>
                  <a:lnTo>
                    <a:pt x="29789" y="18116"/>
                  </a:lnTo>
                  <a:lnTo>
                    <a:pt x="29637" y="18207"/>
                  </a:lnTo>
                  <a:lnTo>
                    <a:pt x="29485" y="18116"/>
                  </a:lnTo>
                  <a:lnTo>
                    <a:pt x="29454" y="18359"/>
                  </a:lnTo>
                  <a:lnTo>
                    <a:pt x="29211" y="18359"/>
                  </a:lnTo>
                  <a:cubicBezTo>
                    <a:pt x="29157" y="18413"/>
                    <a:pt x="29103" y="18516"/>
                    <a:pt x="29005" y="18516"/>
                  </a:cubicBezTo>
                  <a:cubicBezTo>
                    <a:pt x="28994" y="18516"/>
                    <a:pt x="28981" y="18514"/>
                    <a:pt x="28968" y="18511"/>
                  </a:cubicBezTo>
                  <a:cubicBezTo>
                    <a:pt x="28952" y="18503"/>
                    <a:pt x="28933" y="18499"/>
                    <a:pt x="28914" y="18499"/>
                  </a:cubicBezTo>
                  <a:cubicBezTo>
                    <a:pt x="28863" y="18499"/>
                    <a:pt x="28808" y="18527"/>
                    <a:pt x="28786" y="18572"/>
                  </a:cubicBezTo>
                  <a:cubicBezTo>
                    <a:pt x="28786" y="18602"/>
                    <a:pt x="28786" y="18602"/>
                    <a:pt x="28786" y="18633"/>
                  </a:cubicBezTo>
                  <a:cubicBezTo>
                    <a:pt x="28786" y="18663"/>
                    <a:pt x="28816" y="18694"/>
                    <a:pt x="28816" y="18724"/>
                  </a:cubicBezTo>
                  <a:lnTo>
                    <a:pt x="28603" y="18937"/>
                  </a:lnTo>
                  <a:lnTo>
                    <a:pt x="28512" y="18420"/>
                  </a:lnTo>
                  <a:cubicBezTo>
                    <a:pt x="28476" y="18365"/>
                    <a:pt x="28417" y="18354"/>
                    <a:pt x="28344" y="18354"/>
                  </a:cubicBezTo>
                  <a:cubicBezTo>
                    <a:pt x="28294" y="18354"/>
                    <a:pt x="28239" y="18359"/>
                    <a:pt x="28178" y="18359"/>
                  </a:cubicBezTo>
                  <a:lnTo>
                    <a:pt x="28056" y="18572"/>
                  </a:lnTo>
                  <a:lnTo>
                    <a:pt x="27813" y="18481"/>
                  </a:lnTo>
                  <a:lnTo>
                    <a:pt x="27631" y="18694"/>
                  </a:lnTo>
                  <a:lnTo>
                    <a:pt x="27448" y="18420"/>
                  </a:lnTo>
                  <a:lnTo>
                    <a:pt x="27175" y="18572"/>
                  </a:lnTo>
                  <a:lnTo>
                    <a:pt x="27114" y="18481"/>
                  </a:lnTo>
                  <a:lnTo>
                    <a:pt x="26840" y="18511"/>
                  </a:lnTo>
                  <a:lnTo>
                    <a:pt x="26536" y="18298"/>
                  </a:lnTo>
                  <a:lnTo>
                    <a:pt x="26597" y="18572"/>
                  </a:lnTo>
                  <a:lnTo>
                    <a:pt x="26141" y="18663"/>
                  </a:lnTo>
                  <a:cubicBezTo>
                    <a:pt x="26080" y="18572"/>
                    <a:pt x="25928" y="18572"/>
                    <a:pt x="25928" y="18450"/>
                  </a:cubicBezTo>
                  <a:lnTo>
                    <a:pt x="25746" y="18450"/>
                  </a:lnTo>
                  <a:lnTo>
                    <a:pt x="25746" y="18724"/>
                  </a:lnTo>
                  <a:cubicBezTo>
                    <a:pt x="25685" y="18678"/>
                    <a:pt x="25609" y="18656"/>
                    <a:pt x="25530" y="18656"/>
                  </a:cubicBezTo>
                  <a:cubicBezTo>
                    <a:pt x="25450" y="18656"/>
                    <a:pt x="25366" y="18678"/>
                    <a:pt x="25290" y="18724"/>
                  </a:cubicBezTo>
                  <a:cubicBezTo>
                    <a:pt x="25187" y="18621"/>
                    <a:pt x="25056" y="18560"/>
                    <a:pt x="24925" y="18560"/>
                  </a:cubicBezTo>
                  <a:cubicBezTo>
                    <a:pt x="24863" y="18560"/>
                    <a:pt x="24801" y="18573"/>
                    <a:pt x="24743" y="18602"/>
                  </a:cubicBezTo>
                  <a:lnTo>
                    <a:pt x="24743" y="18633"/>
                  </a:lnTo>
                  <a:lnTo>
                    <a:pt x="24865" y="18694"/>
                  </a:lnTo>
                  <a:cubicBezTo>
                    <a:pt x="24819" y="18716"/>
                    <a:pt x="24781" y="18726"/>
                    <a:pt x="24748" y="18726"/>
                  </a:cubicBezTo>
                  <a:cubicBezTo>
                    <a:pt x="24650" y="18726"/>
                    <a:pt x="24599" y="18640"/>
                    <a:pt x="24530" y="18572"/>
                  </a:cubicBezTo>
                  <a:lnTo>
                    <a:pt x="24439" y="18572"/>
                  </a:lnTo>
                  <a:lnTo>
                    <a:pt x="24378" y="18937"/>
                  </a:lnTo>
                  <a:lnTo>
                    <a:pt x="24166" y="18633"/>
                  </a:lnTo>
                  <a:lnTo>
                    <a:pt x="24074" y="18724"/>
                  </a:lnTo>
                  <a:lnTo>
                    <a:pt x="23801" y="18633"/>
                  </a:lnTo>
                  <a:lnTo>
                    <a:pt x="23801" y="18633"/>
                  </a:lnTo>
                  <a:cubicBezTo>
                    <a:pt x="23862" y="18724"/>
                    <a:pt x="23862" y="18724"/>
                    <a:pt x="23862" y="18785"/>
                  </a:cubicBezTo>
                  <a:lnTo>
                    <a:pt x="23588" y="18724"/>
                  </a:lnTo>
                  <a:lnTo>
                    <a:pt x="23436" y="18906"/>
                  </a:lnTo>
                  <a:lnTo>
                    <a:pt x="23345" y="18724"/>
                  </a:lnTo>
                  <a:lnTo>
                    <a:pt x="23223" y="18876"/>
                  </a:lnTo>
                  <a:cubicBezTo>
                    <a:pt x="23196" y="18840"/>
                    <a:pt x="23170" y="18828"/>
                    <a:pt x="23143" y="18828"/>
                  </a:cubicBezTo>
                  <a:cubicBezTo>
                    <a:pt x="23087" y="18828"/>
                    <a:pt x="23031" y="18880"/>
                    <a:pt x="22976" y="18880"/>
                  </a:cubicBezTo>
                  <a:cubicBezTo>
                    <a:pt x="22967" y="18880"/>
                    <a:pt x="22958" y="18879"/>
                    <a:pt x="22950" y="18876"/>
                  </a:cubicBezTo>
                  <a:lnTo>
                    <a:pt x="22950" y="18998"/>
                  </a:lnTo>
                  <a:lnTo>
                    <a:pt x="22919" y="19028"/>
                  </a:lnTo>
                  <a:lnTo>
                    <a:pt x="22858" y="18876"/>
                  </a:lnTo>
                  <a:lnTo>
                    <a:pt x="22950" y="18876"/>
                  </a:lnTo>
                  <a:cubicBezTo>
                    <a:pt x="22919" y="18805"/>
                    <a:pt x="22886" y="18781"/>
                    <a:pt x="22851" y="18781"/>
                  </a:cubicBezTo>
                  <a:cubicBezTo>
                    <a:pt x="22781" y="18781"/>
                    <a:pt x="22707" y="18876"/>
                    <a:pt x="22646" y="18876"/>
                  </a:cubicBezTo>
                  <a:cubicBezTo>
                    <a:pt x="22539" y="18830"/>
                    <a:pt x="22479" y="18808"/>
                    <a:pt x="22422" y="18808"/>
                  </a:cubicBezTo>
                  <a:cubicBezTo>
                    <a:pt x="22365" y="18808"/>
                    <a:pt x="22311" y="18830"/>
                    <a:pt x="22220" y="18876"/>
                  </a:cubicBezTo>
                  <a:lnTo>
                    <a:pt x="22433" y="18876"/>
                  </a:lnTo>
                  <a:lnTo>
                    <a:pt x="22433" y="18998"/>
                  </a:lnTo>
                  <a:lnTo>
                    <a:pt x="22220" y="18998"/>
                  </a:lnTo>
                  <a:lnTo>
                    <a:pt x="22220" y="18876"/>
                  </a:lnTo>
                  <a:cubicBezTo>
                    <a:pt x="22196" y="18866"/>
                    <a:pt x="22174" y="18862"/>
                    <a:pt x="22155" y="18862"/>
                  </a:cubicBezTo>
                  <a:cubicBezTo>
                    <a:pt x="22057" y="18862"/>
                    <a:pt x="22023" y="18977"/>
                    <a:pt x="21947" y="19028"/>
                  </a:cubicBezTo>
                  <a:lnTo>
                    <a:pt x="21886" y="18876"/>
                  </a:lnTo>
                  <a:lnTo>
                    <a:pt x="21764" y="18906"/>
                  </a:lnTo>
                  <a:lnTo>
                    <a:pt x="21551" y="18876"/>
                  </a:lnTo>
                  <a:lnTo>
                    <a:pt x="21308" y="19058"/>
                  </a:lnTo>
                  <a:lnTo>
                    <a:pt x="21187" y="18846"/>
                  </a:lnTo>
                  <a:lnTo>
                    <a:pt x="20944" y="19180"/>
                  </a:lnTo>
                  <a:lnTo>
                    <a:pt x="20336" y="19180"/>
                  </a:lnTo>
                  <a:lnTo>
                    <a:pt x="20275" y="19028"/>
                  </a:lnTo>
                  <a:lnTo>
                    <a:pt x="20214" y="19028"/>
                  </a:lnTo>
                  <a:lnTo>
                    <a:pt x="20123" y="19180"/>
                  </a:lnTo>
                  <a:lnTo>
                    <a:pt x="19910" y="19089"/>
                  </a:lnTo>
                  <a:lnTo>
                    <a:pt x="19819" y="19301"/>
                  </a:lnTo>
                  <a:lnTo>
                    <a:pt x="19485" y="19089"/>
                  </a:lnTo>
                  <a:lnTo>
                    <a:pt x="19576" y="19332"/>
                  </a:lnTo>
                  <a:lnTo>
                    <a:pt x="19363" y="19362"/>
                  </a:lnTo>
                  <a:lnTo>
                    <a:pt x="19424" y="19453"/>
                  </a:lnTo>
                  <a:lnTo>
                    <a:pt x="19272" y="19514"/>
                  </a:lnTo>
                  <a:lnTo>
                    <a:pt x="19272" y="19666"/>
                  </a:lnTo>
                  <a:lnTo>
                    <a:pt x="19029" y="19940"/>
                  </a:lnTo>
                  <a:lnTo>
                    <a:pt x="18907" y="19727"/>
                  </a:lnTo>
                  <a:lnTo>
                    <a:pt x="19211" y="19514"/>
                  </a:lnTo>
                  <a:lnTo>
                    <a:pt x="19272" y="19271"/>
                  </a:lnTo>
                  <a:cubicBezTo>
                    <a:pt x="19249" y="19268"/>
                    <a:pt x="19228" y="19266"/>
                    <a:pt x="19207" y="19266"/>
                  </a:cubicBezTo>
                  <a:cubicBezTo>
                    <a:pt x="19033" y="19266"/>
                    <a:pt x="18921" y="19375"/>
                    <a:pt x="18785" y="19484"/>
                  </a:cubicBezTo>
                  <a:lnTo>
                    <a:pt x="18694" y="19393"/>
                  </a:lnTo>
                  <a:cubicBezTo>
                    <a:pt x="18558" y="19529"/>
                    <a:pt x="18398" y="19641"/>
                    <a:pt x="18235" y="19641"/>
                  </a:cubicBezTo>
                  <a:cubicBezTo>
                    <a:pt x="18216" y="19641"/>
                    <a:pt x="18197" y="19639"/>
                    <a:pt x="18178" y="19636"/>
                  </a:cubicBezTo>
                  <a:lnTo>
                    <a:pt x="17934" y="19484"/>
                  </a:lnTo>
                  <a:lnTo>
                    <a:pt x="17874" y="19514"/>
                  </a:lnTo>
                  <a:lnTo>
                    <a:pt x="17934" y="19697"/>
                  </a:lnTo>
                  <a:lnTo>
                    <a:pt x="17843" y="19879"/>
                  </a:lnTo>
                  <a:cubicBezTo>
                    <a:pt x="17782" y="19818"/>
                    <a:pt x="17752" y="19757"/>
                    <a:pt x="17722" y="19666"/>
                  </a:cubicBezTo>
                  <a:cubicBezTo>
                    <a:pt x="17691" y="19605"/>
                    <a:pt x="17661" y="19514"/>
                    <a:pt x="17630" y="19453"/>
                  </a:cubicBezTo>
                  <a:lnTo>
                    <a:pt x="17357" y="19362"/>
                  </a:lnTo>
                  <a:lnTo>
                    <a:pt x="17235" y="19666"/>
                  </a:lnTo>
                  <a:lnTo>
                    <a:pt x="16931" y="19666"/>
                  </a:lnTo>
                  <a:cubicBezTo>
                    <a:pt x="16901" y="19727"/>
                    <a:pt x="16840" y="19788"/>
                    <a:pt x="16779" y="19879"/>
                  </a:cubicBezTo>
                  <a:cubicBezTo>
                    <a:pt x="16749" y="19879"/>
                    <a:pt x="16779" y="19909"/>
                    <a:pt x="16779" y="19940"/>
                  </a:cubicBezTo>
                  <a:lnTo>
                    <a:pt x="16962" y="19849"/>
                  </a:lnTo>
                  <a:lnTo>
                    <a:pt x="16962" y="20031"/>
                  </a:lnTo>
                  <a:lnTo>
                    <a:pt x="16688" y="20031"/>
                  </a:lnTo>
                  <a:lnTo>
                    <a:pt x="16627" y="19727"/>
                  </a:lnTo>
                  <a:cubicBezTo>
                    <a:pt x="16560" y="19677"/>
                    <a:pt x="16475" y="19654"/>
                    <a:pt x="16387" y="19654"/>
                  </a:cubicBezTo>
                  <a:cubicBezTo>
                    <a:pt x="16314" y="19654"/>
                    <a:pt x="16240" y="19669"/>
                    <a:pt x="16171" y="19697"/>
                  </a:cubicBezTo>
                  <a:lnTo>
                    <a:pt x="16141" y="19818"/>
                  </a:lnTo>
                  <a:cubicBezTo>
                    <a:pt x="16103" y="19767"/>
                    <a:pt x="16059" y="19748"/>
                    <a:pt x="16011" y="19748"/>
                  </a:cubicBezTo>
                  <a:cubicBezTo>
                    <a:pt x="15947" y="19748"/>
                    <a:pt x="15877" y="19783"/>
                    <a:pt x="15807" y="19818"/>
                  </a:cubicBezTo>
                  <a:cubicBezTo>
                    <a:pt x="15807" y="19636"/>
                    <a:pt x="15807" y="19636"/>
                    <a:pt x="15685" y="19605"/>
                  </a:cubicBezTo>
                  <a:lnTo>
                    <a:pt x="15564" y="19970"/>
                  </a:lnTo>
                  <a:lnTo>
                    <a:pt x="15290" y="19849"/>
                  </a:lnTo>
                  <a:lnTo>
                    <a:pt x="15077" y="20061"/>
                  </a:lnTo>
                  <a:cubicBezTo>
                    <a:pt x="14864" y="19940"/>
                    <a:pt x="14591" y="19970"/>
                    <a:pt x="14439" y="19757"/>
                  </a:cubicBezTo>
                  <a:lnTo>
                    <a:pt x="14348" y="19818"/>
                  </a:lnTo>
                  <a:lnTo>
                    <a:pt x="14257" y="19879"/>
                  </a:lnTo>
                  <a:lnTo>
                    <a:pt x="14317" y="19970"/>
                  </a:lnTo>
                  <a:cubicBezTo>
                    <a:pt x="14165" y="19970"/>
                    <a:pt x="14013" y="19940"/>
                    <a:pt x="13892" y="19849"/>
                  </a:cubicBezTo>
                  <a:lnTo>
                    <a:pt x="13861" y="20092"/>
                  </a:lnTo>
                  <a:lnTo>
                    <a:pt x="13740" y="19909"/>
                  </a:lnTo>
                  <a:lnTo>
                    <a:pt x="13466" y="19909"/>
                  </a:lnTo>
                  <a:lnTo>
                    <a:pt x="13284" y="20183"/>
                  </a:lnTo>
                  <a:lnTo>
                    <a:pt x="13193" y="20001"/>
                  </a:lnTo>
                  <a:lnTo>
                    <a:pt x="12980" y="20001"/>
                  </a:lnTo>
                  <a:lnTo>
                    <a:pt x="12858" y="20213"/>
                  </a:lnTo>
                  <a:lnTo>
                    <a:pt x="12737" y="19909"/>
                  </a:lnTo>
                  <a:cubicBezTo>
                    <a:pt x="12615" y="20061"/>
                    <a:pt x="12463" y="20092"/>
                    <a:pt x="12494" y="20274"/>
                  </a:cubicBezTo>
                  <a:cubicBezTo>
                    <a:pt x="12478" y="20277"/>
                    <a:pt x="12463" y="20278"/>
                    <a:pt x="12449" y="20278"/>
                  </a:cubicBezTo>
                  <a:cubicBezTo>
                    <a:pt x="12306" y="20278"/>
                    <a:pt x="12275" y="20142"/>
                    <a:pt x="12220" y="20031"/>
                  </a:cubicBezTo>
                  <a:cubicBezTo>
                    <a:pt x="12068" y="20153"/>
                    <a:pt x="11825" y="20153"/>
                    <a:pt x="11734" y="20365"/>
                  </a:cubicBezTo>
                  <a:lnTo>
                    <a:pt x="11825" y="20517"/>
                  </a:lnTo>
                  <a:cubicBezTo>
                    <a:pt x="11642" y="20491"/>
                    <a:pt x="11549" y="20353"/>
                    <a:pt x="11411" y="20353"/>
                  </a:cubicBezTo>
                  <a:cubicBezTo>
                    <a:pt x="11388" y="20353"/>
                    <a:pt x="11364" y="20357"/>
                    <a:pt x="11339" y="20365"/>
                  </a:cubicBezTo>
                  <a:cubicBezTo>
                    <a:pt x="11278" y="20457"/>
                    <a:pt x="11247" y="20548"/>
                    <a:pt x="11217" y="20669"/>
                  </a:cubicBezTo>
                  <a:cubicBezTo>
                    <a:pt x="11187" y="20639"/>
                    <a:pt x="11156" y="20608"/>
                    <a:pt x="11156" y="20608"/>
                  </a:cubicBezTo>
                  <a:cubicBezTo>
                    <a:pt x="11035" y="20578"/>
                    <a:pt x="10905" y="20563"/>
                    <a:pt x="10776" y="20563"/>
                  </a:cubicBezTo>
                  <a:cubicBezTo>
                    <a:pt x="10647" y="20563"/>
                    <a:pt x="10518" y="20578"/>
                    <a:pt x="10396" y="20608"/>
                  </a:cubicBezTo>
                  <a:cubicBezTo>
                    <a:pt x="10335" y="20624"/>
                    <a:pt x="10275" y="20631"/>
                    <a:pt x="10214" y="20631"/>
                  </a:cubicBezTo>
                  <a:cubicBezTo>
                    <a:pt x="10153" y="20631"/>
                    <a:pt x="10092" y="20624"/>
                    <a:pt x="10032" y="20608"/>
                  </a:cubicBezTo>
                  <a:lnTo>
                    <a:pt x="9788" y="20882"/>
                  </a:lnTo>
                  <a:cubicBezTo>
                    <a:pt x="9773" y="20867"/>
                    <a:pt x="9773" y="20867"/>
                    <a:pt x="9773" y="20867"/>
                  </a:cubicBezTo>
                  <a:cubicBezTo>
                    <a:pt x="9773" y="20867"/>
                    <a:pt x="9773" y="20867"/>
                    <a:pt x="9758" y="20852"/>
                  </a:cubicBezTo>
                  <a:cubicBezTo>
                    <a:pt x="9728" y="20821"/>
                    <a:pt x="9728" y="20791"/>
                    <a:pt x="9728" y="20730"/>
                  </a:cubicBezTo>
                  <a:cubicBezTo>
                    <a:pt x="9667" y="20722"/>
                    <a:pt x="9608" y="20719"/>
                    <a:pt x="9550" y="20719"/>
                  </a:cubicBezTo>
                  <a:cubicBezTo>
                    <a:pt x="9378" y="20719"/>
                    <a:pt x="9218" y="20753"/>
                    <a:pt x="9059" y="20821"/>
                  </a:cubicBezTo>
                  <a:lnTo>
                    <a:pt x="9150" y="20578"/>
                  </a:lnTo>
                  <a:lnTo>
                    <a:pt x="8968" y="20578"/>
                  </a:lnTo>
                  <a:cubicBezTo>
                    <a:pt x="8913" y="20687"/>
                    <a:pt x="8883" y="20796"/>
                    <a:pt x="8769" y="20796"/>
                  </a:cubicBezTo>
                  <a:cubicBezTo>
                    <a:pt x="8755" y="20796"/>
                    <a:pt x="8741" y="20794"/>
                    <a:pt x="8724" y="20791"/>
                  </a:cubicBezTo>
                  <a:lnTo>
                    <a:pt x="8633" y="20882"/>
                  </a:lnTo>
                  <a:cubicBezTo>
                    <a:pt x="8611" y="20904"/>
                    <a:pt x="8589" y="20912"/>
                    <a:pt x="8567" y="20912"/>
                  </a:cubicBezTo>
                  <a:cubicBezTo>
                    <a:pt x="8515" y="20912"/>
                    <a:pt x="8466" y="20867"/>
                    <a:pt x="8425" y="20867"/>
                  </a:cubicBezTo>
                  <a:cubicBezTo>
                    <a:pt x="8412" y="20867"/>
                    <a:pt x="8401" y="20871"/>
                    <a:pt x="8390" y="20882"/>
                  </a:cubicBezTo>
                  <a:cubicBezTo>
                    <a:pt x="8329" y="20943"/>
                    <a:pt x="8177" y="20912"/>
                    <a:pt x="8086" y="20943"/>
                  </a:cubicBezTo>
                  <a:cubicBezTo>
                    <a:pt x="8018" y="20970"/>
                    <a:pt x="7943" y="20985"/>
                    <a:pt x="7868" y="20985"/>
                  </a:cubicBezTo>
                  <a:cubicBezTo>
                    <a:pt x="7776" y="20985"/>
                    <a:pt x="7684" y="20963"/>
                    <a:pt x="7600" y="20912"/>
                  </a:cubicBezTo>
                  <a:cubicBezTo>
                    <a:pt x="7539" y="20882"/>
                    <a:pt x="7478" y="20882"/>
                    <a:pt x="7417" y="20882"/>
                  </a:cubicBezTo>
                  <a:cubicBezTo>
                    <a:pt x="7326" y="20943"/>
                    <a:pt x="7205" y="20973"/>
                    <a:pt x="7083" y="21034"/>
                  </a:cubicBezTo>
                  <a:cubicBezTo>
                    <a:pt x="7141" y="21121"/>
                    <a:pt x="7171" y="21208"/>
                    <a:pt x="7174" y="21321"/>
                  </a:cubicBezTo>
                  <a:lnTo>
                    <a:pt x="7174" y="21321"/>
                  </a:lnTo>
                  <a:cubicBezTo>
                    <a:pt x="7133" y="21295"/>
                    <a:pt x="7108" y="21266"/>
                    <a:pt x="7083" y="21216"/>
                  </a:cubicBezTo>
                  <a:lnTo>
                    <a:pt x="6810" y="21156"/>
                  </a:lnTo>
                  <a:lnTo>
                    <a:pt x="6658" y="21460"/>
                  </a:lnTo>
                  <a:lnTo>
                    <a:pt x="6749" y="21581"/>
                  </a:lnTo>
                  <a:cubicBezTo>
                    <a:pt x="6713" y="21588"/>
                    <a:pt x="6680" y="21592"/>
                    <a:pt x="6651" y="21592"/>
                  </a:cubicBezTo>
                  <a:cubicBezTo>
                    <a:pt x="6555" y="21592"/>
                    <a:pt x="6491" y="21552"/>
                    <a:pt x="6445" y="21460"/>
                  </a:cubicBezTo>
                  <a:lnTo>
                    <a:pt x="6506" y="21429"/>
                  </a:lnTo>
                  <a:lnTo>
                    <a:pt x="6293" y="21247"/>
                  </a:lnTo>
                  <a:lnTo>
                    <a:pt x="6080" y="21429"/>
                  </a:lnTo>
                  <a:lnTo>
                    <a:pt x="5776" y="21247"/>
                  </a:lnTo>
                  <a:lnTo>
                    <a:pt x="5776" y="21733"/>
                  </a:lnTo>
                  <a:cubicBezTo>
                    <a:pt x="5563" y="21672"/>
                    <a:pt x="5655" y="21460"/>
                    <a:pt x="5624" y="21338"/>
                  </a:cubicBezTo>
                  <a:lnTo>
                    <a:pt x="5624" y="21338"/>
                  </a:lnTo>
                  <a:lnTo>
                    <a:pt x="5259" y="21429"/>
                  </a:lnTo>
                  <a:lnTo>
                    <a:pt x="5259" y="21429"/>
                  </a:lnTo>
                  <a:lnTo>
                    <a:pt x="5320" y="21308"/>
                  </a:lnTo>
                  <a:lnTo>
                    <a:pt x="5138" y="21216"/>
                  </a:lnTo>
                  <a:cubicBezTo>
                    <a:pt x="5047" y="21520"/>
                    <a:pt x="4743" y="21581"/>
                    <a:pt x="4439" y="21703"/>
                  </a:cubicBezTo>
                  <a:lnTo>
                    <a:pt x="4378" y="21520"/>
                  </a:lnTo>
                  <a:lnTo>
                    <a:pt x="4074" y="21794"/>
                  </a:lnTo>
                  <a:lnTo>
                    <a:pt x="4074" y="22007"/>
                  </a:lnTo>
                  <a:lnTo>
                    <a:pt x="3800" y="21612"/>
                  </a:lnTo>
                  <a:lnTo>
                    <a:pt x="3375" y="22007"/>
                  </a:lnTo>
                  <a:lnTo>
                    <a:pt x="3284" y="22128"/>
                  </a:lnTo>
                  <a:lnTo>
                    <a:pt x="3527" y="22159"/>
                  </a:lnTo>
                  <a:lnTo>
                    <a:pt x="3496" y="22189"/>
                  </a:lnTo>
                  <a:lnTo>
                    <a:pt x="3314" y="22189"/>
                  </a:lnTo>
                  <a:lnTo>
                    <a:pt x="3253" y="22402"/>
                  </a:lnTo>
                  <a:lnTo>
                    <a:pt x="3314" y="22584"/>
                  </a:lnTo>
                  <a:lnTo>
                    <a:pt x="3618" y="22463"/>
                  </a:lnTo>
                  <a:lnTo>
                    <a:pt x="3496" y="22767"/>
                  </a:lnTo>
                  <a:lnTo>
                    <a:pt x="3101" y="22858"/>
                  </a:lnTo>
                  <a:lnTo>
                    <a:pt x="2980" y="22767"/>
                  </a:lnTo>
                  <a:lnTo>
                    <a:pt x="2767" y="23010"/>
                  </a:lnTo>
                  <a:cubicBezTo>
                    <a:pt x="2767" y="23192"/>
                    <a:pt x="2828" y="23374"/>
                    <a:pt x="2980" y="23496"/>
                  </a:cubicBezTo>
                  <a:cubicBezTo>
                    <a:pt x="3010" y="23557"/>
                    <a:pt x="3071" y="23618"/>
                    <a:pt x="3101" y="23678"/>
                  </a:cubicBezTo>
                  <a:lnTo>
                    <a:pt x="2554" y="23678"/>
                  </a:lnTo>
                  <a:lnTo>
                    <a:pt x="2554" y="23648"/>
                  </a:lnTo>
                  <a:lnTo>
                    <a:pt x="2767" y="23618"/>
                  </a:lnTo>
                  <a:cubicBezTo>
                    <a:pt x="2828" y="23344"/>
                    <a:pt x="2645" y="23314"/>
                    <a:pt x="2524" y="23314"/>
                  </a:cubicBezTo>
                  <a:lnTo>
                    <a:pt x="2402" y="23101"/>
                  </a:lnTo>
                  <a:lnTo>
                    <a:pt x="2493" y="22919"/>
                  </a:lnTo>
                  <a:lnTo>
                    <a:pt x="2372" y="22858"/>
                  </a:lnTo>
                  <a:lnTo>
                    <a:pt x="2281" y="22554"/>
                  </a:lnTo>
                  <a:lnTo>
                    <a:pt x="2007" y="22919"/>
                  </a:lnTo>
                  <a:lnTo>
                    <a:pt x="1642" y="22736"/>
                  </a:lnTo>
                  <a:cubicBezTo>
                    <a:pt x="1673" y="22706"/>
                    <a:pt x="1703" y="22675"/>
                    <a:pt x="1733" y="22645"/>
                  </a:cubicBezTo>
                  <a:cubicBezTo>
                    <a:pt x="1794" y="22584"/>
                    <a:pt x="1825" y="22523"/>
                    <a:pt x="1855" y="22493"/>
                  </a:cubicBezTo>
                  <a:lnTo>
                    <a:pt x="1855" y="22493"/>
                  </a:lnTo>
                  <a:cubicBezTo>
                    <a:pt x="1754" y="22531"/>
                    <a:pt x="1695" y="22553"/>
                    <a:pt x="1650" y="22553"/>
                  </a:cubicBezTo>
                  <a:cubicBezTo>
                    <a:pt x="1586" y="22553"/>
                    <a:pt x="1549" y="22509"/>
                    <a:pt x="1460" y="22402"/>
                  </a:cubicBezTo>
                  <a:lnTo>
                    <a:pt x="1551" y="22219"/>
                  </a:lnTo>
                  <a:lnTo>
                    <a:pt x="1095" y="22098"/>
                  </a:lnTo>
                  <a:lnTo>
                    <a:pt x="1095" y="22098"/>
                  </a:lnTo>
                  <a:cubicBezTo>
                    <a:pt x="1034" y="22219"/>
                    <a:pt x="1156" y="22341"/>
                    <a:pt x="1004" y="22402"/>
                  </a:cubicBezTo>
                  <a:lnTo>
                    <a:pt x="943" y="22615"/>
                  </a:lnTo>
                  <a:lnTo>
                    <a:pt x="1034" y="22767"/>
                  </a:lnTo>
                  <a:lnTo>
                    <a:pt x="1004" y="23101"/>
                  </a:lnTo>
                  <a:lnTo>
                    <a:pt x="1217" y="23101"/>
                  </a:lnTo>
                  <a:lnTo>
                    <a:pt x="1247" y="23405"/>
                  </a:lnTo>
                  <a:lnTo>
                    <a:pt x="1369" y="23374"/>
                  </a:lnTo>
                  <a:lnTo>
                    <a:pt x="1278" y="23131"/>
                  </a:lnTo>
                  <a:lnTo>
                    <a:pt x="1430" y="23253"/>
                  </a:lnTo>
                  <a:cubicBezTo>
                    <a:pt x="1509" y="23213"/>
                    <a:pt x="1554" y="23191"/>
                    <a:pt x="1610" y="23191"/>
                  </a:cubicBezTo>
                  <a:cubicBezTo>
                    <a:pt x="1681" y="23191"/>
                    <a:pt x="1771" y="23228"/>
                    <a:pt x="1977" y="23314"/>
                  </a:cubicBezTo>
                  <a:lnTo>
                    <a:pt x="1916" y="23557"/>
                  </a:lnTo>
                  <a:lnTo>
                    <a:pt x="2189" y="23557"/>
                  </a:lnTo>
                  <a:cubicBezTo>
                    <a:pt x="2189" y="23466"/>
                    <a:pt x="2189" y="23405"/>
                    <a:pt x="2189" y="23344"/>
                  </a:cubicBezTo>
                  <a:lnTo>
                    <a:pt x="2311" y="23344"/>
                  </a:lnTo>
                  <a:lnTo>
                    <a:pt x="2311" y="23557"/>
                  </a:lnTo>
                  <a:lnTo>
                    <a:pt x="2189" y="23557"/>
                  </a:lnTo>
                  <a:cubicBezTo>
                    <a:pt x="2159" y="23618"/>
                    <a:pt x="2129" y="23678"/>
                    <a:pt x="2098" y="23739"/>
                  </a:cubicBezTo>
                  <a:lnTo>
                    <a:pt x="2189" y="23678"/>
                  </a:lnTo>
                  <a:lnTo>
                    <a:pt x="2189" y="23861"/>
                  </a:lnTo>
                  <a:lnTo>
                    <a:pt x="2281" y="23770"/>
                  </a:lnTo>
                  <a:lnTo>
                    <a:pt x="2372" y="23922"/>
                  </a:lnTo>
                  <a:lnTo>
                    <a:pt x="2281" y="24104"/>
                  </a:lnTo>
                  <a:lnTo>
                    <a:pt x="2037" y="23982"/>
                  </a:lnTo>
                  <a:cubicBezTo>
                    <a:pt x="1977" y="23861"/>
                    <a:pt x="1977" y="23648"/>
                    <a:pt x="1733" y="23618"/>
                  </a:cubicBezTo>
                  <a:lnTo>
                    <a:pt x="1733" y="23739"/>
                  </a:lnTo>
                  <a:lnTo>
                    <a:pt x="1885" y="23800"/>
                  </a:lnTo>
                  <a:lnTo>
                    <a:pt x="1885" y="23982"/>
                  </a:lnTo>
                  <a:lnTo>
                    <a:pt x="1581" y="23739"/>
                  </a:lnTo>
                  <a:lnTo>
                    <a:pt x="1581" y="23739"/>
                  </a:lnTo>
                  <a:cubicBezTo>
                    <a:pt x="1551" y="23891"/>
                    <a:pt x="1642" y="23922"/>
                    <a:pt x="1733" y="24013"/>
                  </a:cubicBezTo>
                  <a:cubicBezTo>
                    <a:pt x="1855" y="24134"/>
                    <a:pt x="1612" y="24195"/>
                    <a:pt x="1733" y="24317"/>
                  </a:cubicBezTo>
                  <a:lnTo>
                    <a:pt x="1551" y="24499"/>
                  </a:lnTo>
                  <a:lnTo>
                    <a:pt x="1825" y="24530"/>
                  </a:lnTo>
                  <a:lnTo>
                    <a:pt x="1825" y="24681"/>
                  </a:lnTo>
                  <a:lnTo>
                    <a:pt x="1521" y="24590"/>
                  </a:lnTo>
                  <a:lnTo>
                    <a:pt x="1642" y="24864"/>
                  </a:lnTo>
                  <a:lnTo>
                    <a:pt x="1885" y="24803"/>
                  </a:lnTo>
                  <a:lnTo>
                    <a:pt x="1885" y="24864"/>
                  </a:lnTo>
                  <a:lnTo>
                    <a:pt x="1673" y="25016"/>
                  </a:lnTo>
                  <a:lnTo>
                    <a:pt x="1673" y="25168"/>
                  </a:lnTo>
                  <a:lnTo>
                    <a:pt x="1399" y="25259"/>
                  </a:lnTo>
                  <a:cubicBezTo>
                    <a:pt x="1430" y="25320"/>
                    <a:pt x="1430" y="25381"/>
                    <a:pt x="1460" y="25472"/>
                  </a:cubicBezTo>
                  <a:cubicBezTo>
                    <a:pt x="1430" y="25533"/>
                    <a:pt x="1430" y="25593"/>
                    <a:pt x="1399" y="25654"/>
                  </a:cubicBezTo>
                  <a:cubicBezTo>
                    <a:pt x="1399" y="25654"/>
                    <a:pt x="1430" y="25685"/>
                    <a:pt x="1460" y="25715"/>
                  </a:cubicBezTo>
                  <a:lnTo>
                    <a:pt x="1430" y="25715"/>
                  </a:lnTo>
                  <a:lnTo>
                    <a:pt x="1369" y="25654"/>
                  </a:lnTo>
                  <a:lnTo>
                    <a:pt x="1308" y="25654"/>
                  </a:lnTo>
                  <a:cubicBezTo>
                    <a:pt x="1308" y="25502"/>
                    <a:pt x="1278" y="25350"/>
                    <a:pt x="1186" y="25198"/>
                  </a:cubicBezTo>
                  <a:cubicBezTo>
                    <a:pt x="1156" y="25077"/>
                    <a:pt x="1126" y="24985"/>
                    <a:pt x="1126" y="24864"/>
                  </a:cubicBezTo>
                  <a:lnTo>
                    <a:pt x="852" y="25107"/>
                  </a:lnTo>
                  <a:lnTo>
                    <a:pt x="852" y="25593"/>
                  </a:lnTo>
                  <a:cubicBezTo>
                    <a:pt x="730" y="25502"/>
                    <a:pt x="639" y="25381"/>
                    <a:pt x="639" y="25229"/>
                  </a:cubicBezTo>
                  <a:cubicBezTo>
                    <a:pt x="639" y="25123"/>
                    <a:pt x="548" y="25040"/>
                    <a:pt x="464" y="25040"/>
                  </a:cubicBezTo>
                  <a:cubicBezTo>
                    <a:pt x="451" y="25040"/>
                    <a:pt x="438" y="25042"/>
                    <a:pt x="426" y="25046"/>
                  </a:cubicBezTo>
                  <a:lnTo>
                    <a:pt x="426" y="25229"/>
                  </a:lnTo>
                  <a:cubicBezTo>
                    <a:pt x="609" y="25441"/>
                    <a:pt x="730" y="25685"/>
                    <a:pt x="791" y="25958"/>
                  </a:cubicBezTo>
                  <a:lnTo>
                    <a:pt x="1065" y="25989"/>
                  </a:lnTo>
                  <a:cubicBezTo>
                    <a:pt x="1095" y="26110"/>
                    <a:pt x="1004" y="26232"/>
                    <a:pt x="1034" y="26353"/>
                  </a:cubicBezTo>
                  <a:lnTo>
                    <a:pt x="822" y="26353"/>
                  </a:lnTo>
                  <a:lnTo>
                    <a:pt x="943" y="26657"/>
                  </a:lnTo>
                  <a:lnTo>
                    <a:pt x="943" y="26657"/>
                  </a:lnTo>
                  <a:lnTo>
                    <a:pt x="639" y="26414"/>
                  </a:lnTo>
                  <a:lnTo>
                    <a:pt x="335" y="26414"/>
                  </a:lnTo>
                  <a:lnTo>
                    <a:pt x="214" y="26201"/>
                  </a:lnTo>
                  <a:lnTo>
                    <a:pt x="1" y="26353"/>
                  </a:lnTo>
                  <a:cubicBezTo>
                    <a:pt x="183" y="26566"/>
                    <a:pt x="426" y="26688"/>
                    <a:pt x="730" y="26748"/>
                  </a:cubicBezTo>
                  <a:cubicBezTo>
                    <a:pt x="639" y="26840"/>
                    <a:pt x="487" y="26779"/>
                    <a:pt x="578" y="26931"/>
                  </a:cubicBezTo>
                  <a:cubicBezTo>
                    <a:pt x="670" y="26961"/>
                    <a:pt x="761" y="26992"/>
                    <a:pt x="852" y="27052"/>
                  </a:cubicBezTo>
                  <a:cubicBezTo>
                    <a:pt x="923" y="27123"/>
                    <a:pt x="1012" y="27194"/>
                    <a:pt x="1104" y="27194"/>
                  </a:cubicBezTo>
                  <a:cubicBezTo>
                    <a:pt x="1132" y="27194"/>
                    <a:pt x="1159" y="27188"/>
                    <a:pt x="1186" y="27174"/>
                  </a:cubicBezTo>
                  <a:cubicBezTo>
                    <a:pt x="1217" y="27144"/>
                    <a:pt x="1247" y="27144"/>
                    <a:pt x="1278" y="27113"/>
                  </a:cubicBezTo>
                  <a:lnTo>
                    <a:pt x="1308" y="27447"/>
                  </a:lnTo>
                  <a:lnTo>
                    <a:pt x="1703" y="27326"/>
                  </a:lnTo>
                  <a:lnTo>
                    <a:pt x="1703" y="27326"/>
                  </a:lnTo>
                  <a:lnTo>
                    <a:pt x="1551" y="27599"/>
                  </a:lnTo>
                  <a:lnTo>
                    <a:pt x="1095" y="27599"/>
                  </a:lnTo>
                  <a:cubicBezTo>
                    <a:pt x="1004" y="27630"/>
                    <a:pt x="913" y="27691"/>
                    <a:pt x="852" y="27751"/>
                  </a:cubicBezTo>
                  <a:cubicBezTo>
                    <a:pt x="852" y="27751"/>
                    <a:pt x="913" y="27812"/>
                    <a:pt x="913" y="27812"/>
                  </a:cubicBezTo>
                  <a:lnTo>
                    <a:pt x="1186" y="27812"/>
                  </a:lnTo>
                  <a:cubicBezTo>
                    <a:pt x="1186" y="27903"/>
                    <a:pt x="1217" y="27964"/>
                    <a:pt x="1247" y="28025"/>
                  </a:cubicBezTo>
                  <a:cubicBezTo>
                    <a:pt x="1308" y="28086"/>
                    <a:pt x="1369" y="28147"/>
                    <a:pt x="1430" y="28177"/>
                  </a:cubicBezTo>
                  <a:cubicBezTo>
                    <a:pt x="1369" y="28207"/>
                    <a:pt x="1338" y="28268"/>
                    <a:pt x="1278" y="28299"/>
                  </a:cubicBezTo>
                  <a:cubicBezTo>
                    <a:pt x="1217" y="28359"/>
                    <a:pt x="1156" y="28390"/>
                    <a:pt x="1095" y="28420"/>
                  </a:cubicBezTo>
                  <a:cubicBezTo>
                    <a:pt x="1136" y="28461"/>
                    <a:pt x="1171" y="28478"/>
                    <a:pt x="1203" y="28478"/>
                  </a:cubicBezTo>
                  <a:cubicBezTo>
                    <a:pt x="1241" y="28478"/>
                    <a:pt x="1275" y="28454"/>
                    <a:pt x="1308" y="28420"/>
                  </a:cubicBezTo>
                  <a:lnTo>
                    <a:pt x="1521" y="28603"/>
                  </a:lnTo>
                  <a:lnTo>
                    <a:pt x="1673" y="28390"/>
                  </a:lnTo>
                  <a:lnTo>
                    <a:pt x="1460" y="28147"/>
                  </a:lnTo>
                  <a:lnTo>
                    <a:pt x="1460" y="28147"/>
                  </a:lnTo>
                  <a:lnTo>
                    <a:pt x="2068" y="28268"/>
                  </a:lnTo>
                  <a:lnTo>
                    <a:pt x="2250" y="28451"/>
                  </a:lnTo>
                  <a:lnTo>
                    <a:pt x="2341" y="28207"/>
                  </a:lnTo>
                  <a:lnTo>
                    <a:pt x="2493" y="28481"/>
                  </a:lnTo>
                  <a:lnTo>
                    <a:pt x="2676" y="28268"/>
                  </a:lnTo>
                  <a:lnTo>
                    <a:pt x="2676" y="27995"/>
                  </a:lnTo>
                  <a:cubicBezTo>
                    <a:pt x="2676" y="27964"/>
                    <a:pt x="2737" y="27964"/>
                    <a:pt x="2737" y="27964"/>
                  </a:cubicBezTo>
                  <a:lnTo>
                    <a:pt x="2858" y="28177"/>
                  </a:lnTo>
                  <a:lnTo>
                    <a:pt x="2980" y="28086"/>
                  </a:lnTo>
                  <a:lnTo>
                    <a:pt x="3010" y="28329"/>
                  </a:lnTo>
                  <a:lnTo>
                    <a:pt x="3466" y="28329"/>
                  </a:lnTo>
                  <a:lnTo>
                    <a:pt x="3223" y="28177"/>
                  </a:lnTo>
                  <a:lnTo>
                    <a:pt x="3466" y="28177"/>
                  </a:lnTo>
                  <a:cubicBezTo>
                    <a:pt x="3527" y="28207"/>
                    <a:pt x="3557" y="28299"/>
                    <a:pt x="3618" y="28329"/>
                  </a:cubicBezTo>
                  <a:cubicBezTo>
                    <a:pt x="3679" y="28329"/>
                    <a:pt x="3709" y="28359"/>
                    <a:pt x="3770" y="28359"/>
                  </a:cubicBezTo>
                  <a:lnTo>
                    <a:pt x="3831" y="28481"/>
                  </a:lnTo>
                  <a:cubicBezTo>
                    <a:pt x="4013" y="28329"/>
                    <a:pt x="4226" y="28207"/>
                    <a:pt x="4469" y="28177"/>
                  </a:cubicBezTo>
                  <a:lnTo>
                    <a:pt x="4621" y="28329"/>
                  </a:lnTo>
                  <a:lnTo>
                    <a:pt x="4803" y="28177"/>
                  </a:lnTo>
                  <a:lnTo>
                    <a:pt x="5047" y="28177"/>
                  </a:lnTo>
                  <a:lnTo>
                    <a:pt x="5442" y="28359"/>
                  </a:lnTo>
                  <a:lnTo>
                    <a:pt x="5351" y="27995"/>
                  </a:lnTo>
                  <a:lnTo>
                    <a:pt x="5503" y="28116"/>
                  </a:lnTo>
                  <a:lnTo>
                    <a:pt x="5624" y="28025"/>
                  </a:lnTo>
                  <a:lnTo>
                    <a:pt x="5776" y="28177"/>
                  </a:lnTo>
                  <a:lnTo>
                    <a:pt x="6080" y="27873"/>
                  </a:lnTo>
                  <a:cubicBezTo>
                    <a:pt x="6178" y="27934"/>
                    <a:pt x="6242" y="27966"/>
                    <a:pt x="6286" y="27966"/>
                  </a:cubicBezTo>
                  <a:cubicBezTo>
                    <a:pt x="6353" y="27966"/>
                    <a:pt x="6378" y="27897"/>
                    <a:pt x="6414" y="27751"/>
                  </a:cubicBezTo>
                  <a:cubicBezTo>
                    <a:pt x="6384" y="27751"/>
                    <a:pt x="6354" y="27721"/>
                    <a:pt x="6323" y="27660"/>
                  </a:cubicBezTo>
                  <a:lnTo>
                    <a:pt x="6080" y="27843"/>
                  </a:lnTo>
                  <a:cubicBezTo>
                    <a:pt x="6080" y="27812"/>
                    <a:pt x="6080" y="27782"/>
                    <a:pt x="6080" y="27751"/>
                  </a:cubicBezTo>
                  <a:lnTo>
                    <a:pt x="6414" y="27417"/>
                  </a:lnTo>
                  <a:cubicBezTo>
                    <a:pt x="6445" y="27539"/>
                    <a:pt x="6445" y="27630"/>
                    <a:pt x="6445" y="27751"/>
                  </a:cubicBezTo>
                  <a:cubicBezTo>
                    <a:pt x="6506" y="27782"/>
                    <a:pt x="6566" y="27812"/>
                    <a:pt x="6627" y="27843"/>
                  </a:cubicBezTo>
                  <a:lnTo>
                    <a:pt x="6688" y="27691"/>
                  </a:lnTo>
                  <a:lnTo>
                    <a:pt x="6962" y="27569"/>
                  </a:lnTo>
                  <a:lnTo>
                    <a:pt x="7083" y="27660"/>
                  </a:lnTo>
                  <a:lnTo>
                    <a:pt x="7144" y="27599"/>
                  </a:lnTo>
                  <a:lnTo>
                    <a:pt x="7357" y="27751"/>
                  </a:lnTo>
                  <a:lnTo>
                    <a:pt x="7448" y="27569"/>
                  </a:lnTo>
                  <a:lnTo>
                    <a:pt x="7691" y="27782"/>
                  </a:lnTo>
                  <a:lnTo>
                    <a:pt x="7691" y="27599"/>
                  </a:lnTo>
                  <a:cubicBezTo>
                    <a:pt x="7661" y="27569"/>
                    <a:pt x="7630" y="27569"/>
                    <a:pt x="7630" y="27539"/>
                  </a:cubicBezTo>
                  <a:lnTo>
                    <a:pt x="7661" y="27508"/>
                  </a:lnTo>
                  <a:lnTo>
                    <a:pt x="7691" y="27569"/>
                  </a:lnTo>
                  <a:lnTo>
                    <a:pt x="7965" y="27356"/>
                  </a:lnTo>
                  <a:lnTo>
                    <a:pt x="8025" y="27508"/>
                  </a:lnTo>
                  <a:cubicBezTo>
                    <a:pt x="8208" y="27356"/>
                    <a:pt x="8512" y="27508"/>
                    <a:pt x="8633" y="27204"/>
                  </a:cubicBezTo>
                  <a:lnTo>
                    <a:pt x="8664" y="27204"/>
                  </a:lnTo>
                  <a:lnTo>
                    <a:pt x="8907" y="27356"/>
                  </a:lnTo>
                  <a:cubicBezTo>
                    <a:pt x="9089" y="27204"/>
                    <a:pt x="9089" y="27204"/>
                    <a:pt x="9424" y="27144"/>
                  </a:cubicBezTo>
                  <a:lnTo>
                    <a:pt x="9424" y="27144"/>
                  </a:lnTo>
                  <a:lnTo>
                    <a:pt x="9332" y="27356"/>
                  </a:lnTo>
                  <a:lnTo>
                    <a:pt x="9697" y="27235"/>
                  </a:lnTo>
                  <a:lnTo>
                    <a:pt x="9728" y="27113"/>
                  </a:lnTo>
                  <a:lnTo>
                    <a:pt x="10913" y="27356"/>
                  </a:lnTo>
                  <a:cubicBezTo>
                    <a:pt x="10974" y="27083"/>
                    <a:pt x="11217" y="27113"/>
                    <a:pt x="11369" y="26992"/>
                  </a:cubicBezTo>
                  <a:lnTo>
                    <a:pt x="11460" y="27052"/>
                  </a:lnTo>
                  <a:lnTo>
                    <a:pt x="11612" y="26992"/>
                  </a:lnTo>
                  <a:lnTo>
                    <a:pt x="11642" y="27204"/>
                  </a:lnTo>
                  <a:lnTo>
                    <a:pt x="11734" y="27204"/>
                  </a:lnTo>
                  <a:lnTo>
                    <a:pt x="11794" y="26992"/>
                  </a:lnTo>
                  <a:lnTo>
                    <a:pt x="11946" y="26992"/>
                  </a:lnTo>
                  <a:cubicBezTo>
                    <a:pt x="11977" y="26961"/>
                    <a:pt x="12007" y="26931"/>
                    <a:pt x="12038" y="26900"/>
                  </a:cubicBezTo>
                  <a:lnTo>
                    <a:pt x="12220" y="27265"/>
                  </a:lnTo>
                  <a:lnTo>
                    <a:pt x="12585" y="27265"/>
                  </a:lnTo>
                  <a:cubicBezTo>
                    <a:pt x="12585" y="27235"/>
                    <a:pt x="12585" y="27204"/>
                    <a:pt x="12585" y="27144"/>
                  </a:cubicBezTo>
                  <a:lnTo>
                    <a:pt x="12706" y="27204"/>
                  </a:lnTo>
                  <a:lnTo>
                    <a:pt x="12737" y="26992"/>
                  </a:lnTo>
                  <a:lnTo>
                    <a:pt x="13071" y="26992"/>
                  </a:lnTo>
                  <a:cubicBezTo>
                    <a:pt x="13122" y="26863"/>
                    <a:pt x="13174" y="26735"/>
                    <a:pt x="13280" y="26735"/>
                  </a:cubicBezTo>
                  <a:cubicBezTo>
                    <a:pt x="13300" y="26735"/>
                    <a:pt x="13321" y="26739"/>
                    <a:pt x="13345" y="26748"/>
                  </a:cubicBezTo>
                  <a:lnTo>
                    <a:pt x="13527" y="27174"/>
                  </a:lnTo>
                  <a:lnTo>
                    <a:pt x="13649" y="27083"/>
                  </a:lnTo>
                  <a:lnTo>
                    <a:pt x="13831" y="27144"/>
                  </a:lnTo>
                  <a:lnTo>
                    <a:pt x="13861" y="26688"/>
                  </a:lnTo>
                  <a:lnTo>
                    <a:pt x="14135" y="26688"/>
                  </a:lnTo>
                  <a:cubicBezTo>
                    <a:pt x="14135" y="26840"/>
                    <a:pt x="14135" y="26961"/>
                    <a:pt x="14317" y="26992"/>
                  </a:cubicBezTo>
                  <a:lnTo>
                    <a:pt x="14530" y="26748"/>
                  </a:lnTo>
                  <a:cubicBezTo>
                    <a:pt x="14652" y="26794"/>
                    <a:pt x="14712" y="26817"/>
                    <a:pt x="14766" y="26817"/>
                  </a:cubicBezTo>
                  <a:cubicBezTo>
                    <a:pt x="14819" y="26817"/>
                    <a:pt x="14864" y="26794"/>
                    <a:pt x="14956" y="26748"/>
                  </a:cubicBezTo>
                  <a:cubicBezTo>
                    <a:pt x="14986" y="26748"/>
                    <a:pt x="14986" y="26688"/>
                    <a:pt x="14986" y="26688"/>
                  </a:cubicBezTo>
                  <a:cubicBezTo>
                    <a:pt x="15199" y="26688"/>
                    <a:pt x="15412" y="26657"/>
                    <a:pt x="15685" y="26627"/>
                  </a:cubicBezTo>
                  <a:lnTo>
                    <a:pt x="15776" y="26718"/>
                  </a:lnTo>
                  <a:lnTo>
                    <a:pt x="15867" y="26536"/>
                  </a:lnTo>
                  <a:lnTo>
                    <a:pt x="16141" y="26809"/>
                  </a:lnTo>
                  <a:lnTo>
                    <a:pt x="15989" y="26870"/>
                  </a:lnTo>
                  <a:lnTo>
                    <a:pt x="15989" y="26961"/>
                  </a:lnTo>
                  <a:lnTo>
                    <a:pt x="16293" y="26961"/>
                  </a:lnTo>
                  <a:lnTo>
                    <a:pt x="16171" y="26748"/>
                  </a:lnTo>
                  <a:lnTo>
                    <a:pt x="16354" y="26444"/>
                  </a:lnTo>
                  <a:cubicBezTo>
                    <a:pt x="16509" y="26580"/>
                    <a:pt x="16676" y="26604"/>
                    <a:pt x="16847" y="26604"/>
                  </a:cubicBezTo>
                  <a:cubicBezTo>
                    <a:pt x="16945" y="26604"/>
                    <a:pt x="17045" y="26596"/>
                    <a:pt x="17144" y="26596"/>
                  </a:cubicBezTo>
                  <a:lnTo>
                    <a:pt x="17144" y="26292"/>
                  </a:lnTo>
                  <a:lnTo>
                    <a:pt x="17266" y="26292"/>
                  </a:lnTo>
                  <a:lnTo>
                    <a:pt x="17266" y="26475"/>
                  </a:lnTo>
                  <a:lnTo>
                    <a:pt x="17478" y="26596"/>
                  </a:lnTo>
                  <a:lnTo>
                    <a:pt x="17509" y="26900"/>
                  </a:lnTo>
                  <a:cubicBezTo>
                    <a:pt x="17691" y="26900"/>
                    <a:pt x="17691" y="26748"/>
                    <a:pt x="17813" y="26627"/>
                  </a:cubicBezTo>
                  <a:lnTo>
                    <a:pt x="17934" y="26840"/>
                  </a:lnTo>
                  <a:lnTo>
                    <a:pt x="17934" y="26627"/>
                  </a:lnTo>
                  <a:lnTo>
                    <a:pt x="18208" y="26536"/>
                  </a:lnTo>
                  <a:lnTo>
                    <a:pt x="18299" y="26627"/>
                  </a:lnTo>
                  <a:lnTo>
                    <a:pt x="18238" y="26748"/>
                  </a:lnTo>
                  <a:cubicBezTo>
                    <a:pt x="18330" y="26809"/>
                    <a:pt x="18421" y="26824"/>
                    <a:pt x="18512" y="26824"/>
                  </a:cubicBezTo>
                  <a:cubicBezTo>
                    <a:pt x="18603" y="26824"/>
                    <a:pt x="18694" y="26809"/>
                    <a:pt x="18785" y="26809"/>
                  </a:cubicBezTo>
                  <a:cubicBezTo>
                    <a:pt x="18801" y="26770"/>
                    <a:pt x="18818" y="26757"/>
                    <a:pt x="18837" y="26757"/>
                  </a:cubicBezTo>
                  <a:cubicBezTo>
                    <a:pt x="18875" y="26757"/>
                    <a:pt x="18918" y="26814"/>
                    <a:pt x="18955" y="26814"/>
                  </a:cubicBezTo>
                  <a:cubicBezTo>
                    <a:pt x="18971" y="26814"/>
                    <a:pt x="18985" y="26805"/>
                    <a:pt x="18998" y="26779"/>
                  </a:cubicBezTo>
                  <a:lnTo>
                    <a:pt x="19150" y="26566"/>
                  </a:lnTo>
                  <a:cubicBezTo>
                    <a:pt x="19249" y="26625"/>
                    <a:pt x="19335" y="26672"/>
                    <a:pt x="19425" y="26672"/>
                  </a:cubicBezTo>
                  <a:cubicBezTo>
                    <a:pt x="19473" y="26672"/>
                    <a:pt x="19523" y="26659"/>
                    <a:pt x="19576" y="26627"/>
                  </a:cubicBezTo>
                  <a:cubicBezTo>
                    <a:pt x="19596" y="26607"/>
                    <a:pt x="19620" y="26600"/>
                    <a:pt x="19647" y="26600"/>
                  </a:cubicBezTo>
                  <a:cubicBezTo>
                    <a:pt x="19701" y="26600"/>
                    <a:pt x="19768" y="26627"/>
                    <a:pt x="19849" y="26627"/>
                  </a:cubicBezTo>
                  <a:lnTo>
                    <a:pt x="19971" y="26505"/>
                  </a:lnTo>
                  <a:cubicBezTo>
                    <a:pt x="19971" y="26536"/>
                    <a:pt x="20001" y="26566"/>
                    <a:pt x="20001" y="26566"/>
                  </a:cubicBezTo>
                  <a:cubicBezTo>
                    <a:pt x="20092" y="26566"/>
                    <a:pt x="20184" y="26596"/>
                    <a:pt x="20275" y="26596"/>
                  </a:cubicBezTo>
                  <a:lnTo>
                    <a:pt x="20305" y="26718"/>
                  </a:lnTo>
                  <a:lnTo>
                    <a:pt x="20700" y="26475"/>
                  </a:lnTo>
                  <a:lnTo>
                    <a:pt x="20822" y="26657"/>
                  </a:lnTo>
                  <a:cubicBezTo>
                    <a:pt x="20903" y="26657"/>
                    <a:pt x="20971" y="26684"/>
                    <a:pt x="21025" y="26684"/>
                  </a:cubicBezTo>
                  <a:cubicBezTo>
                    <a:pt x="21052" y="26684"/>
                    <a:pt x="21075" y="26677"/>
                    <a:pt x="21096" y="26657"/>
                  </a:cubicBezTo>
                  <a:cubicBezTo>
                    <a:pt x="21161" y="26611"/>
                    <a:pt x="21220" y="26593"/>
                    <a:pt x="21276" y="26593"/>
                  </a:cubicBezTo>
                  <a:cubicBezTo>
                    <a:pt x="21401" y="26593"/>
                    <a:pt x="21507" y="26685"/>
                    <a:pt x="21612" y="26748"/>
                  </a:cubicBezTo>
                  <a:lnTo>
                    <a:pt x="21734" y="26596"/>
                  </a:lnTo>
                  <a:lnTo>
                    <a:pt x="21795" y="26657"/>
                  </a:lnTo>
                  <a:lnTo>
                    <a:pt x="21886" y="26596"/>
                  </a:lnTo>
                  <a:lnTo>
                    <a:pt x="21977" y="26657"/>
                  </a:lnTo>
                  <a:cubicBezTo>
                    <a:pt x="22159" y="26627"/>
                    <a:pt x="22342" y="26566"/>
                    <a:pt x="22494" y="26536"/>
                  </a:cubicBezTo>
                  <a:lnTo>
                    <a:pt x="23071" y="26688"/>
                  </a:lnTo>
                  <a:lnTo>
                    <a:pt x="23193" y="26505"/>
                  </a:lnTo>
                  <a:lnTo>
                    <a:pt x="23102" y="26384"/>
                  </a:lnTo>
                  <a:lnTo>
                    <a:pt x="23223" y="26384"/>
                  </a:lnTo>
                  <a:lnTo>
                    <a:pt x="23284" y="26536"/>
                  </a:lnTo>
                  <a:lnTo>
                    <a:pt x="23527" y="26414"/>
                  </a:lnTo>
                  <a:lnTo>
                    <a:pt x="23527" y="26414"/>
                  </a:lnTo>
                  <a:lnTo>
                    <a:pt x="23466" y="26657"/>
                  </a:lnTo>
                  <a:lnTo>
                    <a:pt x="23892" y="26657"/>
                  </a:lnTo>
                  <a:lnTo>
                    <a:pt x="23953" y="26505"/>
                  </a:lnTo>
                  <a:lnTo>
                    <a:pt x="24257" y="26596"/>
                  </a:lnTo>
                  <a:lnTo>
                    <a:pt x="24378" y="26475"/>
                  </a:lnTo>
                  <a:lnTo>
                    <a:pt x="24713" y="26475"/>
                  </a:lnTo>
                  <a:lnTo>
                    <a:pt x="24713" y="26748"/>
                  </a:lnTo>
                  <a:cubicBezTo>
                    <a:pt x="24783" y="26660"/>
                    <a:pt x="24854" y="26613"/>
                    <a:pt x="24925" y="26613"/>
                  </a:cubicBezTo>
                  <a:cubicBezTo>
                    <a:pt x="24976" y="26613"/>
                    <a:pt x="25027" y="26637"/>
                    <a:pt x="25077" y="26688"/>
                  </a:cubicBezTo>
                  <a:lnTo>
                    <a:pt x="25169" y="26596"/>
                  </a:lnTo>
                  <a:cubicBezTo>
                    <a:pt x="25381" y="26596"/>
                    <a:pt x="25594" y="26657"/>
                    <a:pt x="25776" y="26809"/>
                  </a:cubicBezTo>
                  <a:lnTo>
                    <a:pt x="25776" y="26414"/>
                  </a:lnTo>
                  <a:cubicBezTo>
                    <a:pt x="25959" y="26475"/>
                    <a:pt x="26080" y="26505"/>
                    <a:pt x="26293" y="26596"/>
                  </a:cubicBezTo>
                  <a:cubicBezTo>
                    <a:pt x="26335" y="26614"/>
                    <a:pt x="26375" y="26622"/>
                    <a:pt x="26412" y="26622"/>
                  </a:cubicBezTo>
                  <a:cubicBezTo>
                    <a:pt x="26566" y="26622"/>
                    <a:pt x="26688" y="26499"/>
                    <a:pt x="26810" y="26475"/>
                  </a:cubicBezTo>
                  <a:lnTo>
                    <a:pt x="26932" y="26536"/>
                  </a:lnTo>
                  <a:cubicBezTo>
                    <a:pt x="27008" y="26516"/>
                    <a:pt x="27085" y="26461"/>
                    <a:pt x="27154" y="26461"/>
                  </a:cubicBezTo>
                  <a:cubicBezTo>
                    <a:pt x="27195" y="26461"/>
                    <a:pt x="27232" y="26480"/>
                    <a:pt x="27266" y="26536"/>
                  </a:cubicBezTo>
                  <a:lnTo>
                    <a:pt x="27357" y="26475"/>
                  </a:lnTo>
                  <a:cubicBezTo>
                    <a:pt x="27451" y="26517"/>
                    <a:pt x="27552" y="26537"/>
                    <a:pt x="27653" y="26537"/>
                  </a:cubicBezTo>
                  <a:cubicBezTo>
                    <a:pt x="27846" y="26537"/>
                    <a:pt x="28038" y="26463"/>
                    <a:pt x="28178" y="26323"/>
                  </a:cubicBezTo>
                  <a:lnTo>
                    <a:pt x="28208" y="26444"/>
                  </a:lnTo>
                  <a:lnTo>
                    <a:pt x="28391" y="26536"/>
                  </a:lnTo>
                  <a:cubicBezTo>
                    <a:pt x="28485" y="26465"/>
                    <a:pt x="28561" y="26394"/>
                    <a:pt x="28675" y="26394"/>
                  </a:cubicBezTo>
                  <a:cubicBezTo>
                    <a:pt x="28708" y="26394"/>
                    <a:pt x="28745" y="26400"/>
                    <a:pt x="28786" y="26414"/>
                  </a:cubicBezTo>
                  <a:lnTo>
                    <a:pt x="28786" y="26505"/>
                  </a:lnTo>
                  <a:lnTo>
                    <a:pt x="29272" y="26596"/>
                  </a:lnTo>
                  <a:cubicBezTo>
                    <a:pt x="29348" y="26559"/>
                    <a:pt x="29423" y="26537"/>
                    <a:pt x="29527" y="26537"/>
                  </a:cubicBezTo>
                  <a:cubicBezTo>
                    <a:pt x="29673" y="26537"/>
                    <a:pt x="29876" y="26581"/>
                    <a:pt x="30214" y="26688"/>
                  </a:cubicBezTo>
                  <a:lnTo>
                    <a:pt x="30275" y="26536"/>
                  </a:lnTo>
                  <a:lnTo>
                    <a:pt x="30640" y="26536"/>
                  </a:lnTo>
                  <a:cubicBezTo>
                    <a:pt x="30761" y="26536"/>
                    <a:pt x="30913" y="26505"/>
                    <a:pt x="31035" y="26475"/>
                  </a:cubicBezTo>
                  <a:cubicBezTo>
                    <a:pt x="31042" y="26472"/>
                    <a:pt x="31049" y="26471"/>
                    <a:pt x="31057" y="26471"/>
                  </a:cubicBezTo>
                  <a:cubicBezTo>
                    <a:pt x="31117" y="26471"/>
                    <a:pt x="31179" y="26548"/>
                    <a:pt x="31251" y="26548"/>
                  </a:cubicBezTo>
                  <a:cubicBezTo>
                    <a:pt x="31279" y="26548"/>
                    <a:pt x="31308" y="26536"/>
                    <a:pt x="31339" y="26505"/>
                  </a:cubicBezTo>
                  <a:cubicBezTo>
                    <a:pt x="31386" y="26470"/>
                    <a:pt x="31433" y="26462"/>
                    <a:pt x="31482" y="26462"/>
                  </a:cubicBezTo>
                  <a:cubicBezTo>
                    <a:pt x="31522" y="26462"/>
                    <a:pt x="31563" y="26467"/>
                    <a:pt x="31606" y="26467"/>
                  </a:cubicBezTo>
                  <a:cubicBezTo>
                    <a:pt x="31646" y="26467"/>
                    <a:pt x="31689" y="26463"/>
                    <a:pt x="31734" y="26444"/>
                  </a:cubicBezTo>
                  <a:lnTo>
                    <a:pt x="31886" y="26688"/>
                  </a:lnTo>
                  <a:lnTo>
                    <a:pt x="31977" y="26444"/>
                  </a:lnTo>
                  <a:cubicBezTo>
                    <a:pt x="32145" y="26507"/>
                    <a:pt x="32284" y="26614"/>
                    <a:pt x="32434" y="26614"/>
                  </a:cubicBezTo>
                  <a:cubicBezTo>
                    <a:pt x="32501" y="26614"/>
                    <a:pt x="32571" y="26592"/>
                    <a:pt x="32646" y="26536"/>
                  </a:cubicBezTo>
                  <a:cubicBezTo>
                    <a:pt x="32658" y="26594"/>
                    <a:pt x="32678" y="26612"/>
                    <a:pt x="32703" y="26612"/>
                  </a:cubicBezTo>
                  <a:cubicBezTo>
                    <a:pt x="32742" y="26612"/>
                    <a:pt x="32791" y="26566"/>
                    <a:pt x="32828" y="26566"/>
                  </a:cubicBezTo>
                  <a:cubicBezTo>
                    <a:pt x="32935" y="26612"/>
                    <a:pt x="33049" y="26634"/>
                    <a:pt x="33163" y="26634"/>
                  </a:cubicBezTo>
                  <a:cubicBezTo>
                    <a:pt x="33277" y="26634"/>
                    <a:pt x="33391" y="26612"/>
                    <a:pt x="33497" y="26566"/>
                  </a:cubicBezTo>
                  <a:cubicBezTo>
                    <a:pt x="33506" y="26561"/>
                    <a:pt x="33516" y="26560"/>
                    <a:pt x="33526" y="26560"/>
                  </a:cubicBezTo>
                  <a:cubicBezTo>
                    <a:pt x="33566" y="26560"/>
                    <a:pt x="33612" y="26587"/>
                    <a:pt x="33645" y="26587"/>
                  </a:cubicBezTo>
                  <a:cubicBezTo>
                    <a:pt x="33659" y="26587"/>
                    <a:pt x="33671" y="26582"/>
                    <a:pt x="33679" y="26566"/>
                  </a:cubicBezTo>
                  <a:cubicBezTo>
                    <a:pt x="33695" y="26551"/>
                    <a:pt x="33733" y="26543"/>
                    <a:pt x="33778" y="26543"/>
                  </a:cubicBezTo>
                  <a:cubicBezTo>
                    <a:pt x="33824" y="26543"/>
                    <a:pt x="33877" y="26551"/>
                    <a:pt x="33923" y="26566"/>
                  </a:cubicBezTo>
                  <a:cubicBezTo>
                    <a:pt x="33983" y="26566"/>
                    <a:pt x="34044" y="26596"/>
                    <a:pt x="34105" y="26596"/>
                  </a:cubicBezTo>
                  <a:cubicBezTo>
                    <a:pt x="34226" y="26596"/>
                    <a:pt x="34348" y="26566"/>
                    <a:pt x="34530" y="26566"/>
                  </a:cubicBezTo>
                  <a:cubicBezTo>
                    <a:pt x="34615" y="26608"/>
                    <a:pt x="34706" y="26631"/>
                    <a:pt x="34795" y="26631"/>
                  </a:cubicBezTo>
                  <a:cubicBezTo>
                    <a:pt x="34897" y="26631"/>
                    <a:pt x="34996" y="26601"/>
                    <a:pt x="35078" y="26536"/>
                  </a:cubicBezTo>
                  <a:lnTo>
                    <a:pt x="35169" y="26627"/>
                  </a:lnTo>
                  <a:cubicBezTo>
                    <a:pt x="35260" y="26596"/>
                    <a:pt x="35321" y="26596"/>
                    <a:pt x="35412" y="26536"/>
                  </a:cubicBezTo>
                  <a:cubicBezTo>
                    <a:pt x="35421" y="26533"/>
                    <a:pt x="35429" y="26532"/>
                    <a:pt x="35438" y="26532"/>
                  </a:cubicBezTo>
                  <a:cubicBezTo>
                    <a:pt x="35493" y="26532"/>
                    <a:pt x="35549" y="26584"/>
                    <a:pt x="35605" y="26584"/>
                  </a:cubicBezTo>
                  <a:cubicBezTo>
                    <a:pt x="35632" y="26584"/>
                    <a:pt x="35659" y="26571"/>
                    <a:pt x="35685" y="26536"/>
                  </a:cubicBezTo>
                  <a:cubicBezTo>
                    <a:pt x="35694" y="26531"/>
                    <a:pt x="35704" y="26529"/>
                    <a:pt x="35715" y="26529"/>
                  </a:cubicBezTo>
                  <a:cubicBezTo>
                    <a:pt x="35780" y="26529"/>
                    <a:pt x="35881" y="26596"/>
                    <a:pt x="35959" y="26596"/>
                  </a:cubicBezTo>
                  <a:cubicBezTo>
                    <a:pt x="36005" y="26551"/>
                    <a:pt x="36065" y="26528"/>
                    <a:pt x="36122" y="26528"/>
                  </a:cubicBezTo>
                  <a:cubicBezTo>
                    <a:pt x="36179" y="26528"/>
                    <a:pt x="36233" y="26551"/>
                    <a:pt x="36263" y="26596"/>
                  </a:cubicBezTo>
                  <a:lnTo>
                    <a:pt x="36354" y="26505"/>
                  </a:lnTo>
                  <a:cubicBezTo>
                    <a:pt x="36423" y="26591"/>
                    <a:pt x="36501" y="26628"/>
                    <a:pt x="36572" y="26628"/>
                  </a:cubicBezTo>
                  <a:cubicBezTo>
                    <a:pt x="36628" y="26628"/>
                    <a:pt x="36679" y="26606"/>
                    <a:pt x="36719" y="26566"/>
                  </a:cubicBezTo>
                  <a:cubicBezTo>
                    <a:pt x="36816" y="26566"/>
                    <a:pt x="36913" y="26605"/>
                    <a:pt x="36964" y="26605"/>
                  </a:cubicBezTo>
                  <a:cubicBezTo>
                    <a:pt x="36977" y="26605"/>
                    <a:pt x="36986" y="26602"/>
                    <a:pt x="36992" y="26596"/>
                  </a:cubicBezTo>
                  <a:cubicBezTo>
                    <a:pt x="37048" y="26540"/>
                    <a:pt x="37100" y="26522"/>
                    <a:pt x="37148" y="26522"/>
                  </a:cubicBezTo>
                  <a:cubicBezTo>
                    <a:pt x="37230" y="26522"/>
                    <a:pt x="37300" y="26577"/>
                    <a:pt x="37357" y="26596"/>
                  </a:cubicBezTo>
                  <a:lnTo>
                    <a:pt x="37479" y="26505"/>
                  </a:lnTo>
                  <a:lnTo>
                    <a:pt x="37631" y="26596"/>
                  </a:lnTo>
                  <a:cubicBezTo>
                    <a:pt x="37696" y="26596"/>
                    <a:pt x="37761" y="26519"/>
                    <a:pt x="37837" y="26519"/>
                  </a:cubicBezTo>
                  <a:cubicBezTo>
                    <a:pt x="37868" y="26519"/>
                    <a:pt x="37900" y="26531"/>
                    <a:pt x="37935" y="26566"/>
                  </a:cubicBezTo>
                  <a:cubicBezTo>
                    <a:pt x="37943" y="26569"/>
                    <a:pt x="37953" y="26570"/>
                    <a:pt x="37962" y="26570"/>
                  </a:cubicBezTo>
                  <a:cubicBezTo>
                    <a:pt x="38019" y="26570"/>
                    <a:pt x="38092" y="26528"/>
                    <a:pt x="38158" y="26528"/>
                  </a:cubicBezTo>
                  <a:cubicBezTo>
                    <a:pt x="38199" y="26528"/>
                    <a:pt x="38238" y="26544"/>
                    <a:pt x="38269" y="26596"/>
                  </a:cubicBezTo>
                  <a:lnTo>
                    <a:pt x="38573" y="26353"/>
                  </a:lnTo>
                  <a:cubicBezTo>
                    <a:pt x="38628" y="26360"/>
                    <a:pt x="38682" y="26364"/>
                    <a:pt x="38736" y="26364"/>
                  </a:cubicBezTo>
                  <a:cubicBezTo>
                    <a:pt x="38922" y="26364"/>
                    <a:pt x="39100" y="26319"/>
                    <a:pt x="39242" y="26201"/>
                  </a:cubicBezTo>
                  <a:lnTo>
                    <a:pt x="39363" y="26384"/>
                  </a:lnTo>
                  <a:cubicBezTo>
                    <a:pt x="39394" y="26368"/>
                    <a:pt x="39432" y="26361"/>
                    <a:pt x="39470" y="26361"/>
                  </a:cubicBezTo>
                  <a:cubicBezTo>
                    <a:pt x="39508" y="26361"/>
                    <a:pt x="39546" y="26368"/>
                    <a:pt x="39576" y="26384"/>
                  </a:cubicBezTo>
                  <a:cubicBezTo>
                    <a:pt x="39607" y="26384"/>
                    <a:pt x="39667" y="26414"/>
                    <a:pt x="39728" y="26444"/>
                  </a:cubicBezTo>
                  <a:lnTo>
                    <a:pt x="39728" y="26171"/>
                  </a:lnTo>
                  <a:lnTo>
                    <a:pt x="39850" y="26414"/>
                  </a:lnTo>
                  <a:lnTo>
                    <a:pt x="39971" y="26201"/>
                  </a:lnTo>
                  <a:lnTo>
                    <a:pt x="40275" y="26292"/>
                  </a:lnTo>
                  <a:lnTo>
                    <a:pt x="40306" y="26080"/>
                  </a:lnTo>
                  <a:lnTo>
                    <a:pt x="40731" y="26080"/>
                  </a:lnTo>
                  <a:lnTo>
                    <a:pt x="40731" y="26232"/>
                  </a:lnTo>
                  <a:lnTo>
                    <a:pt x="40974" y="26353"/>
                  </a:lnTo>
                  <a:lnTo>
                    <a:pt x="41126" y="26232"/>
                  </a:lnTo>
                  <a:lnTo>
                    <a:pt x="41217" y="26323"/>
                  </a:lnTo>
                  <a:lnTo>
                    <a:pt x="41521" y="26110"/>
                  </a:lnTo>
                  <a:lnTo>
                    <a:pt x="41582" y="26262"/>
                  </a:lnTo>
                  <a:lnTo>
                    <a:pt x="41765" y="26232"/>
                  </a:lnTo>
                  <a:lnTo>
                    <a:pt x="41977" y="26262"/>
                  </a:lnTo>
                  <a:cubicBezTo>
                    <a:pt x="42008" y="26232"/>
                    <a:pt x="42008" y="26201"/>
                    <a:pt x="42038" y="26201"/>
                  </a:cubicBezTo>
                  <a:lnTo>
                    <a:pt x="42069" y="26232"/>
                  </a:lnTo>
                  <a:lnTo>
                    <a:pt x="42008" y="26262"/>
                  </a:lnTo>
                  <a:lnTo>
                    <a:pt x="42221" y="26444"/>
                  </a:lnTo>
                  <a:lnTo>
                    <a:pt x="42312" y="26353"/>
                  </a:lnTo>
                  <a:lnTo>
                    <a:pt x="42464" y="26444"/>
                  </a:lnTo>
                  <a:lnTo>
                    <a:pt x="42555" y="26262"/>
                  </a:lnTo>
                  <a:lnTo>
                    <a:pt x="42920" y="26262"/>
                  </a:lnTo>
                  <a:lnTo>
                    <a:pt x="42920" y="26232"/>
                  </a:lnTo>
                  <a:lnTo>
                    <a:pt x="43406" y="26080"/>
                  </a:lnTo>
                  <a:lnTo>
                    <a:pt x="43436" y="25958"/>
                  </a:lnTo>
                  <a:lnTo>
                    <a:pt x="43558" y="26049"/>
                  </a:lnTo>
                  <a:lnTo>
                    <a:pt x="43740" y="25958"/>
                  </a:lnTo>
                  <a:lnTo>
                    <a:pt x="43862" y="26140"/>
                  </a:lnTo>
                  <a:lnTo>
                    <a:pt x="43801" y="26232"/>
                  </a:lnTo>
                  <a:cubicBezTo>
                    <a:pt x="43856" y="26305"/>
                    <a:pt x="43912" y="26345"/>
                    <a:pt x="43974" y="26345"/>
                  </a:cubicBezTo>
                  <a:cubicBezTo>
                    <a:pt x="44014" y="26345"/>
                    <a:pt x="44057" y="26328"/>
                    <a:pt x="44105" y="26292"/>
                  </a:cubicBezTo>
                  <a:lnTo>
                    <a:pt x="44014" y="26140"/>
                  </a:lnTo>
                  <a:lnTo>
                    <a:pt x="44196" y="26140"/>
                  </a:lnTo>
                  <a:lnTo>
                    <a:pt x="44257" y="26292"/>
                  </a:lnTo>
                  <a:lnTo>
                    <a:pt x="44500" y="26201"/>
                  </a:lnTo>
                  <a:lnTo>
                    <a:pt x="44774" y="26292"/>
                  </a:lnTo>
                  <a:lnTo>
                    <a:pt x="44926" y="26019"/>
                  </a:lnTo>
                  <a:cubicBezTo>
                    <a:pt x="45057" y="26056"/>
                    <a:pt x="45177" y="26128"/>
                    <a:pt x="45292" y="26128"/>
                  </a:cubicBezTo>
                  <a:cubicBezTo>
                    <a:pt x="45363" y="26128"/>
                    <a:pt x="45433" y="26101"/>
                    <a:pt x="45503" y="26019"/>
                  </a:cubicBezTo>
                  <a:lnTo>
                    <a:pt x="45625" y="26171"/>
                  </a:lnTo>
                  <a:lnTo>
                    <a:pt x="45746" y="25928"/>
                  </a:lnTo>
                  <a:lnTo>
                    <a:pt x="45777" y="26171"/>
                  </a:lnTo>
                  <a:lnTo>
                    <a:pt x="46020" y="26232"/>
                  </a:lnTo>
                  <a:lnTo>
                    <a:pt x="46658" y="26049"/>
                  </a:lnTo>
                  <a:lnTo>
                    <a:pt x="46689" y="26353"/>
                  </a:lnTo>
                  <a:lnTo>
                    <a:pt x="46841" y="26140"/>
                  </a:lnTo>
                  <a:cubicBezTo>
                    <a:pt x="46890" y="26124"/>
                    <a:pt x="46938" y="26117"/>
                    <a:pt x="46987" y="26117"/>
                  </a:cubicBezTo>
                  <a:cubicBezTo>
                    <a:pt x="47119" y="26117"/>
                    <a:pt x="47246" y="26173"/>
                    <a:pt x="47357" y="26262"/>
                  </a:cubicBezTo>
                  <a:cubicBezTo>
                    <a:pt x="47439" y="26235"/>
                    <a:pt x="47485" y="26220"/>
                    <a:pt x="47523" y="26220"/>
                  </a:cubicBezTo>
                  <a:cubicBezTo>
                    <a:pt x="47571" y="26220"/>
                    <a:pt x="47608" y="26242"/>
                    <a:pt x="47692" y="26292"/>
                  </a:cubicBezTo>
                  <a:lnTo>
                    <a:pt x="47783" y="26140"/>
                  </a:lnTo>
                  <a:lnTo>
                    <a:pt x="48209" y="26262"/>
                  </a:lnTo>
                  <a:cubicBezTo>
                    <a:pt x="48263" y="26208"/>
                    <a:pt x="48293" y="26105"/>
                    <a:pt x="48385" y="26105"/>
                  </a:cubicBezTo>
                  <a:cubicBezTo>
                    <a:pt x="48396" y="26105"/>
                    <a:pt x="48408" y="26107"/>
                    <a:pt x="48421" y="26110"/>
                  </a:cubicBezTo>
                  <a:cubicBezTo>
                    <a:pt x="48449" y="26041"/>
                    <a:pt x="48489" y="26022"/>
                    <a:pt x="48533" y="26022"/>
                  </a:cubicBezTo>
                  <a:cubicBezTo>
                    <a:pt x="48586" y="26022"/>
                    <a:pt x="48645" y="26049"/>
                    <a:pt x="48695" y="26049"/>
                  </a:cubicBezTo>
                  <a:cubicBezTo>
                    <a:pt x="48776" y="26049"/>
                    <a:pt x="48857" y="26117"/>
                    <a:pt x="48938" y="26117"/>
                  </a:cubicBezTo>
                  <a:cubicBezTo>
                    <a:pt x="48979" y="26117"/>
                    <a:pt x="49019" y="26100"/>
                    <a:pt x="49060" y="26049"/>
                  </a:cubicBezTo>
                  <a:cubicBezTo>
                    <a:pt x="49120" y="26110"/>
                    <a:pt x="49189" y="26125"/>
                    <a:pt x="49257" y="26125"/>
                  </a:cubicBezTo>
                  <a:cubicBezTo>
                    <a:pt x="49326" y="26125"/>
                    <a:pt x="49394" y="26110"/>
                    <a:pt x="49455" y="26110"/>
                  </a:cubicBezTo>
                  <a:lnTo>
                    <a:pt x="49880" y="26171"/>
                  </a:lnTo>
                  <a:lnTo>
                    <a:pt x="49941" y="26140"/>
                  </a:lnTo>
                  <a:lnTo>
                    <a:pt x="50063" y="26201"/>
                  </a:lnTo>
                  <a:lnTo>
                    <a:pt x="50275" y="26019"/>
                  </a:lnTo>
                  <a:cubicBezTo>
                    <a:pt x="50311" y="26024"/>
                    <a:pt x="50346" y="26026"/>
                    <a:pt x="50382" y="26026"/>
                  </a:cubicBezTo>
                  <a:cubicBezTo>
                    <a:pt x="50452" y="26026"/>
                    <a:pt x="50521" y="26019"/>
                    <a:pt x="50587" y="26019"/>
                  </a:cubicBezTo>
                  <a:cubicBezTo>
                    <a:pt x="50686" y="26019"/>
                    <a:pt x="50777" y="26034"/>
                    <a:pt x="50853" y="26110"/>
                  </a:cubicBezTo>
                  <a:lnTo>
                    <a:pt x="51370" y="25928"/>
                  </a:lnTo>
                  <a:lnTo>
                    <a:pt x="51430" y="25745"/>
                  </a:lnTo>
                  <a:lnTo>
                    <a:pt x="51552" y="25989"/>
                  </a:lnTo>
                  <a:lnTo>
                    <a:pt x="51765" y="25897"/>
                  </a:lnTo>
                  <a:lnTo>
                    <a:pt x="51886" y="25958"/>
                  </a:lnTo>
                  <a:cubicBezTo>
                    <a:pt x="51917" y="25928"/>
                    <a:pt x="51917" y="25928"/>
                    <a:pt x="51947" y="25897"/>
                  </a:cubicBezTo>
                  <a:lnTo>
                    <a:pt x="51947" y="25928"/>
                  </a:lnTo>
                  <a:lnTo>
                    <a:pt x="51886" y="25989"/>
                  </a:lnTo>
                  <a:cubicBezTo>
                    <a:pt x="51947" y="26019"/>
                    <a:pt x="51978" y="26049"/>
                    <a:pt x="52008" y="26049"/>
                  </a:cubicBezTo>
                  <a:cubicBezTo>
                    <a:pt x="52099" y="26080"/>
                    <a:pt x="52221" y="26080"/>
                    <a:pt x="52312" y="26080"/>
                  </a:cubicBezTo>
                  <a:cubicBezTo>
                    <a:pt x="52342" y="26080"/>
                    <a:pt x="52373" y="26140"/>
                    <a:pt x="52403" y="26140"/>
                  </a:cubicBezTo>
                  <a:lnTo>
                    <a:pt x="52555" y="25958"/>
                  </a:lnTo>
                  <a:cubicBezTo>
                    <a:pt x="52653" y="25983"/>
                    <a:pt x="52731" y="26066"/>
                    <a:pt x="52821" y="26066"/>
                  </a:cubicBezTo>
                  <a:cubicBezTo>
                    <a:pt x="52843" y="26066"/>
                    <a:pt x="52866" y="26061"/>
                    <a:pt x="52889" y="26049"/>
                  </a:cubicBezTo>
                  <a:cubicBezTo>
                    <a:pt x="52918" y="26032"/>
                    <a:pt x="52945" y="26026"/>
                    <a:pt x="52970" y="26026"/>
                  </a:cubicBezTo>
                  <a:cubicBezTo>
                    <a:pt x="53040" y="26026"/>
                    <a:pt x="53098" y="26075"/>
                    <a:pt x="53157" y="26075"/>
                  </a:cubicBezTo>
                  <a:cubicBezTo>
                    <a:pt x="53188" y="26075"/>
                    <a:pt x="53220" y="26062"/>
                    <a:pt x="53254" y="26019"/>
                  </a:cubicBezTo>
                  <a:cubicBezTo>
                    <a:pt x="53288" y="26030"/>
                    <a:pt x="53325" y="26037"/>
                    <a:pt x="53364" y="26037"/>
                  </a:cubicBezTo>
                  <a:cubicBezTo>
                    <a:pt x="53430" y="26037"/>
                    <a:pt x="53500" y="26016"/>
                    <a:pt x="53558" y="25958"/>
                  </a:cubicBezTo>
                  <a:lnTo>
                    <a:pt x="53619" y="26019"/>
                  </a:lnTo>
                  <a:lnTo>
                    <a:pt x="54227" y="25867"/>
                  </a:lnTo>
                  <a:lnTo>
                    <a:pt x="54592" y="26019"/>
                  </a:lnTo>
                  <a:lnTo>
                    <a:pt x="54500" y="25867"/>
                  </a:lnTo>
                  <a:lnTo>
                    <a:pt x="54592" y="25715"/>
                  </a:lnTo>
                  <a:cubicBezTo>
                    <a:pt x="54622" y="25928"/>
                    <a:pt x="54774" y="25928"/>
                    <a:pt x="54865" y="25989"/>
                  </a:cubicBezTo>
                  <a:lnTo>
                    <a:pt x="55169" y="25776"/>
                  </a:lnTo>
                  <a:lnTo>
                    <a:pt x="55443" y="25928"/>
                  </a:lnTo>
                  <a:lnTo>
                    <a:pt x="55564" y="25745"/>
                  </a:lnTo>
                  <a:lnTo>
                    <a:pt x="55929" y="25989"/>
                  </a:lnTo>
                  <a:lnTo>
                    <a:pt x="56081" y="25897"/>
                  </a:lnTo>
                  <a:cubicBezTo>
                    <a:pt x="56111" y="25928"/>
                    <a:pt x="56172" y="25958"/>
                    <a:pt x="56203" y="25958"/>
                  </a:cubicBezTo>
                  <a:cubicBezTo>
                    <a:pt x="56294" y="25928"/>
                    <a:pt x="56415" y="25928"/>
                    <a:pt x="56537" y="25897"/>
                  </a:cubicBezTo>
                  <a:cubicBezTo>
                    <a:pt x="56600" y="25918"/>
                    <a:pt x="56663" y="25954"/>
                    <a:pt x="56736" y="25954"/>
                  </a:cubicBezTo>
                  <a:cubicBezTo>
                    <a:pt x="56768" y="25954"/>
                    <a:pt x="56803" y="25947"/>
                    <a:pt x="56841" y="25928"/>
                  </a:cubicBezTo>
                  <a:cubicBezTo>
                    <a:pt x="56937" y="25892"/>
                    <a:pt x="57037" y="25875"/>
                    <a:pt x="57137" y="25875"/>
                  </a:cubicBezTo>
                  <a:cubicBezTo>
                    <a:pt x="57290" y="25875"/>
                    <a:pt x="57442" y="25915"/>
                    <a:pt x="57570" y="25989"/>
                  </a:cubicBezTo>
                  <a:lnTo>
                    <a:pt x="57874" y="25806"/>
                  </a:lnTo>
                  <a:lnTo>
                    <a:pt x="57966" y="25897"/>
                  </a:lnTo>
                  <a:cubicBezTo>
                    <a:pt x="58118" y="25745"/>
                    <a:pt x="58361" y="25806"/>
                    <a:pt x="58513" y="25624"/>
                  </a:cubicBezTo>
                  <a:lnTo>
                    <a:pt x="58513" y="25624"/>
                  </a:lnTo>
                  <a:lnTo>
                    <a:pt x="58452" y="25806"/>
                  </a:lnTo>
                  <a:lnTo>
                    <a:pt x="58725" y="25806"/>
                  </a:lnTo>
                  <a:lnTo>
                    <a:pt x="58847" y="25685"/>
                  </a:lnTo>
                  <a:lnTo>
                    <a:pt x="59607" y="25806"/>
                  </a:lnTo>
                  <a:lnTo>
                    <a:pt x="59972" y="25563"/>
                  </a:lnTo>
                  <a:lnTo>
                    <a:pt x="60063" y="25776"/>
                  </a:lnTo>
                  <a:lnTo>
                    <a:pt x="60336" y="25685"/>
                  </a:lnTo>
                  <a:lnTo>
                    <a:pt x="60488" y="25472"/>
                  </a:lnTo>
                  <a:lnTo>
                    <a:pt x="60640" y="25685"/>
                  </a:lnTo>
                  <a:lnTo>
                    <a:pt x="60792" y="25533"/>
                  </a:lnTo>
                  <a:cubicBezTo>
                    <a:pt x="60898" y="25603"/>
                    <a:pt x="61009" y="25619"/>
                    <a:pt x="61121" y="25619"/>
                  </a:cubicBezTo>
                  <a:cubicBezTo>
                    <a:pt x="61212" y="25619"/>
                    <a:pt x="61303" y="25609"/>
                    <a:pt x="61393" y="25609"/>
                  </a:cubicBezTo>
                  <a:cubicBezTo>
                    <a:pt x="61478" y="25609"/>
                    <a:pt x="61562" y="25618"/>
                    <a:pt x="61643" y="25654"/>
                  </a:cubicBezTo>
                  <a:cubicBezTo>
                    <a:pt x="61694" y="25674"/>
                    <a:pt x="61751" y="25681"/>
                    <a:pt x="61816" y="25681"/>
                  </a:cubicBezTo>
                  <a:cubicBezTo>
                    <a:pt x="61944" y="25681"/>
                    <a:pt x="62099" y="25654"/>
                    <a:pt x="62282" y="25654"/>
                  </a:cubicBezTo>
                  <a:lnTo>
                    <a:pt x="62343" y="25472"/>
                  </a:lnTo>
                  <a:lnTo>
                    <a:pt x="62586" y="25624"/>
                  </a:lnTo>
                  <a:lnTo>
                    <a:pt x="62677" y="25472"/>
                  </a:lnTo>
                  <a:lnTo>
                    <a:pt x="63163" y="25411"/>
                  </a:lnTo>
                  <a:cubicBezTo>
                    <a:pt x="63224" y="25381"/>
                    <a:pt x="63254" y="25320"/>
                    <a:pt x="63315" y="25259"/>
                  </a:cubicBezTo>
                  <a:lnTo>
                    <a:pt x="63498" y="25654"/>
                  </a:lnTo>
                  <a:lnTo>
                    <a:pt x="63589" y="25563"/>
                  </a:lnTo>
                  <a:lnTo>
                    <a:pt x="63650" y="25624"/>
                  </a:lnTo>
                  <a:lnTo>
                    <a:pt x="63832" y="25563"/>
                  </a:lnTo>
                  <a:lnTo>
                    <a:pt x="63893" y="25715"/>
                  </a:lnTo>
                  <a:cubicBezTo>
                    <a:pt x="63933" y="25649"/>
                    <a:pt x="63984" y="25634"/>
                    <a:pt x="64042" y="25634"/>
                  </a:cubicBezTo>
                  <a:cubicBezTo>
                    <a:pt x="64085" y="25634"/>
                    <a:pt x="64132" y="25642"/>
                    <a:pt x="64181" y="25642"/>
                  </a:cubicBezTo>
                  <a:cubicBezTo>
                    <a:pt x="64216" y="25642"/>
                    <a:pt x="64252" y="25638"/>
                    <a:pt x="64288" y="25624"/>
                  </a:cubicBezTo>
                  <a:cubicBezTo>
                    <a:pt x="64288" y="25502"/>
                    <a:pt x="64349" y="25441"/>
                    <a:pt x="64501" y="25411"/>
                  </a:cubicBezTo>
                  <a:cubicBezTo>
                    <a:pt x="64501" y="25441"/>
                    <a:pt x="64501" y="25502"/>
                    <a:pt x="64531" y="25533"/>
                  </a:cubicBezTo>
                  <a:cubicBezTo>
                    <a:pt x="64561" y="25563"/>
                    <a:pt x="64592" y="25624"/>
                    <a:pt x="64653" y="25624"/>
                  </a:cubicBezTo>
                  <a:lnTo>
                    <a:pt x="64713" y="25563"/>
                  </a:lnTo>
                  <a:lnTo>
                    <a:pt x="64774" y="25715"/>
                  </a:lnTo>
                  <a:lnTo>
                    <a:pt x="64896" y="25624"/>
                  </a:lnTo>
                  <a:lnTo>
                    <a:pt x="65078" y="25806"/>
                  </a:lnTo>
                  <a:lnTo>
                    <a:pt x="65139" y="25563"/>
                  </a:lnTo>
                  <a:lnTo>
                    <a:pt x="65352" y="25563"/>
                  </a:lnTo>
                  <a:lnTo>
                    <a:pt x="65564" y="25745"/>
                  </a:lnTo>
                  <a:lnTo>
                    <a:pt x="65747" y="25441"/>
                  </a:lnTo>
                  <a:lnTo>
                    <a:pt x="66142" y="25654"/>
                  </a:lnTo>
                  <a:lnTo>
                    <a:pt x="66172" y="25593"/>
                  </a:lnTo>
                  <a:lnTo>
                    <a:pt x="66203" y="25654"/>
                  </a:lnTo>
                  <a:lnTo>
                    <a:pt x="66355" y="25533"/>
                  </a:lnTo>
                  <a:lnTo>
                    <a:pt x="66264" y="25441"/>
                  </a:lnTo>
                  <a:cubicBezTo>
                    <a:pt x="66297" y="25432"/>
                    <a:pt x="66326" y="25427"/>
                    <a:pt x="66350" y="25427"/>
                  </a:cubicBezTo>
                  <a:cubicBezTo>
                    <a:pt x="66478" y="25427"/>
                    <a:pt x="66486" y="25547"/>
                    <a:pt x="66537" y="25624"/>
                  </a:cubicBezTo>
                  <a:lnTo>
                    <a:pt x="66628" y="25563"/>
                  </a:lnTo>
                  <a:lnTo>
                    <a:pt x="66811" y="25654"/>
                  </a:lnTo>
                  <a:lnTo>
                    <a:pt x="66963" y="25563"/>
                  </a:lnTo>
                  <a:cubicBezTo>
                    <a:pt x="66992" y="25632"/>
                    <a:pt x="67031" y="25653"/>
                    <a:pt x="67075" y="25653"/>
                  </a:cubicBezTo>
                  <a:cubicBezTo>
                    <a:pt x="67143" y="25653"/>
                    <a:pt x="67221" y="25602"/>
                    <a:pt x="67291" y="25602"/>
                  </a:cubicBezTo>
                  <a:cubicBezTo>
                    <a:pt x="67314" y="25602"/>
                    <a:pt x="67337" y="25608"/>
                    <a:pt x="67358" y="25624"/>
                  </a:cubicBezTo>
                  <a:lnTo>
                    <a:pt x="67479" y="25502"/>
                  </a:lnTo>
                  <a:cubicBezTo>
                    <a:pt x="67531" y="25554"/>
                    <a:pt x="67582" y="25572"/>
                    <a:pt x="67631" y="25572"/>
                  </a:cubicBezTo>
                  <a:cubicBezTo>
                    <a:pt x="67698" y="25572"/>
                    <a:pt x="67761" y="25537"/>
                    <a:pt x="67814" y="25502"/>
                  </a:cubicBezTo>
                  <a:lnTo>
                    <a:pt x="68148" y="25654"/>
                  </a:lnTo>
                  <a:cubicBezTo>
                    <a:pt x="68183" y="25601"/>
                    <a:pt x="68250" y="25569"/>
                    <a:pt x="68317" y="25569"/>
                  </a:cubicBezTo>
                  <a:cubicBezTo>
                    <a:pt x="68365" y="25569"/>
                    <a:pt x="68414" y="25586"/>
                    <a:pt x="68452" y="25624"/>
                  </a:cubicBezTo>
                  <a:lnTo>
                    <a:pt x="68695" y="25502"/>
                  </a:lnTo>
                  <a:cubicBezTo>
                    <a:pt x="68817" y="25527"/>
                    <a:pt x="68920" y="25649"/>
                    <a:pt x="69050" y="25649"/>
                  </a:cubicBezTo>
                  <a:cubicBezTo>
                    <a:pt x="69082" y="25649"/>
                    <a:pt x="69115" y="25642"/>
                    <a:pt x="69151" y="25624"/>
                  </a:cubicBezTo>
                  <a:lnTo>
                    <a:pt x="69182" y="25320"/>
                  </a:lnTo>
                  <a:cubicBezTo>
                    <a:pt x="69302" y="25489"/>
                    <a:pt x="69346" y="25543"/>
                    <a:pt x="69405" y="25543"/>
                  </a:cubicBezTo>
                  <a:cubicBezTo>
                    <a:pt x="69420" y="25543"/>
                    <a:pt x="69436" y="25539"/>
                    <a:pt x="69455" y="25533"/>
                  </a:cubicBezTo>
                  <a:lnTo>
                    <a:pt x="69364" y="25441"/>
                  </a:lnTo>
                  <a:lnTo>
                    <a:pt x="69972" y="25502"/>
                  </a:lnTo>
                  <a:lnTo>
                    <a:pt x="70063" y="25381"/>
                  </a:lnTo>
                  <a:cubicBezTo>
                    <a:pt x="70124" y="25441"/>
                    <a:pt x="70185" y="25533"/>
                    <a:pt x="70245" y="25593"/>
                  </a:cubicBezTo>
                  <a:cubicBezTo>
                    <a:pt x="70306" y="25654"/>
                    <a:pt x="70397" y="25685"/>
                    <a:pt x="70458" y="25715"/>
                  </a:cubicBezTo>
                  <a:cubicBezTo>
                    <a:pt x="70534" y="25685"/>
                    <a:pt x="70572" y="25669"/>
                    <a:pt x="70614" y="25669"/>
                  </a:cubicBezTo>
                  <a:cubicBezTo>
                    <a:pt x="70656" y="25669"/>
                    <a:pt x="70701" y="25685"/>
                    <a:pt x="70793" y="25715"/>
                  </a:cubicBezTo>
                  <a:cubicBezTo>
                    <a:pt x="71031" y="25576"/>
                    <a:pt x="71166" y="25515"/>
                    <a:pt x="71282" y="25515"/>
                  </a:cubicBezTo>
                  <a:cubicBezTo>
                    <a:pt x="71343" y="25515"/>
                    <a:pt x="71398" y="25531"/>
                    <a:pt x="71461" y="25563"/>
                  </a:cubicBezTo>
                  <a:lnTo>
                    <a:pt x="71644" y="25472"/>
                  </a:lnTo>
                  <a:lnTo>
                    <a:pt x="71674" y="25685"/>
                  </a:lnTo>
                  <a:cubicBezTo>
                    <a:pt x="71831" y="25685"/>
                    <a:pt x="71955" y="25569"/>
                    <a:pt x="72094" y="25569"/>
                  </a:cubicBezTo>
                  <a:cubicBezTo>
                    <a:pt x="72144" y="25569"/>
                    <a:pt x="72196" y="25584"/>
                    <a:pt x="72252" y="25624"/>
                  </a:cubicBezTo>
                  <a:cubicBezTo>
                    <a:pt x="72297" y="25654"/>
                    <a:pt x="72335" y="25669"/>
                    <a:pt x="72369" y="25669"/>
                  </a:cubicBezTo>
                  <a:cubicBezTo>
                    <a:pt x="72403" y="25669"/>
                    <a:pt x="72434" y="25654"/>
                    <a:pt x="72464" y="25624"/>
                  </a:cubicBezTo>
                  <a:cubicBezTo>
                    <a:pt x="72555" y="25569"/>
                    <a:pt x="72647" y="25558"/>
                    <a:pt x="72738" y="25558"/>
                  </a:cubicBezTo>
                  <a:cubicBezTo>
                    <a:pt x="72799" y="25558"/>
                    <a:pt x="72859" y="25563"/>
                    <a:pt x="72920" y="25563"/>
                  </a:cubicBezTo>
                  <a:cubicBezTo>
                    <a:pt x="72981" y="25563"/>
                    <a:pt x="73011" y="25502"/>
                    <a:pt x="73011" y="25502"/>
                  </a:cubicBezTo>
                  <a:lnTo>
                    <a:pt x="73407" y="25745"/>
                  </a:lnTo>
                  <a:lnTo>
                    <a:pt x="73559" y="25533"/>
                  </a:lnTo>
                  <a:lnTo>
                    <a:pt x="74075" y="25685"/>
                  </a:lnTo>
                  <a:cubicBezTo>
                    <a:pt x="74127" y="25645"/>
                    <a:pt x="74185" y="25634"/>
                    <a:pt x="74244" y="25634"/>
                  </a:cubicBezTo>
                  <a:cubicBezTo>
                    <a:pt x="74322" y="25634"/>
                    <a:pt x="74401" y="25654"/>
                    <a:pt x="74470" y="25654"/>
                  </a:cubicBezTo>
                  <a:cubicBezTo>
                    <a:pt x="74653" y="25654"/>
                    <a:pt x="74805" y="25685"/>
                    <a:pt x="74957" y="25685"/>
                  </a:cubicBezTo>
                  <a:lnTo>
                    <a:pt x="75048" y="25624"/>
                  </a:lnTo>
                  <a:lnTo>
                    <a:pt x="75200" y="25715"/>
                  </a:lnTo>
                  <a:lnTo>
                    <a:pt x="75504" y="25563"/>
                  </a:lnTo>
                  <a:lnTo>
                    <a:pt x="75990" y="25624"/>
                  </a:lnTo>
                  <a:lnTo>
                    <a:pt x="76051" y="25563"/>
                  </a:lnTo>
                  <a:lnTo>
                    <a:pt x="76081" y="25685"/>
                  </a:lnTo>
                  <a:cubicBezTo>
                    <a:pt x="76112" y="25677"/>
                    <a:pt x="76140" y="25675"/>
                    <a:pt x="76168" y="25675"/>
                  </a:cubicBezTo>
                  <a:cubicBezTo>
                    <a:pt x="76195" y="25675"/>
                    <a:pt x="76222" y="25677"/>
                    <a:pt x="76249" y="25677"/>
                  </a:cubicBezTo>
                  <a:cubicBezTo>
                    <a:pt x="76302" y="25677"/>
                    <a:pt x="76355" y="25669"/>
                    <a:pt x="76416" y="25624"/>
                  </a:cubicBezTo>
                  <a:cubicBezTo>
                    <a:pt x="76489" y="25569"/>
                    <a:pt x="76573" y="25558"/>
                    <a:pt x="76648" y="25558"/>
                  </a:cubicBezTo>
                  <a:cubicBezTo>
                    <a:pt x="76698" y="25558"/>
                    <a:pt x="76744" y="25563"/>
                    <a:pt x="76780" y="25563"/>
                  </a:cubicBezTo>
                  <a:cubicBezTo>
                    <a:pt x="76841" y="25563"/>
                    <a:pt x="76910" y="25548"/>
                    <a:pt x="76974" y="25548"/>
                  </a:cubicBezTo>
                  <a:cubicBezTo>
                    <a:pt x="77039" y="25548"/>
                    <a:pt x="77100" y="25563"/>
                    <a:pt x="77145" y="25624"/>
                  </a:cubicBezTo>
                  <a:cubicBezTo>
                    <a:pt x="77176" y="25578"/>
                    <a:pt x="77229" y="25555"/>
                    <a:pt x="77286" y="25555"/>
                  </a:cubicBezTo>
                  <a:cubicBezTo>
                    <a:pt x="77343" y="25555"/>
                    <a:pt x="77404" y="25578"/>
                    <a:pt x="77449" y="25624"/>
                  </a:cubicBezTo>
                  <a:cubicBezTo>
                    <a:pt x="77632" y="25593"/>
                    <a:pt x="77814" y="25578"/>
                    <a:pt x="77996" y="25578"/>
                  </a:cubicBezTo>
                  <a:cubicBezTo>
                    <a:pt x="78179" y="25578"/>
                    <a:pt x="78361" y="25593"/>
                    <a:pt x="78543" y="25624"/>
                  </a:cubicBezTo>
                  <a:cubicBezTo>
                    <a:pt x="78604" y="25624"/>
                    <a:pt x="78665" y="25593"/>
                    <a:pt x="78726" y="25593"/>
                  </a:cubicBezTo>
                  <a:cubicBezTo>
                    <a:pt x="78774" y="25593"/>
                    <a:pt x="78843" y="25632"/>
                    <a:pt x="78899" y="25632"/>
                  </a:cubicBezTo>
                  <a:cubicBezTo>
                    <a:pt x="78913" y="25632"/>
                    <a:pt x="78926" y="25630"/>
                    <a:pt x="78939" y="25624"/>
                  </a:cubicBezTo>
                  <a:cubicBezTo>
                    <a:pt x="78974" y="25588"/>
                    <a:pt x="79031" y="25573"/>
                    <a:pt x="79090" y="25573"/>
                  </a:cubicBezTo>
                  <a:cubicBezTo>
                    <a:pt x="79131" y="25573"/>
                    <a:pt x="79174" y="25581"/>
                    <a:pt x="79212" y="25593"/>
                  </a:cubicBezTo>
                  <a:cubicBezTo>
                    <a:pt x="79299" y="25593"/>
                    <a:pt x="79396" y="25574"/>
                    <a:pt x="79485" y="25574"/>
                  </a:cubicBezTo>
                  <a:cubicBezTo>
                    <a:pt x="79553" y="25574"/>
                    <a:pt x="79616" y="25585"/>
                    <a:pt x="79668" y="25624"/>
                  </a:cubicBezTo>
                  <a:cubicBezTo>
                    <a:pt x="79706" y="25649"/>
                    <a:pt x="79740" y="25659"/>
                    <a:pt x="79771" y="25659"/>
                  </a:cubicBezTo>
                  <a:cubicBezTo>
                    <a:pt x="79866" y="25659"/>
                    <a:pt x="79937" y="25572"/>
                    <a:pt x="80023" y="25572"/>
                  </a:cubicBezTo>
                  <a:cubicBezTo>
                    <a:pt x="80045" y="25572"/>
                    <a:pt x="80069" y="25578"/>
                    <a:pt x="80094" y="25593"/>
                  </a:cubicBezTo>
                  <a:cubicBezTo>
                    <a:pt x="80124" y="25609"/>
                    <a:pt x="80154" y="25609"/>
                    <a:pt x="80185" y="25609"/>
                  </a:cubicBezTo>
                  <a:cubicBezTo>
                    <a:pt x="80215" y="25609"/>
                    <a:pt x="80246" y="25609"/>
                    <a:pt x="80276" y="25624"/>
                  </a:cubicBezTo>
                  <a:cubicBezTo>
                    <a:pt x="80337" y="25654"/>
                    <a:pt x="80398" y="25669"/>
                    <a:pt x="80458" y="25669"/>
                  </a:cubicBezTo>
                  <a:cubicBezTo>
                    <a:pt x="80519" y="25669"/>
                    <a:pt x="80580" y="25654"/>
                    <a:pt x="80641" y="25624"/>
                  </a:cubicBezTo>
                  <a:cubicBezTo>
                    <a:pt x="80740" y="25574"/>
                    <a:pt x="80860" y="25524"/>
                    <a:pt x="80950" y="25524"/>
                  </a:cubicBezTo>
                  <a:cubicBezTo>
                    <a:pt x="80970" y="25524"/>
                    <a:pt x="80989" y="25527"/>
                    <a:pt x="81005" y="25533"/>
                  </a:cubicBezTo>
                  <a:cubicBezTo>
                    <a:pt x="81068" y="25558"/>
                    <a:pt x="81137" y="25573"/>
                    <a:pt x="81206" y="25573"/>
                  </a:cubicBezTo>
                  <a:cubicBezTo>
                    <a:pt x="81303" y="25573"/>
                    <a:pt x="81403" y="25543"/>
                    <a:pt x="81492" y="25472"/>
                  </a:cubicBezTo>
                  <a:lnTo>
                    <a:pt x="81461" y="25198"/>
                  </a:lnTo>
                  <a:lnTo>
                    <a:pt x="81735" y="25411"/>
                  </a:lnTo>
                  <a:cubicBezTo>
                    <a:pt x="81826" y="25381"/>
                    <a:pt x="81917" y="25350"/>
                    <a:pt x="82009" y="25350"/>
                  </a:cubicBezTo>
                  <a:cubicBezTo>
                    <a:pt x="82100" y="25381"/>
                    <a:pt x="82191" y="25411"/>
                    <a:pt x="82252" y="25472"/>
                  </a:cubicBezTo>
                  <a:lnTo>
                    <a:pt x="82312" y="25624"/>
                  </a:lnTo>
                  <a:lnTo>
                    <a:pt x="82343" y="25472"/>
                  </a:lnTo>
                  <a:lnTo>
                    <a:pt x="82616" y="25320"/>
                  </a:lnTo>
                  <a:cubicBezTo>
                    <a:pt x="82647" y="25411"/>
                    <a:pt x="82677" y="25472"/>
                    <a:pt x="82738" y="25563"/>
                  </a:cubicBezTo>
                  <a:cubicBezTo>
                    <a:pt x="82768" y="25593"/>
                    <a:pt x="82799" y="25654"/>
                    <a:pt x="82860" y="25715"/>
                  </a:cubicBezTo>
                  <a:lnTo>
                    <a:pt x="83407" y="25745"/>
                  </a:lnTo>
                  <a:cubicBezTo>
                    <a:pt x="83498" y="25441"/>
                    <a:pt x="83224" y="25289"/>
                    <a:pt x="83224" y="24985"/>
                  </a:cubicBezTo>
                  <a:lnTo>
                    <a:pt x="83224" y="24985"/>
                  </a:lnTo>
                  <a:lnTo>
                    <a:pt x="83771" y="25077"/>
                  </a:lnTo>
                  <a:cubicBezTo>
                    <a:pt x="84015" y="24985"/>
                    <a:pt x="83923" y="24803"/>
                    <a:pt x="83954" y="24681"/>
                  </a:cubicBezTo>
                  <a:lnTo>
                    <a:pt x="84136" y="24651"/>
                  </a:lnTo>
                  <a:lnTo>
                    <a:pt x="84288" y="24347"/>
                  </a:lnTo>
                  <a:lnTo>
                    <a:pt x="84471" y="24347"/>
                  </a:lnTo>
                  <a:lnTo>
                    <a:pt x="84471" y="24226"/>
                  </a:lnTo>
                  <a:lnTo>
                    <a:pt x="84258" y="24195"/>
                  </a:lnTo>
                  <a:cubicBezTo>
                    <a:pt x="84197" y="24013"/>
                    <a:pt x="84410" y="23800"/>
                    <a:pt x="84258" y="23587"/>
                  </a:cubicBezTo>
                  <a:lnTo>
                    <a:pt x="84258" y="23587"/>
                  </a:lnTo>
                  <a:lnTo>
                    <a:pt x="84015" y="23830"/>
                  </a:lnTo>
                  <a:lnTo>
                    <a:pt x="84197" y="24226"/>
                  </a:lnTo>
                  <a:cubicBezTo>
                    <a:pt x="84156" y="24215"/>
                    <a:pt x="84119" y="24212"/>
                    <a:pt x="84087" y="24212"/>
                  </a:cubicBezTo>
                  <a:cubicBezTo>
                    <a:pt x="84021" y="24212"/>
                    <a:pt x="83974" y="24226"/>
                    <a:pt x="83954" y="24226"/>
                  </a:cubicBezTo>
                  <a:cubicBezTo>
                    <a:pt x="83954" y="24234"/>
                    <a:pt x="83952" y="24237"/>
                    <a:pt x="83946" y="24237"/>
                  </a:cubicBezTo>
                  <a:cubicBezTo>
                    <a:pt x="83931" y="24237"/>
                    <a:pt x="83891" y="24209"/>
                    <a:pt x="83802" y="24165"/>
                  </a:cubicBezTo>
                  <a:lnTo>
                    <a:pt x="84045" y="24043"/>
                  </a:lnTo>
                  <a:lnTo>
                    <a:pt x="83923" y="23922"/>
                  </a:lnTo>
                  <a:cubicBezTo>
                    <a:pt x="83863" y="23952"/>
                    <a:pt x="83794" y="23952"/>
                    <a:pt x="83730" y="23952"/>
                  </a:cubicBezTo>
                  <a:cubicBezTo>
                    <a:pt x="83665" y="23952"/>
                    <a:pt x="83604" y="23952"/>
                    <a:pt x="83559" y="23982"/>
                  </a:cubicBezTo>
                  <a:cubicBezTo>
                    <a:pt x="83536" y="23998"/>
                    <a:pt x="83509" y="24003"/>
                    <a:pt x="83480" y="24003"/>
                  </a:cubicBezTo>
                  <a:cubicBezTo>
                    <a:pt x="83392" y="24003"/>
                    <a:pt x="83278" y="23952"/>
                    <a:pt x="83164" y="23952"/>
                  </a:cubicBezTo>
                  <a:lnTo>
                    <a:pt x="83224" y="24165"/>
                  </a:lnTo>
                  <a:lnTo>
                    <a:pt x="83164" y="24165"/>
                  </a:lnTo>
                  <a:lnTo>
                    <a:pt x="82981" y="23891"/>
                  </a:lnTo>
                  <a:lnTo>
                    <a:pt x="82647" y="23830"/>
                  </a:lnTo>
                  <a:lnTo>
                    <a:pt x="82616" y="24074"/>
                  </a:lnTo>
                  <a:cubicBezTo>
                    <a:pt x="82489" y="24052"/>
                    <a:pt x="82376" y="23926"/>
                    <a:pt x="82236" y="23926"/>
                  </a:cubicBezTo>
                  <a:cubicBezTo>
                    <a:pt x="82176" y="23926"/>
                    <a:pt x="82112" y="23949"/>
                    <a:pt x="82039" y="24013"/>
                  </a:cubicBezTo>
                  <a:lnTo>
                    <a:pt x="82039" y="23770"/>
                  </a:lnTo>
                  <a:cubicBezTo>
                    <a:pt x="81857" y="23739"/>
                    <a:pt x="81674" y="23587"/>
                    <a:pt x="81492" y="23557"/>
                  </a:cubicBezTo>
                  <a:cubicBezTo>
                    <a:pt x="81279" y="23496"/>
                    <a:pt x="81066" y="23374"/>
                    <a:pt x="80914" y="23223"/>
                  </a:cubicBezTo>
                  <a:lnTo>
                    <a:pt x="81249" y="22979"/>
                  </a:lnTo>
                  <a:cubicBezTo>
                    <a:pt x="81313" y="23022"/>
                    <a:pt x="81393" y="23065"/>
                    <a:pt x="81466" y="23065"/>
                  </a:cubicBezTo>
                  <a:cubicBezTo>
                    <a:pt x="81497" y="23065"/>
                    <a:pt x="81526" y="23058"/>
                    <a:pt x="81553" y="23040"/>
                  </a:cubicBezTo>
                  <a:cubicBezTo>
                    <a:pt x="81598" y="23025"/>
                    <a:pt x="81659" y="23002"/>
                    <a:pt x="81724" y="23002"/>
                  </a:cubicBezTo>
                  <a:cubicBezTo>
                    <a:pt x="81788" y="23002"/>
                    <a:pt x="81857" y="23025"/>
                    <a:pt x="81917" y="23101"/>
                  </a:cubicBezTo>
                  <a:lnTo>
                    <a:pt x="82191" y="22888"/>
                  </a:lnTo>
                  <a:lnTo>
                    <a:pt x="82069" y="22736"/>
                  </a:lnTo>
                  <a:lnTo>
                    <a:pt x="82100" y="22675"/>
                  </a:lnTo>
                  <a:lnTo>
                    <a:pt x="81948" y="22463"/>
                  </a:lnTo>
                  <a:cubicBezTo>
                    <a:pt x="81852" y="22501"/>
                    <a:pt x="81768" y="22540"/>
                    <a:pt x="81680" y="22540"/>
                  </a:cubicBezTo>
                  <a:cubicBezTo>
                    <a:pt x="81630" y="22540"/>
                    <a:pt x="81578" y="22527"/>
                    <a:pt x="81522" y="22493"/>
                  </a:cubicBezTo>
                  <a:lnTo>
                    <a:pt x="81705" y="22341"/>
                  </a:lnTo>
                  <a:lnTo>
                    <a:pt x="81613" y="22189"/>
                  </a:lnTo>
                  <a:lnTo>
                    <a:pt x="81674" y="22098"/>
                  </a:lnTo>
                  <a:lnTo>
                    <a:pt x="81583" y="21764"/>
                  </a:lnTo>
                  <a:cubicBezTo>
                    <a:pt x="81522" y="21855"/>
                    <a:pt x="81492" y="21976"/>
                    <a:pt x="81401" y="22007"/>
                  </a:cubicBezTo>
                  <a:cubicBezTo>
                    <a:pt x="81305" y="22007"/>
                    <a:pt x="81322" y="22174"/>
                    <a:pt x="81261" y="22174"/>
                  </a:cubicBezTo>
                  <a:cubicBezTo>
                    <a:pt x="81244" y="22174"/>
                    <a:pt x="81221" y="22161"/>
                    <a:pt x="81188" y="22128"/>
                  </a:cubicBezTo>
                  <a:lnTo>
                    <a:pt x="81249" y="22007"/>
                  </a:lnTo>
                  <a:lnTo>
                    <a:pt x="81127" y="22007"/>
                  </a:lnTo>
                  <a:lnTo>
                    <a:pt x="81005" y="22341"/>
                  </a:lnTo>
                  <a:lnTo>
                    <a:pt x="80732" y="21794"/>
                  </a:lnTo>
                  <a:cubicBezTo>
                    <a:pt x="80702" y="21794"/>
                    <a:pt x="80641" y="21824"/>
                    <a:pt x="80610" y="21855"/>
                  </a:cubicBezTo>
                  <a:cubicBezTo>
                    <a:pt x="80600" y="21865"/>
                    <a:pt x="80590" y="21868"/>
                    <a:pt x="80579" y="21868"/>
                  </a:cubicBezTo>
                  <a:cubicBezTo>
                    <a:pt x="80556" y="21868"/>
                    <a:pt x="80529" y="21855"/>
                    <a:pt x="80489" y="21855"/>
                  </a:cubicBezTo>
                  <a:lnTo>
                    <a:pt x="80610" y="21551"/>
                  </a:lnTo>
                  <a:lnTo>
                    <a:pt x="80489" y="21612"/>
                  </a:lnTo>
                  <a:lnTo>
                    <a:pt x="80154" y="21490"/>
                  </a:lnTo>
                  <a:lnTo>
                    <a:pt x="80215" y="21672"/>
                  </a:lnTo>
                  <a:lnTo>
                    <a:pt x="79881" y="22037"/>
                  </a:lnTo>
                  <a:lnTo>
                    <a:pt x="79820" y="21885"/>
                  </a:lnTo>
                  <a:cubicBezTo>
                    <a:pt x="79791" y="21875"/>
                    <a:pt x="79763" y="21871"/>
                    <a:pt x="79736" y="21871"/>
                  </a:cubicBezTo>
                  <a:cubicBezTo>
                    <a:pt x="79598" y="21871"/>
                    <a:pt x="79496" y="21986"/>
                    <a:pt x="79395" y="22037"/>
                  </a:cubicBezTo>
                  <a:lnTo>
                    <a:pt x="79091" y="21733"/>
                  </a:lnTo>
                  <a:lnTo>
                    <a:pt x="79030" y="21946"/>
                  </a:lnTo>
                  <a:lnTo>
                    <a:pt x="78969" y="21916"/>
                  </a:lnTo>
                  <a:lnTo>
                    <a:pt x="79060" y="22250"/>
                  </a:lnTo>
                  <a:cubicBezTo>
                    <a:pt x="78665" y="22159"/>
                    <a:pt x="78665" y="22159"/>
                    <a:pt x="78300" y="21733"/>
                  </a:cubicBezTo>
                  <a:lnTo>
                    <a:pt x="78574" y="21733"/>
                  </a:lnTo>
                  <a:cubicBezTo>
                    <a:pt x="78574" y="21703"/>
                    <a:pt x="78604" y="21672"/>
                    <a:pt x="78604" y="21642"/>
                  </a:cubicBezTo>
                  <a:lnTo>
                    <a:pt x="78635" y="21672"/>
                  </a:lnTo>
                  <a:lnTo>
                    <a:pt x="78574" y="21733"/>
                  </a:lnTo>
                  <a:cubicBezTo>
                    <a:pt x="78604" y="21794"/>
                    <a:pt x="78665" y="21855"/>
                    <a:pt x="78695" y="21916"/>
                  </a:cubicBezTo>
                  <a:lnTo>
                    <a:pt x="78939" y="21794"/>
                  </a:lnTo>
                  <a:lnTo>
                    <a:pt x="78847" y="21551"/>
                  </a:lnTo>
                  <a:lnTo>
                    <a:pt x="78847" y="21551"/>
                  </a:lnTo>
                  <a:cubicBezTo>
                    <a:pt x="78939" y="21642"/>
                    <a:pt x="79091" y="21672"/>
                    <a:pt x="79243" y="21672"/>
                  </a:cubicBezTo>
                  <a:cubicBezTo>
                    <a:pt x="79271" y="21587"/>
                    <a:pt x="79319" y="21562"/>
                    <a:pt x="79368" y="21562"/>
                  </a:cubicBezTo>
                  <a:cubicBezTo>
                    <a:pt x="79425" y="21562"/>
                    <a:pt x="79484" y="21595"/>
                    <a:pt x="79516" y="21612"/>
                  </a:cubicBezTo>
                  <a:cubicBezTo>
                    <a:pt x="79546" y="21642"/>
                    <a:pt x="79592" y="21657"/>
                    <a:pt x="79641" y="21657"/>
                  </a:cubicBezTo>
                  <a:cubicBezTo>
                    <a:pt x="79691" y="21657"/>
                    <a:pt x="79744" y="21642"/>
                    <a:pt x="79790" y="21612"/>
                  </a:cubicBezTo>
                  <a:cubicBezTo>
                    <a:pt x="79881" y="21551"/>
                    <a:pt x="80033" y="21612"/>
                    <a:pt x="80124" y="21520"/>
                  </a:cubicBezTo>
                  <a:lnTo>
                    <a:pt x="80185" y="21308"/>
                  </a:lnTo>
                  <a:lnTo>
                    <a:pt x="79881" y="21216"/>
                  </a:lnTo>
                  <a:lnTo>
                    <a:pt x="79729" y="21368"/>
                  </a:lnTo>
                  <a:lnTo>
                    <a:pt x="78665" y="21186"/>
                  </a:lnTo>
                  <a:lnTo>
                    <a:pt x="78726" y="20943"/>
                  </a:lnTo>
                  <a:lnTo>
                    <a:pt x="78483" y="20821"/>
                  </a:lnTo>
                  <a:lnTo>
                    <a:pt x="78391" y="20912"/>
                  </a:lnTo>
                  <a:lnTo>
                    <a:pt x="77996" y="20639"/>
                  </a:lnTo>
                  <a:cubicBezTo>
                    <a:pt x="77966" y="20639"/>
                    <a:pt x="77936" y="20669"/>
                    <a:pt x="77936" y="20730"/>
                  </a:cubicBezTo>
                  <a:cubicBezTo>
                    <a:pt x="77936" y="20821"/>
                    <a:pt x="77905" y="20943"/>
                    <a:pt x="77844" y="21034"/>
                  </a:cubicBezTo>
                  <a:lnTo>
                    <a:pt x="77692" y="20882"/>
                  </a:lnTo>
                  <a:lnTo>
                    <a:pt x="77784" y="20608"/>
                  </a:lnTo>
                  <a:cubicBezTo>
                    <a:pt x="77875" y="20669"/>
                    <a:pt x="77936" y="20730"/>
                    <a:pt x="77936" y="20730"/>
                  </a:cubicBezTo>
                  <a:cubicBezTo>
                    <a:pt x="77875" y="20517"/>
                    <a:pt x="77814" y="20396"/>
                    <a:pt x="77784" y="20244"/>
                  </a:cubicBezTo>
                  <a:lnTo>
                    <a:pt x="77814" y="20153"/>
                  </a:lnTo>
                  <a:cubicBezTo>
                    <a:pt x="77814" y="20122"/>
                    <a:pt x="77784" y="20122"/>
                    <a:pt x="77753" y="20092"/>
                  </a:cubicBezTo>
                  <a:lnTo>
                    <a:pt x="77784" y="20061"/>
                  </a:lnTo>
                  <a:lnTo>
                    <a:pt x="77844" y="20153"/>
                  </a:lnTo>
                  <a:lnTo>
                    <a:pt x="77936" y="20001"/>
                  </a:lnTo>
                  <a:cubicBezTo>
                    <a:pt x="77979" y="19986"/>
                    <a:pt x="78022" y="19982"/>
                    <a:pt x="78065" y="19982"/>
                  </a:cubicBezTo>
                  <a:cubicBezTo>
                    <a:pt x="78125" y="19982"/>
                    <a:pt x="78184" y="19990"/>
                    <a:pt x="78244" y="19990"/>
                  </a:cubicBezTo>
                  <a:cubicBezTo>
                    <a:pt x="78323" y="19990"/>
                    <a:pt x="78403" y="19976"/>
                    <a:pt x="78483" y="19909"/>
                  </a:cubicBezTo>
                  <a:cubicBezTo>
                    <a:pt x="78498" y="19894"/>
                    <a:pt x="78513" y="19887"/>
                    <a:pt x="78528" y="19887"/>
                  </a:cubicBezTo>
                  <a:cubicBezTo>
                    <a:pt x="78543" y="19887"/>
                    <a:pt x="78559" y="19894"/>
                    <a:pt x="78574" y="19909"/>
                  </a:cubicBezTo>
                  <a:cubicBezTo>
                    <a:pt x="78635" y="19971"/>
                    <a:pt x="78692" y="19993"/>
                    <a:pt x="78747" y="19993"/>
                  </a:cubicBezTo>
                  <a:cubicBezTo>
                    <a:pt x="78829" y="19993"/>
                    <a:pt x="78909" y="19946"/>
                    <a:pt x="78999" y="19909"/>
                  </a:cubicBezTo>
                  <a:lnTo>
                    <a:pt x="79303" y="20061"/>
                  </a:lnTo>
                  <a:lnTo>
                    <a:pt x="79972" y="19757"/>
                  </a:lnTo>
                  <a:lnTo>
                    <a:pt x="79972" y="19940"/>
                  </a:lnTo>
                  <a:lnTo>
                    <a:pt x="79759" y="20092"/>
                  </a:lnTo>
                  <a:lnTo>
                    <a:pt x="79790" y="20183"/>
                  </a:lnTo>
                  <a:lnTo>
                    <a:pt x="79759" y="20365"/>
                  </a:lnTo>
                  <a:lnTo>
                    <a:pt x="79972" y="20365"/>
                  </a:lnTo>
                  <a:lnTo>
                    <a:pt x="79972" y="20122"/>
                  </a:lnTo>
                  <a:lnTo>
                    <a:pt x="80185" y="20335"/>
                  </a:lnTo>
                  <a:cubicBezTo>
                    <a:pt x="80367" y="20122"/>
                    <a:pt x="80610" y="20183"/>
                    <a:pt x="80793" y="20061"/>
                  </a:cubicBezTo>
                  <a:lnTo>
                    <a:pt x="81218" y="20305"/>
                  </a:lnTo>
                  <a:lnTo>
                    <a:pt x="81218" y="20001"/>
                  </a:lnTo>
                  <a:lnTo>
                    <a:pt x="81583" y="19849"/>
                  </a:lnTo>
                  <a:lnTo>
                    <a:pt x="81644" y="19940"/>
                  </a:lnTo>
                  <a:lnTo>
                    <a:pt x="81583" y="20183"/>
                  </a:lnTo>
                  <a:lnTo>
                    <a:pt x="81857" y="20305"/>
                  </a:lnTo>
                  <a:lnTo>
                    <a:pt x="81887" y="20213"/>
                  </a:lnTo>
                  <a:cubicBezTo>
                    <a:pt x="81765" y="20213"/>
                    <a:pt x="81826" y="20122"/>
                    <a:pt x="81826" y="20092"/>
                  </a:cubicBezTo>
                  <a:lnTo>
                    <a:pt x="81735" y="20031"/>
                  </a:lnTo>
                  <a:lnTo>
                    <a:pt x="81765" y="20001"/>
                  </a:lnTo>
                  <a:lnTo>
                    <a:pt x="81826" y="20061"/>
                  </a:lnTo>
                  <a:cubicBezTo>
                    <a:pt x="81948" y="20061"/>
                    <a:pt x="81887" y="20153"/>
                    <a:pt x="81887" y="20213"/>
                  </a:cubicBezTo>
                  <a:lnTo>
                    <a:pt x="82130" y="20213"/>
                  </a:lnTo>
                  <a:cubicBezTo>
                    <a:pt x="82130" y="20183"/>
                    <a:pt x="82130" y="20183"/>
                    <a:pt x="82161" y="20153"/>
                  </a:cubicBezTo>
                  <a:lnTo>
                    <a:pt x="82191" y="20183"/>
                  </a:lnTo>
                  <a:lnTo>
                    <a:pt x="82130" y="20213"/>
                  </a:lnTo>
                  <a:cubicBezTo>
                    <a:pt x="82100" y="20335"/>
                    <a:pt x="82161" y="20426"/>
                    <a:pt x="82252" y="20457"/>
                  </a:cubicBezTo>
                  <a:cubicBezTo>
                    <a:pt x="82312" y="20335"/>
                    <a:pt x="82252" y="20183"/>
                    <a:pt x="82404" y="20183"/>
                  </a:cubicBezTo>
                  <a:lnTo>
                    <a:pt x="82495" y="20244"/>
                  </a:lnTo>
                  <a:lnTo>
                    <a:pt x="82495" y="20122"/>
                  </a:lnTo>
                  <a:cubicBezTo>
                    <a:pt x="82556" y="20122"/>
                    <a:pt x="82589" y="20095"/>
                    <a:pt x="82632" y="20095"/>
                  </a:cubicBezTo>
                  <a:cubicBezTo>
                    <a:pt x="82654" y="20095"/>
                    <a:pt x="82677" y="20102"/>
                    <a:pt x="82708" y="20122"/>
                  </a:cubicBezTo>
                  <a:cubicBezTo>
                    <a:pt x="82729" y="20144"/>
                    <a:pt x="82755" y="20154"/>
                    <a:pt x="82784" y="20154"/>
                  </a:cubicBezTo>
                  <a:cubicBezTo>
                    <a:pt x="82831" y="20154"/>
                    <a:pt x="82888" y="20128"/>
                    <a:pt x="82954" y="20081"/>
                  </a:cubicBezTo>
                  <a:lnTo>
                    <a:pt x="82954" y="20081"/>
                  </a:lnTo>
                  <a:cubicBezTo>
                    <a:pt x="82956" y="20088"/>
                    <a:pt x="82960" y="20095"/>
                    <a:pt x="82963" y="20103"/>
                  </a:cubicBezTo>
                  <a:lnTo>
                    <a:pt x="82963" y="20103"/>
                  </a:lnTo>
                  <a:lnTo>
                    <a:pt x="82981" y="20061"/>
                  </a:lnTo>
                  <a:lnTo>
                    <a:pt x="82981" y="20061"/>
                  </a:lnTo>
                  <a:cubicBezTo>
                    <a:pt x="82972" y="20068"/>
                    <a:pt x="82963" y="20075"/>
                    <a:pt x="82954" y="20081"/>
                  </a:cubicBezTo>
                  <a:lnTo>
                    <a:pt x="82954" y="20081"/>
                  </a:lnTo>
                  <a:cubicBezTo>
                    <a:pt x="82952" y="20074"/>
                    <a:pt x="82951" y="20068"/>
                    <a:pt x="82951" y="20061"/>
                  </a:cubicBezTo>
                  <a:cubicBezTo>
                    <a:pt x="82951" y="20046"/>
                    <a:pt x="82958" y="20039"/>
                    <a:pt x="82966" y="20039"/>
                  </a:cubicBezTo>
                  <a:cubicBezTo>
                    <a:pt x="82974" y="20039"/>
                    <a:pt x="82981" y="20046"/>
                    <a:pt x="82981" y="20061"/>
                  </a:cubicBezTo>
                  <a:cubicBezTo>
                    <a:pt x="83012" y="20061"/>
                    <a:pt x="82981" y="20122"/>
                    <a:pt x="82981" y="20183"/>
                  </a:cubicBezTo>
                  <a:cubicBezTo>
                    <a:pt x="82981" y="20148"/>
                    <a:pt x="82971" y="20123"/>
                    <a:pt x="82963" y="20103"/>
                  </a:cubicBezTo>
                  <a:lnTo>
                    <a:pt x="82963" y="20103"/>
                  </a:lnTo>
                  <a:lnTo>
                    <a:pt x="82860" y="20335"/>
                  </a:lnTo>
                  <a:lnTo>
                    <a:pt x="83072" y="20608"/>
                  </a:lnTo>
                  <a:cubicBezTo>
                    <a:pt x="83072" y="20548"/>
                    <a:pt x="83072" y="20457"/>
                    <a:pt x="83103" y="20365"/>
                  </a:cubicBezTo>
                  <a:cubicBezTo>
                    <a:pt x="83133" y="20335"/>
                    <a:pt x="83164" y="20274"/>
                    <a:pt x="83194" y="20213"/>
                  </a:cubicBezTo>
                  <a:cubicBezTo>
                    <a:pt x="83224" y="20305"/>
                    <a:pt x="83316" y="20396"/>
                    <a:pt x="83407" y="20426"/>
                  </a:cubicBezTo>
                  <a:lnTo>
                    <a:pt x="83285" y="20031"/>
                  </a:lnTo>
                  <a:lnTo>
                    <a:pt x="83528" y="19879"/>
                  </a:lnTo>
                  <a:cubicBezTo>
                    <a:pt x="83437" y="19849"/>
                    <a:pt x="83346" y="19818"/>
                    <a:pt x="83255" y="19757"/>
                  </a:cubicBezTo>
                  <a:cubicBezTo>
                    <a:pt x="83224" y="19757"/>
                    <a:pt x="83194" y="19697"/>
                    <a:pt x="83133" y="19605"/>
                  </a:cubicBezTo>
                  <a:lnTo>
                    <a:pt x="83620" y="19605"/>
                  </a:lnTo>
                  <a:lnTo>
                    <a:pt x="83620" y="19423"/>
                  </a:lnTo>
                  <a:lnTo>
                    <a:pt x="83923" y="19423"/>
                  </a:lnTo>
                  <a:cubicBezTo>
                    <a:pt x="83923" y="19484"/>
                    <a:pt x="83923" y="19575"/>
                    <a:pt x="83923" y="19636"/>
                  </a:cubicBezTo>
                  <a:cubicBezTo>
                    <a:pt x="83893" y="19697"/>
                    <a:pt x="83893" y="19757"/>
                    <a:pt x="83863" y="19849"/>
                  </a:cubicBezTo>
                  <a:lnTo>
                    <a:pt x="83984" y="19879"/>
                  </a:lnTo>
                  <a:lnTo>
                    <a:pt x="83984" y="20001"/>
                  </a:lnTo>
                  <a:cubicBezTo>
                    <a:pt x="84055" y="19965"/>
                    <a:pt x="84127" y="19950"/>
                    <a:pt x="84198" y="19950"/>
                  </a:cubicBezTo>
                  <a:cubicBezTo>
                    <a:pt x="84248" y="19950"/>
                    <a:pt x="84299" y="19958"/>
                    <a:pt x="84349" y="19970"/>
                  </a:cubicBezTo>
                  <a:cubicBezTo>
                    <a:pt x="84349" y="19940"/>
                    <a:pt x="84349" y="19909"/>
                    <a:pt x="84349" y="19909"/>
                  </a:cubicBezTo>
                  <a:lnTo>
                    <a:pt x="84197" y="19849"/>
                  </a:lnTo>
                  <a:lnTo>
                    <a:pt x="84531" y="19575"/>
                  </a:lnTo>
                  <a:lnTo>
                    <a:pt x="84623" y="19727"/>
                  </a:lnTo>
                  <a:cubicBezTo>
                    <a:pt x="84653" y="19697"/>
                    <a:pt x="84653" y="19666"/>
                    <a:pt x="84683" y="19666"/>
                  </a:cubicBezTo>
                  <a:lnTo>
                    <a:pt x="84896" y="19666"/>
                  </a:lnTo>
                  <a:cubicBezTo>
                    <a:pt x="84805" y="19909"/>
                    <a:pt x="84683" y="20122"/>
                    <a:pt x="84531" y="20335"/>
                  </a:cubicBezTo>
                  <a:lnTo>
                    <a:pt x="84471" y="20031"/>
                  </a:lnTo>
                  <a:lnTo>
                    <a:pt x="84136" y="20183"/>
                  </a:lnTo>
                  <a:lnTo>
                    <a:pt x="84319" y="20305"/>
                  </a:lnTo>
                  <a:lnTo>
                    <a:pt x="84258" y="20548"/>
                  </a:lnTo>
                  <a:lnTo>
                    <a:pt x="84045" y="20700"/>
                  </a:lnTo>
                  <a:lnTo>
                    <a:pt x="84319" y="20791"/>
                  </a:lnTo>
                  <a:lnTo>
                    <a:pt x="84592" y="20608"/>
                  </a:lnTo>
                  <a:lnTo>
                    <a:pt x="84714" y="20669"/>
                  </a:lnTo>
                  <a:lnTo>
                    <a:pt x="84835" y="20578"/>
                  </a:lnTo>
                  <a:lnTo>
                    <a:pt x="84775" y="20365"/>
                  </a:lnTo>
                  <a:cubicBezTo>
                    <a:pt x="84813" y="20358"/>
                    <a:pt x="84851" y="20354"/>
                    <a:pt x="84888" y="20354"/>
                  </a:cubicBezTo>
                  <a:cubicBezTo>
                    <a:pt x="85001" y="20354"/>
                    <a:pt x="85109" y="20388"/>
                    <a:pt x="85200" y="20457"/>
                  </a:cubicBezTo>
                  <a:lnTo>
                    <a:pt x="85261" y="20608"/>
                  </a:lnTo>
                  <a:lnTo>
                    <a:pt x="85352" y="20305"/>
                  </a:lnTo>
                  <a:lnTo>
                    <a:pt x="85261" y="20122"/>
                  </a:lnTo>
                  <a:lnTo>
                    <a:pt x="85078" y="20122"/>
                  </a:lnTo>
                  <a:lnTo>
                    <a:pt x="85261" y="19788"/>
                  </a:lnTo>
                  <a:lnTo>
                    <a:pt x="85078" y="19697"/>
                  </a:lnTo>
                  <a:lnTo>
                    <a:pt x="85200" y="19484"/>
                  </a:lnTo>
                  <a:lnTo>
                    <a:pt x="85382" y="19575"/>
                  </a:lnTo>
                  <a:cubicBezTo>
                    <a:pt x="85504" y="19332"/>
                    <a:pt x="85626" y="19089"/>
                    <a:pt x="85747" y="18815"/>
                  </a:cubicBezTo>
                  <a:cubicBezTo>
                    <a:pt x="85778" y="18785"/>
                    <a:pt x="85808" y="18785"/>
                    <a:pt x="85838" y="18785"/>
                  </a:cubicBezTo>
                  <a:lnTo>
                    <a:pt x="86021" y="19028"/>
                  </a:lnTo>
                  <a:lnTo>
                    <a:pt x="86173" y="19028"/>
                  </a:lnTo>
                  <a:lnTo>
                    <a:pt x="86173" y="19241"/>
                  </a:lnTo>
                  <a:lnTo>
                    <a:pt x="85960" y="19393"/>
                  </a:lnTo>
                  <a:lnTo>
                    <a:pt x="86021" y="19332"/>
                  </a:lnTo>
                  <a:lnTo>
                    <a:pt x="85838" y="19301"/>
                  </a:lnTo>
                  <a:lnTo>
                    <a:pt x="85930" y="19150"/>
                  </a:lnTo>
                  <a:cubicBezTo>
                    <a:pt x="85869" y="19089"/>
                    <a:pt x="85808" y="19058"/>
                    <a:pt x="85747" y="19028"/>
                  </a:cubicBezTo>
                  <a:lnTo>
                    <a:pt x="85717" y="19058"/>
                  </a:lnTo>
                  <a:lnTo>
                    <a:pt x="85717" y="19241"/>
                  </a:lnTo>
                  <a:lnTo>
                    <a:pt x="85565" y="19271"/>
                  </a:lnTo>
                  <a:cubicBezTo>
                    <a:pt x="85565" y="19332"/>
                    <a:pt x="85565" y="19393"/>
                    <a:pt x="85565" y="19423"/>
                  </a:cubicBezTo>
                  <a:cubicBezTo>
                    <a:pt x="85565" y="19484"/>
                    <a:pt x="85595" y="19514"/>
                    <a:pt x="85595" y="19575"/>
                  </a:cubicBezTo>
                  <a:lnTo>
                    <a:pt x="85778" y="19484"/>
                  </a:lnTo>
                  <a:lnTo>
                    <a:pt x="85778" y="19697"/>
                  </a:lnTo>
                  <a:lnTo>
                    <a:pt x="86112" y="19818"/>
                  </a:lnTo>
                  <a:lnTo>
                    <a:pt x="86294" y="19636"/>
                  </a:lnTo>
                  <a:lnTo>
                    <a:pt x="86568" y="19636"/>
                  </a:lnTo>
                  <a:lnTo>
                    <a:pt x="86629" y="19484"/>
                  </a:lnTo>
                  <a:lnTo>
                    <a:pt x="86720" y="19545"/>
                  </a:lnTo>
                  <a:lnTo>
                    <a:pt x="86781" y="19484"/>
                  </a:lnTo>
                  <a:lnTo>
                    <a:pt x="86933" y="19575"/>
                  </a:lnTo>
                  <a:lnTo>
                    <a:pt x="87054" y="19393"/>
                  </a:lnTo>
                  <a:lnTo>
                    <a:pt x="86963" y="19301"/>
                  </a:lnTo>
                  <a:lnTo>
                    <a:pt x="87237" y="19089"/>
                  </a:lnTo>
                  <a:lnTo>
                    <a:pt x="87358" y="18511"/>
                  </a:lnTo>
                  <a:lnTo>
                    <a:pt x="87814" y="18329"/>
                  </a:lnTo>
                  <a:lnTo>
                    <a:pt x="87936" y="18511"/>
                  </a:lnTo>
                  <a:lnTo>
                    <a:pt x="88027" y="18420"/>
                  </a:lnTo>
                  <a:cubicBezTo>
                    <a:pt x="88088" y="18466"/>
                    <a:pt x="88156" y="18488"/>
                    <a:pt x="88224" y="18488"/>
                  </a:cubicBezTo>
                  <a:cubicBezTo>
                    <a:pt x="88293" y="18488"/>
                    <a:pt x="88361" y="18466"/>
                    <a:pt x="88422" y="18420"/>
                  </a:cubicBezTo>
                  <a:lnTo>
                    <a:pt x="88787" y="18572"/>
                  </a:lnTo>
                  <a:cubicBezTo>
                    <a:pt x="88848" y="18542"/>
                    <a:pt x="88878" y="18511"/>
                    <a:pt x="88939" y="18481"/>
                  </a:cubicBezTo>
                  <a:lnTo>
                    <a:pt x="89000" y="18633"/>
                  </a:lnTo>
                  <a:lnTo>
                    <a:pt x="89212" y="18359"/>
                  </a:lnTo>
                  <a:lnTo>
                    <a:pt x="89304" y="18542"/>
                  </a:lnTo>
                  <a:lnTo>
                    <a:pt x="89607" y="18572"/>
                  </a:lnTo>
                  <a:lnTo>
                    <a:pt x="89304" y="18785"/>
                  </a:lnTo>
                  <a:lnTo>
                    <a:pt x="89638" y="18785"/>
                  </a:lnTo>
                  <a:lnTo>
                    <a:pt x="90003" y="18602"/>
                  </a:lnTo>
                  <a:cubicBezTo>
                    <a:pt x="90033" y="18481"/>
                    <a:pt x="89942" y="18329"/>
                    <a:pt x="90094" y="18207"/>
                  </a:cubicBezTo>
                  <a:lnTo>
                    <a:pt x="89881" y="18177"/>
                  </a:lnTo>
                  <a:lnTo>
                    <a:pt x="89516" y="17721"/>
                  </a:lnTo>
                  <a:lnTo>
                    <a:pt x="89486" y="17964"/>
                  </a:lnTo>
                  <a:lnTo>
                    <a:pt x="89273" y="17812"/>
                  </a:lnTo>
                  <a:lnTo>
                    <a:pt x="89273" y="17964"/>
                  </a:lnTo>
                  <a:lnTo>
                    <a:pt x="89121" y="17964"/>
                  </a:lnTo>
                  <a:lnTo>
                    <a:pt x="89243" y="17782"/>
                  </a:lnTo>
                  <a:cubicBezTo>
                    <a:pt x="89248" y="17782"/>
                    <a:pt x="89253" y="17783"/>
                    <a:pt x="89256" y="17784"/>
                  </a:cubicBezTo>
                  <a:lnTo>
                    <a:pt x="89256" y="17784"/>
                  </a:lnTo>
                  <a:lnTo>
                    <a:pt x="89182" y="17660"/>
                  </a:lnTo>
                  <a:lnTo>
                    <a:pt x="89091" y="17751"/>
                  </a:lnTo>
                  <a:lnTo>
                    <a:pt x="88939" y="17478"/>
                  </a:lnTo>
                  <a:lnTo>
                    <a:pt x="88908" y="17660"/>
                  </a:lnTo>
                  <a:lnTo>
                    <a:pt x="88604" y="17569"/>
                  </a:lnTo>
                  <a:lnTo>
                    <a:pt x="88817" y="17447"/>
                  </a:lnTo>
                  <a:cubicBezTo>
                    <a:pt x="88739" y="17436"/>
                    <a:pt x="88670" y="17429"/>
                    <a:pt x="88606" y="17429"/>
                  </a:cubicBezTo>
                  <a:cubicBezTo>
                    <a:pt x="88497" y="17429"/>
                    <a:pt x="88408" y="17450"/>
                    <a:pt x="88331" y="17508"/>
                  </a:cubicBezTo>
                  <a:lnTo>
                    <a:pt x="88088" y="17204"/>
                  </a:lnTo>
                  <a:cubicBezTo>
                    <a:pt x="87990" y="17263"/>
                    <a:pt x="87891" y="17297"/>
                    <a:pt x="87793" y="17297"/>
                  </a:cubicBezTo>
                  <a:cubicBezTo>
                    <a:pt x="87739" y="17297"/>
                    <a:pt x="87686" y="17287"/>
                    <a:pt x="87632" y="17265"/>
                  </a:cubicBezTo>
                  <a:lnTo>
                    <a:pt x="87845" y="17174"/>
                  </a:lnTo>
                  <a:lnTo>
                    <a:pt x="87723" y="16809"/>
                  </a:lnTo>
                  <a:lnTo>
                    <a:pt x="87449" y="16900"/>
                  </a:lnTo>
                  <a:lnTo>
                    <a:pt x="87449" y="16718"/>
                  </a:lnTo>
                  <a:lnTo>
                    <a:pt x="87723" y="16566"/>
                  </a:lnTo>
                  <a:lnTo>
                    <a:pt x="87814" y="16201"/>
                  </a:lnTo>
                  <a:lnTo>
                    <a:pt x="87662" y="16080"/>
                  </a:lnTo>
                  <a:lnTo>
                    <a:pt x="87814" y="16019"/>
                  </a:lnTo>
                  <a:lnTo>
                    <a:pt x="87814" y="15836"/>
                  </a:lnTo>
                  <a:lnTo>
                    <a:pt x="87936" y="15836"/>
                  </a:lnTo>
                  <a:lnTo>
                    <a:pt x="87845" y="16080"/>
                  </a:lnTo>
                  <a:lnTo>
                    <a:pt x="88088" y="15958"/>
                  </a:lnTo>
                  <a:lnTo>
                    <a:pt x="88331" y="16080"/>
                  </a:lnTo>
                  <a:lnTo>
                    <a:pt x="88270" y="16201"/>
                  </a:lnTo>
                  <a:lnTo>
                    <a:pt x="88088" y="16110"/>
                  </a:lnTo>
                  <a:lnTo>
                    <a:pt x="88088" y="16323"/>
                  </a:lnTo>
                  <a:cubicBezTo>
                    <a:pt x="88179" y="16353"/>
                    <a:pt x="88300" y="16353"/>
                    <a:pt x="88392" y="16475"/>
                  </a:cubicBezTo>
                  <a:cubicBezTo>
                    <a:pt x="88422" y="16505"/>
                    <a:pt x="88483" y="16505"/>
                    <a:pt x="88513" y="16505"/>
                  </a:cubicBezTo>
                  <a:cubicBezTo>
                    <a:pt x="88544" y="16475"/>
                    <a:pt x="88544" y="16444"/>
                    <a:pt x="88574" y="16414"/>
                  </a:cubicBezTo>
                  <a:lnTo>
                    <a:pt x="88604" y="16444"/>
                  </a:lnTo>
                  <a:lnTo>
                    <a:pt x="88544" y="16505"/>
                  </a:lnTo>
                  <a:cubicBezTo>
                    <a:pt x="88513" y="16535"/>
                    <a:pt x="88483" y="16596"/>
                    <a:pt x="88452" y="16627"/>
                  </a:cubicBezTo>
                  <a:lnTo>
                    <a:pt x="88939" y="16748"/>
                  </a:lnTo>
                  <a:lnTo>
                    <a:pt x="89091" y="16991"/>
                  </a:lnTo>
                  <a:lnTo>
                    <a:pt x="89152" y="16748"/>
                  </a:lnTo>
                  <a:cubicBezTo>
                    <a:pt x="89165" y="16746"/>
                    <a:pt x="89178" y="16745"/>
                    <a:pt x="89190" y="16745"/>
                  </a:cubicBezTo>
                  <a:cubicBezTo>
                    <a:pt x="89330" y="16745"/>
                    <a:pt x="89308" y="16905"/>
                    <a:pt x="89364" y="16961"/>
                  </a:cubicBezTo>
                  <a:cubicBezTo>
                    <a:pt x="89455" y="17022"/>
                    <a:pt x="89577" y="17052"/>
                    <a:pt x="89668" y="17113"/>
                  </a:cubicBezTo>
                  <a:lnTo>
                    <a:pt x="89942" y="16991"/>
                  </a:lnTo>
                  <a:lnTo>
                    <a:pt x="89790" y="16931"/>
                  </a:lnTo>
                  <a:lnTo>
                    <a:pt x="89881" y="16627"/>
                  </a:lnTo>
                  <a:cubicBezTo>
                    <a:pt x="89729" y="16475"/>
                    <a:pt x="89425" y="16566"/>
                    <a:pt x="89395" y="16323"/>
                  </a:cubicBezTo>
                  <a:lnTo>
                    <a:pt x="88878" y="16019"/>
                  </a:lnTo>
                  <a:lnTo>
                    <a:pt x="89060" y="15928"/>
                  </a:lnTo>
                  <a:lnTo>
                    <a:pt x="88848" y="15593"/>
                  </a:lnTo>
                  <a:lnTo>
                    <a:pt x="89030" y="15563"/>
                  </a:lnTo>
                  <a:lnTo>
                    <a:pt x="88969" y="15380"/>
                  </a:lnTo>
                  <a:lnTo>
                    <a:pt x="89121" y="15380"/>
                  </a:lnTo>
                  <a:lnTo>
                    <a:pt x="89121" y="15836"/>
                  </a:lnTo>
                  <a:lnTo>
                    <a:pt x="89334" y="15624"/>
                  </a:lnTo>
                  <a:lnTo>
                    <a:pt x="89668" y="15715"/>
                  </a:lnTo>
                  <a:lnTo>
                    <a:pt x="89607" y="15624"/>
                  </a:lnTo>
                  <a:lnTo>
                    <a:pt x="89851" y="15472"/>
                  </a:lnTo>
                  <a:lnTo>
                    <a:pt x="89668" y="15441"/>
                  </a:lnTo>
                  <a:lnTo>
                    <a:pt x="89668" y="15259"/>
                  </a:lnTo>
                  <a:lnTo>
                    <a:pt x="89851" y="15168"/>
                  </a:lnTo>
                  <a:lnTo>
                    <a:pt x="89486" y="15137"/>
                  </a:lnTo>
                  <a:lnTo>
                    <a:pt x="89577" y="14985"/>
                  </a:lnTo>
                  <a:lnTo>
                    <a:pt x="89364" y="14985"/>
                  </a:lnTo>
                  <a:cubicBezTo>
                    <a:pt x="89334" y="15016"/>
                    <a:pt x="89334" y="15046"/>
                    <a:pt x="89304" y="15076"/>
                  </a:cubicBezTo>
                  <a:lnTo>
                    <a:pt x="89273" y="15046"/>
                  </a:lnTo>
                  <a:lnTo>
                    <a:pt x="89334" y="14985"/>
                  </a:lnTo>
                  <a:cubicBezTo>
                    <a:pt x="89243" y="14833"/>
                    <a:pt x="89182" y="14681"/>
                    <a:pt x="89091" y="14529"/>
                  </a:cubicBezTo>
                  <a:lnTo>
                    <a:pt x="89000" y="14621"/>
                  </a:lnTo>
                  <a:lnTo>
                    <a:pt x="89060" y="14955"/>
                  </a:lnTo>
                  <a:lnTo>
                    <a:pt x="88817" y="15046"/>
                  </a:lnTo>
                  <a:lnTo>
                    <a:pt x="88726" y="14773"/>
                  </a:lnTo>
                  <a:lnTo>
                    <a:pt x="88574" y="14773"/>
                  </a:lnTo>
                  <a:lnTo>
                    <a:pt x="88513" y="14925"/>
                  </a:lnTo>
                  <a:lnTo>
                    <a:pt x="88392" y="14925"/>
                  </a:lnTo>
                  <a:lnTo>
                    <a:pt x="88392" y="14529"/>
                  </a:lnTo>
                  <a:lnTo>
                    <a:pt x="88118" y="14438"/>
                  </a:lnTo>
                  <a:lnTo>
                    <a:pt x="88057" y="14256"/>
                  </a:lnTo>
                  <a:lnTo>
                    <a:pt x="87449" y="14681"/>
                  </a:lnTo>
                  <a:cubicBezTo>
                    <a:pt x="87449" y="14529"/>
                    <a:pt x="87480" y="14408"/>
                    <a:pt x="87389" y="14286"/>
                  </a:cubicBezTo>
                  <a:lnTo>
                    <a:pt x="87085" y="14286"/>
                  </a:lnTo>
                  <a:lnTo>
                    <a:pt x="87054" y="14165"/>
                  </a:lnTo>
                  <a:lnTo>
                    <a:pt x="86598" y="14073"/>
                  </a:lnTo>
                  <a:lnTo>
                    <a:pt x="86477" y="14195"/>
                  </a:lnTo>
                  <a:lnTo>
                    <a:pt x="86386" y="13982"/>
                  </a:lnTo>
                  <a:lnTo>
                    <a:pt x="86355" y="13982"/>
                  </a:lnTo>
                  <a:lnTo>
                    <a:pt x="86355" y="14195"/>
                  </a:lnTo>
                  <a:lnTo>
                    <a:pt x="86416" y="14256"/>
                  </a:lnTo>
                  <a:lnTo>
                    <a:pt x="86386" y="14256"/>
                  </a:lnTo>
                  <a:lnTo>
                    <a:pt x="86325" y="14195"/>
                  </a:lnTo>
                  <a:cubicBezTo>
                    <a:pt x="86264" y="14165"/>
                    <a:pt x="86173" y="14104"/>
                    <a:pt x="86082" y="14043"/>
                  </a:cubicBezTo>
                  <a:lnTo>
                    <a:pt x="85899" y="14195"/>
                  </a:lnTo>
                  <a:lnTo>
                    <a:pt x="85869" y="14043"/>
                  </a:lnTo>
                  <a:lnTo>
                    <a:pt x="85747" y="14043"/>
                  </a:lnTo>
                  <a:lnTo>
                    <a:pt x="85808" y="14195"/>
                  </a:lnTo>
                  <a:lnTo>
                    <a:pt x="85565" y="14195"/>
                  </a:lnTo>
                  <a:lnTo>
                    <a:pt x="85656" y="14104"/>
                  </a:lnTo>
                  <a:lnTo>
                    <a:pt x="85443" y="13709"/>
                  </a:lnTo>
                  <a:lnTo>
                    <a:pt x="85291" y="13891"/>
                  </a:lnTo>
                  <a:cubicBezTo>
                    <a:pt x="85291" y="14013"/>
                    <a:pt x="85534" y="13952"/>
                    <a:pt x="85413" y="14134"/>
                  </a:cubicBezTo>
                  <a:lnTo>
                    <a:pt x="85109" y="14134"/>
                  </a:lnTo>
                  <a:lnTo>
                    <a:pt x="85018" y="14286"/>
                  </a:lnTo>
                  <a:lnTo>
                    <a:pt x="84562" y="14013"/>
                  </a:lnTo>
                  <a:lnTo>
                    <a:pt x="84683" y="13891"/>
                  </a:lnTo>
                  <a:cubicBezTo>
                    <a:pt x="84579" y="13787"/>
                    <a:pt x="84518" y="13740"/>
                    <a:pt x="84470" y="13740"/>
                  </a:cubicBezTo>
                  <a:cubicBezTo>
                    <a:pt x="84448" y="13740"/>
                    <a:pt x="84429" y="13750"/>
                    <a:pt x="84410" y="13769"/>
                  </a:cubicBezTo>
                  <a:lnTo>
                    <a:pt x="84501" y="13952"/>
                  </a:lnTo>
                  <a:lnTo>
                    <a:pt x="84227" y="14043"/>
                  </a:lnTo>
                  <a:lnTo>
                    <a:pt x="84015" y="13952"/>
                  </a:lnTo>
                  <a:lnTo>
                    <a:pt x="84197" y="13891"/>
                  </a:lnTo>
                  <a:lnTo>
                    <a:pt x="84197" y="13739"/>
                  </a:lnTo>
                  <a:lnTo>
                    <a:pt x="83984" y="13830"/>
                  </a:lnTo>
                  <a:lnTo>
                    <a:pt x="83893" y="13618"/>
                  </a:lnTo>
                  <a:lnTo>
                    <a:pt x="83468" y="13557"/>
                  </a:lnTo>
                  <a:lnTo>
                    <a:pt x="83468" y="13891"/>
                  </a:lnTo>
                  <a:lnTo>
                    <a:pt x="83133" y="13739"/>
                  </a:lnTo>
                  <a:cubicBezTo>
                    <a:pt x="83133" y="13769"/>
                    <a:pt x="83103" y="13800"/>
                    <a:pt x="83103" y="13830"/>
                  </a:cubicBezTo>
                  <a:cubicBezTo>
                    <a:pt x="83133" y="13830"/>
                    <a:pt x="83133" y="13861"/>
                    <a:pt x="83164" y="13861"/>
                  </a:cubicBezTo>
                  <a:lnTo>
                    <a:pt x="83133" y="13891"/>
                  </a:lnTo>
                  <a:lnTo>
                    <a:pt x="83103" y="13830"/>
                  </a:lnTo>
                  <a:lnTo>
                    <a:pt x="82951" y="13830"/>
                  </a:lnTo>
                  <a:lnTo>
                    <a:pt x="82920" y="13618"/>
                  </a:lnTo>
                  <a:lnTo>
                    <a:pt x="82829" y="13618"/>
                  </a:lnTo>
                  <a:lnTo>
                    <a:pt x="82768" y="13709"/>
                  </a:lnTo>
                  <a:lnTo>
                    <a:pt x="82525" y="13678"/>
                  </a:lnTo>
                  <a:lnTo>
                    <a:pt x="82464" y="13861"/>
                  </a:lnTo>
                  <a:lnTo>
                    <a:pt x="82343" y="13800"/>
                  </a:lnTo>
                  <a:lnTo>
                    <a:pt x="82069" y="13830"/>
                  </a:lnTo>
                  <a:lnTo>
                    <a:pt x="82039" y="13678"/>
                  </a:lnTo>
                  <a:cubicBezTo>
                    <a:pt x="82009" y="13671"/>
                    <a:pt x="81978" y="13667"/>
                    <a:pt x="81948" y="13667"/>
                  </a:cubicBezTo>
                  <a:cubicBezTo>
                    <a:pt x="81857" y="13667"/>
                    <a:pt x="81765" y="13701"/>
                    <a:pt x="81674" y="13769"/>
                  </a:cubicBezTo>
                  <a:cubicBezTo>
                    <a:pt x="81661" y="13822"/>
                    <a:pt x="81631" y="13835"/>
                    <a:pt x="81596" y="13835"/>
                  </a:cubicBezTo>
                  <a:cubicBezTo>
                    <a:pt x="81563" y="13835"/>
                    <a:pt x="81526" y="13824"/>
                    <a:pt x="81495" y="13824"/>
                  </a:cubicBezTo>
                  <a:cubicBezTo>
                    <a:pt x="81482" y="13824"/>
                    <a:pt x="81471" y="13825"/>
                    <a:pt x="81461" y="13830"/>
                  </a:cubicBezTo>
                  <a:cubicBezTo>
                    <a:pt x="81461" y="13891"/>
                    <a:pt x="81454" y="13899"/>
                    <a:pt x="81435" y="13899"/>
                  </a:cubicBezTo>
                  <a:cubicBezTo>
                    <a:pt x="81428" y="13899"/>
                    <a:pt x="81421" y="13898"/>
                    <a:pt x="81412" y="13898"/>
                  </a:cubicBezTo>
                  <a:cubicBezTo>
                    <a:pt x="81394" y="13898"/>
                    <a:pt x="81370" y="13901"/>
                    <a:pt x="81340" y="13921"/>
                  </a:cubicBezTo>
                  <a:cubicBezTo>
                    <a:pt x="81321" y="13934"/>
                    <a:pt x="81300" y="13939"/>
                    <a:pt x="81279" y="13939"/>
                  </a:cubicBezTo>
                  <a:cubicBezTo>
                    <a:pt x="81221" y="13939"/>
                    <a:pt x="81160" y="13904"/>
                    <a:pt x="81112" y="13904"/>
                  </a:cubicBezTo>
                  <a:cubicBezTo>
                    <a:pt x="81095" y="13904"/>
                    <a:pt x="81079" y="13909"/>
                    <a:pt x="81066" y="13921"/>
                  </a:cubicBezTo>
                  <a:cubicBezTo>
                    <a:pt x="81036" y="13932"/>
                    <a:pt x="81002" y="13935"/>
                    <a:pt x="80967" y="13935"/>
                  </a:cubicBezTo>
                  <a:cubicBezTo>
                    <a:pt x="80897" y="13935"/>
                    <a:pt x="80823" y="13921"/>
                    <a:pt x="80762" y="13921"/>
                  </a:cubicBezTo>
                  <a:lnTo>
                    <a:pt x="80580" y="14195"/>
                  </a:lnTo>
                  <a:lnTo>
                    <a:pt x="80580" y="13861"/>
                  </a:lnTo>
                  <a:lnTo>
                    <a:pt x="80519" y="13891"/>
                  </a:lnTo>
                  <a:lnTo>
                    <a:pt x="80185" y="13557"/>
                  </a:lnTo>
                  <a:lnTo>
                    <a:pt x="80063" y="13709"/>
                  </a:lnTo>
                  <a:lnTo>
                    <a:pt x="79486" y="13648"/>
                  </a:lnTo>
                  <a:cubicBezTo>
                    <a:pt x="79469" y="13682"/>
                    <a:pt x="79447" y="13692"/>
                    <a:pt x="79424" y="13692"/>
                  </a:cubicBezTo>
                  <a:cubicBezTo>
                    <a:pt x="79386" y="13692"/>
                    <a:pt x="79342" y="13665"/>
                    <a:pt x="79304" y="13665"/>
                  </a:cubicBezTo>
                  <a:cubicBezTo>
                    <a:pt x="79281" y="13665"/>
                    <a:pt x="79259" y="13675"/>
                    <a:pt x="79243" y="13709"/>
                  </a:cubicBezTo>
                  <a:lnTo>
                    <a:pt x="78878" y="13618"/>
                  </a:lnTo>
                  <a:lnTo>
                    <a:pt x="78635" y="13891"/>
                  </a:lnTo>
                  <a:lnTo>
                    <a:pt x="78604" y="13648"/>
                  </a:lnTo>
                  <a:lnTo>
                    <a:pt x="78452" y="13648"/>
                  </a:lnTo>
                  <a:cubicBezTo>
                    <a:pt x="78391" y="13769"/>
                    <a:pt x="78300" y="13891"/>
                    <a:pt x="78148" y="13952"/>
                  </a:cubicBezTo>
                  <a:lnTo>
                    <a:pt x="78057" y="13830"/>
                  </a:lnTo>
                  <a:lnTo>
                    <a:pt x="78209" y="13587"/>
                  </a:lnTo>
                  <a:lnTo>
                    <a:pt x="78209" y="13587"/>
                  </a:lnTo>
                  <a:cubicBezTo>
                    <a:pt x="78108" y="13625"/>
                    <a:pt x="78049" y="13647"/>
                    <a:pt x="78004" y="13647"/>
                  </a:cubicBezTo>
                  <a:cubicBezTo>
                    <a:pt x="77940" y="13647"/>
                    <a:pt x="77903" y="13603"/>
                    <a:pt x="77814" y="13496"/>
                  </a:cubicBezTo>
                  <a:cubicBezTo>
                    <a:pt x="77784" y="13466"/>
                    <a:pt x="77753" y="13466"/>
                    <a:pt x="77753" y="13435"/>
                  </a:cubicBezTo>
                  <a:lnTo>
                    <a:pt x="77753" y="13435"/>
                  </a:lnTo>
                  <a:lnTo>
                    <a:pt x="77814" y="13496"/>
                  </a:lnTo>
                  <a:lnTo>
                    <a:pt x="77966" y="13496"/>
                  </a:lnTo>
                  <a:lnTo>
                    <a:pt x="77844" y="13253"/>
                  </a:lnTo>
                  <a:lnTo>
                    <a:pt x="77692" y="13253"/>
                  </a:lnTo>
                  <a:lnTo>
                    <a:pt x="77601" y="13466"/>
                  </a:lnTo>
                  <a:lnTo>
                    <a:pt x="77388" y="13222"/>
                  </a:lnTo>
                  <a:lnTo>
                    <a:pt x="77267" y="13314"/>
                  </a:lnTo>
                  <a:lnTo>
                    <a:pt x="77145" y="13253"/>
                  </a:lnTo>
                  <a:lnTo>
                    <a:pt x="77054" y="13314"/>
                  </a:lnTo>
                  <a:cubicBezTo>
                    <a:pt x="76963" y="13222"/>
                    <a:pt x="76872" y="13131"/>
                    <a:pt x="76811" y="13040"/>
                  </a:cubicBezTo>
                  <a:cubicBezTo>
                    <a:pt x="76801" y="13030"/>
                    <a:pt x="76787" y="13026"/>
                    <a:pt x="76774" y="13026"/>
                  </a:cubicBezTo>
                  <a:cubicBezTo>
                    <a:pt x="76747" y="13026"/>
                    <a:pt x="76720" y="13040"/>
                    <a:pt x="76720" y="13040"/>
                  </a:cubicBezTo>
                  <a:lnTo>
                    <a:pt x="76811" y="13314"/>
                  </a:lnTo>
                  <a:lnTo>
                    <a:pt x="76689" y="13192"/>
                  </a:lnTo>
                  <a:cubicBezTo>
                    <a:pt x="76628" y="13192"/>
                    <a:pt x="76568" y="13222"/>
                    <a:pt x="76537" y="13253"/>
                  </a:cubicBezTo>
                  <a:cubicBezTo>
                    <a:pt x="76515" y="13270"/>
                    <a:pt x="76493" y="13276"/>
                    <a:pt x="76472" y="13276"/>
                  </a:cubicBezTo>
                  <a:cubicBezTo>
                    <a:pt x="76408" y="13276"/>
                    <a:pt x="76352" y="13214"/>
                    <a:pt x="76298" y="13214"/>
                  </a:cubicBezTo>
                  <a:cubicBezTo>
                    <a:pt x="76276" y="13214"/>
                    <a:pt x="76255" y="13224"/>
                    <a:pt x="76233" y="13253"/>
                  </a:cubicBezTo>
                  <a:cubicBezTo>
                    <a:pt x="76203" y="13222"/>
                    <a:pt x="76233" y="13222"/>
                    <a:pt x="76173" y="13192"/>
                  </a:cubicBezTo>
                  <a:cubicBezTo>
                    <a:pt x="76150" y="13181"/>
                    <a:pt x="76128" y="13174"/>
                    <a:pt x="76109" y="13174"/>
                  </a:cubicBezTo>
                  <a:cubicBezTo>
                    <a:pt x="76075" y="13174"/>
                    <a:pt x="76051" y="13195"/>
                    <a:pt x="76051" y="13253"/>
                  </a:cubicBezTo>
                  <a:lnTo>
                    <a:pt x="76112" y="13314"/>
                  </a:lnTo>
                  <a:lnTo>
                    <a:pt x="76051" y="13344"/>
                  </a:lnTo>
                  <a:lnTo>
                    <a:pt x="75808" y="13526"/>
                  </a:lnTo>
                  <a:lnTo>
                    <a:pt x="75717" y="13314"/>
                  </a:lnTo>
                  <a:lnTo>
                    <a:pt x="75747" y="13162"/>
                  </a:lnTo>
                  <a:lnTo>
                    <a:pt x="75534" y="13253"/>
                  </a:lnTo>
                  <a:lnTo>
                    <a:pt x="75534" y="13131"/>
                  </a:lnTo>
                  <a:cubicBezTo>
                    <a:pt x="75625" y="13101"/>
                    <a:pt x="75717" y="13070"/>
                    <a:pt x="75808" y="13040"/>
                  </a:cubicBezTo>
                  <a:cubicBezTo>
                    <a:pt x="75822" y="13031"/>
                    <a:pt x="75835" y="13027"/>
                    <a:pt x="75849" y="13027"/>
                  </a:cubicBezTo>
                  <a:cubicBezTo>
                    <a:pt x="75903" y="13027"/>
                    <a:pt x="75956" y="13083"/>
                    <a:pt x="76010" y="13083"/>
                  </a:cubicBezTo>
                  <a:cubicBezTo>
                    <a:pt x="76034" y="13083"/>
                    <a:pt x="76058" y="13072"/>
                    <a:pt x="76081" y="13040"/>
                  </a:cubicBezTo>
                  <a:lnTo>
                    <a:pt x="76142" y="13070"/>
                  </a:lnTo>
                  <a:lnTo>
                    <a:pt x="76720" y="12827"/>
                  </a:lnTo>
                  <a:cubicBezTo>
                    <a:pt x="76784" y="12849"/>
                    <a:pt x="76849" y="12870"/>
                    <a:pt x="76892" y="12870"/>
                  </a:cubicBezTo>
                  <a:cubicBezTo>
                    <a:pt x="76909" y="12870"/>
                    <a:pt x="76924" y="12867"/>
                    <a:pt x="76932" y="12858"/>
                  </a:cubicBezTo>
                  <a:cubicBezTo>
                    <a:pt x="76985" y="12816"/>
                    <a:pt x="77037" y="12799"/>
                    <a:pt x="77089" y="12799"/>
                  </a:cubicBezTo>
                  <a:cubicBezTo>
                    <a:pt x="77186" y="12799"/>
                    <a:pt x="77278" y="12859"/>
                    <a:pt x="77358" y="12918"/>
                  </a:cubicBezTo>
                  <a:cubicBezTo>
                    <a:pt x="77419" y="12949"/>
                    <a:pt x="77480" y="12964"/>
                    <a:pt x="77540" y="12964"/>
                  </a:cubicBezTo>
                  <a:cubicBezTo>
                    <a:pt x="77601" y="12964"/>
                    <a:pt x="77662" y="12949"/>
                    <a:pt x="77723" y="12918"/>
                  </a:cubicBezTo>
                  <a:lnTo>
                    <a:pt x="77996" y="13040"/>
                  </a:lnTo>
                  <a:cubicBezTo>
                    <a:pt x="78057" y="12949"/>
                    <a:pt x="78057" y="12797"/>
                    <a:pt x="78209" y="12797"/>
                  </a:cubicBezTo>
                  <a:cubicBezTo>
                    <a:pt x="78270" y="12797"/>
                    <a:pt x="78361" y="12675"/>
                    <a:pt x="78361" y="12645"/>
                  </a:cubicBezTo>
                  <a:lnTo>
                    <a:pt x="78361" y="12584"/>
                  </a:lnTo>
                  <a:lnTo>
                    <a:pt x="78239" y="12554"/>
                  </a:lnTo>
                  <a:lnTo>
                    <a:pt x="78361" y="12189"/>
                  </a:lnTo>
                  <a:lnTo>
                    <a:pt x="78695" y="12189"/>
                  </a:lnTo>
                  <a:cubicBezTo>
                    <a:pt x="78695" y="12037"/>
                    <a:pt x="78756" y="11976"/>
                    <a:pt x="78908" y="11976"/>
                  </a:cubicBezTo>
                  <a:cubicBezTo>
                    <a:pt x="78923" y="11900"/>
                    <a:pt x="78969" y="11893"/>
                    <a:pt x="79015" y="11893"/>
                  </a:cubicBezTo>
                  <a:cubicBezTo>
                    <a:pt x="79026" y="11893"/>
                    <a:pt x="79037" y="11893"/>
                    <a:pt x="79048" y="11893"/>
                  </a:cubicBezTo>
                  <a:cubicBezTo>
                    <a:pt x="79081" y="11893"/>
                    <a:pt x="79110" y="11889"/>
                    <a:pt x="79121" y="11855"/>
                  </a:cubicBezTo>
                  <a:lnTo>
                    <a:pt x="78908" y="11399"/>
                  </a:lnTo>
                  <a:lnTo>
                    <a:pt x="79060" y="11277"/>
                  </a:lnTo>
                  <a:lnTo>
                    <a:pt x="79212" y="11368"/>
                  </a:lnTo>
                  <a:cubicBezTo>
                    <a:pt x="79151" y="11095"/>
                    <a:pt x="79395" y="11186"/>
                    <a:pt x="79516" y="11095"/>
                  </a:cubicBezTo>
                  <a:lnTo>
                    <a:pt x="79455" y="10943"/>
                  </a:lnTo>
                  <a:lnTo>
                    <a:pt x="79790" y="10760"/>
                  </a:lnTo>
                  <a:lnTo>
                    <a:pt x="79972" y="10852"/>
                  </a:lnTo>
                  <a:lnTo>
                    <a:pt x="80033" y="10669"/>
                  </a:lnTo>
                  <a:lnTo>
                    <a:pt x="80489" y="10912"/>
                  </a:lnTo>
                  <a:lnTo>
                    <a:pt x="80428" y="11186"/>
                  </a:lnTo>
                  <a:lnTo>
                    <a:pt x="80610" y="11490"/>
                  </a:lnTo>
                  <a:lnTo>
                    <a:pt x="80489" y="11581"/>
                  </a:lnTo>
                  <a:lnTo>
                    <a:pt x="80306" y="11399"/>
                  </a:lnTo>
                  <a:lnTo>
                    <a:pt x="80154" y="11581"/>
                  </a:lnTo>
                  <a:cubicBezTo>
                    <a:pt x="80246" y="11672"/>
                    <a:pt x="80306" y="11733"/>
                    <a:pt x="80367" y="11824"/>
                  </a:cubicBezTo>
                  <a:cubicBezTo>
                    <a:pt x="80458" y="11824"/>
                    <a:pt x="80519" y="11794"/>
                    <a:pt x="80610" y="11763"/>
                  </a:cubicBezTo>
                  <a:lnTo>
                    <a:pt x="80610" y="11976"/>
                  </a:lnTo>
                  <a:cubicBezTo>
                    <a:pt x="80519" y="11946"/>
                    <a:pt x="80428" y="11885"/>
                    <a:pt x="80367" y="11824"/>
                  </a:cubicBezTo>
                  <a:lnTo>
                    <a:pt x="80185" y="11824"/>
                  </a:lnTo>
                  <a:lnTo>
                    <a:pt x="80246" y="11885"/>
                  </a:lnTo>
                  <a:lnTo>
                    <a:pt x="80063" y="12067"/>
                  </a:lnTo>
                  <a:cubicBezTo>
                    <a:pt x="80096" y="12121"/>
                    <a:pt x="80132" y="12141"/>
                    <a:pt x="80170" y="12141"/>
                  </a:cubicBezTo>
                  <a:cubicBezTo>
                    <a:pt x="80241" y="12141"/>
                    <a:pt x="80319" y="12076"/>
                    <a:pt x="80398" y="12037"/>
                  </a:cubicBezTo>
                  <a:cubicBezTo>
                    <a:pt x="80443" y="12113"/>
                    <a:pt x="80496" y="12128"/>
                    <a:pt x="80550" y="12128"/>
                  </a:cubicBezTo>
                  <a:cubicBezTo>
                    <a:pt x="80585" y="12128"/>
                    <a:pt x="80620" y="12121"/>
                    <a:pt x="80654" y="12121"/>
                  </a:cubicBezTo>
                  <a:cubicBezTo>
                    <a:pt x="80670" y="12121"/>
                    <a:pt x="80686" y="12123"/>
                    <a:pt x="80702" y="12128"/>
                  </a:cubicBezTo>
                  <a:cubicBezTo>
                    <a:pt x="80793" y="12189"/>
                    <a:pt x="80884" y="12219"/>
                    <a:pt x="80945" y="12280"/>
                  </a:cubicBezTo>
                  <a:lnTo>
                    <a:pt x="80975" y="12250"/>
                  </a:lnTo>
                  <a:lnTo>
                    <a:pt x="80823" y="11976"/>
                  </a:lnTo>
                  <a:lnTo>
                    <a:pt x="80823" y="11976"/>
                  </a:lnTo>
                  <a:cubicBezTo>
                    <a:pt x="80834" y="11977"/>
                    <a:pt x="80846" y="11978"/>
                    <a:pt x="80857" y="11978"/>
                  </a:cubicBezTo>
                  <a:cubicBezTo>
                    <a:pt x="81080" y="11978"/>
                    <a:pt x="81256" y="11761"/>
                    <a:pt x="81489" y="11761"/>
                  </a:cubicBezTo>
                  <a:cubicBezTo>
                    <a:pt x="81555" y="11761"/>
                    <a:pt x="81627" y="11779"/>
                    <a:pt x="81705" y="11824"/>
                  </a:cubicBezTo>
                  <a:lnTo>
                    <a:pt x="81796" y="11672"/>
                  </a:lnTo>
                  <a:cubicBezTo>
                    <a:pt x="81940" y="11693"/>
                    <a:pt x="82071" y="11756"/>
                    <a:pt x="82197" y="11756"/>
                  </a:cubicBezTo>
                  <a:cubicBezTo>
                    <a:pt x="82256" y="11756"/>
                    <a:pt x="82315" y="11742"/>
                    <a:pt x="82373" y="11703"/>
                  </a:cubicBezTo>
                  <a:lnTo>
                    <a:pt x="82312" y="11551"/>
                  </a:lnTo>
                  <a:cubicBezTo>
                    <a:pt x="82395" y="11482"/>
                    <a:pt x="82489" y="11451"/>
                    <a:pt x="82582" y="11451"/>
                  </a:cubicBezTo>
                  <a:cubicBezTo>
                    <a:pt x="82695" y="11451"/>
                    <a:pt x="82806" y="11497"/>
                    <a:pt x="82890" y="11581"/>
                  </a:cubicBezTo>
                  <a:lnTo>
                    <a:pt x="82708" y="11733"/>
                  </a:lnTo>
                  <a:cubicBezTo>
                    <a:pt x="82738" y="11743"/>
                    <a:pt x="82763" y="11747"/>
                    <a:pt x="82786" y="11747"/>
                  </a:cubicBezTo>
                  <a:cubicBezTo>
                    <a:pt x="82901" y="11747"/>
                    <a:pt x="82930" y="11637"/>
                    <a:pt x="82981" y="11611"/>
                  </a:cubicBezTo>
                  <a:lnTo>
                    <a:pt x="83194" y="11733"/>
                  </a:lnTo>
                  <a:lnTo>
                    <a:pt x="83376" y="11672"/>
                  </a:lnTo>
                  <a:lnTo>
                    <a:pt x="83285" y="11459"/>
                  </a:lnTo>
                  <a:lnTo>
                    <a:pt x="83042" y="11459"/>
                  </a:lnTo>
                  <a:lnTo>
                    <a:pt x="83103" y="11429"/>
                  </a:lnTo>
                  <a:lnTo>
                    <a:pt x="82920" y="11368"/>
                  </a:lnTo>
                  <a:lnTo>
                    <a:pt x="82981" y="11307"/>
                  </a:lnTo>
                  <a:lnTo>
                    <a:pt x="83255" y="11307"/>
                  </a:lnTo>
                  <a:cubicBezTo>
                    <a:pt x="83376" y="11399"/>
                    <a:pt x="83498" y="11520"/>
                    <a:pt x="83620" y="11520"/>
                  </a:cubicBezTo>
                  <a:cubicBezTo>
                    <a:pt x="83802" y="11551"/>
                    <a:pt x="84015" y="11642"/>
                    <a:pt x="84136" y="11824"/>
                  </a:cubicBezTo>
                  <a:lnTo>
                    <a:pt x="84258" y="11611"/>
                  </a:lnTo>
                  <a:lnTo>
                    <a:pt x="84045" y="11307"/>
                  </a:lnTo>
                  <a:cubicBezTo>
                    <a:pt x="83953" y="11365"/>
                    <a:pt x="83853" y="11392"/>
                    <a:pt x="83753" y="11392"/>
                  </a:cubicBezTo>
                  <a:cubicBezTo>
                    <a:pt x="83590" y="11392"/>
                    <a:pt x="83429" y="11318"/>
                    <a:pt x="83316" y="11186"/>
                  </a:cubicBezTo>
                  <a:lnTo>
                    <a:pt x="83620" y="11003"/>
                  </a:lnTo>
                  <a:lnTo>
                    <a:pt x="83316" y="11003"/>
                  </a:lnTo>
                  <a:cubicBezTo>
                    <a:pt x="83285" y="10973"/>
                    <a:pt x="83255" y="10943"/>
                    <a:pt x="83224" y="10912"/>
                  </a:cubicBezTo>
                  <a:cubicBezTo>
                    <a:pt x="83042" y="10852"/>
                    <a:pt x="82860" y="10852"/>
                    <a:pt x="82768" y="10700"/>
                  </a:cubicBezTo>
                  <a:cubicBezTo>
                    <a:pt x="82732" y="10754"/>
                    <a:pt x="82674" y="10765"/>
                    <a:pt x="82613" y="10765"/>
                  </a:cubicBezTo>
                  <a:cubicBezTo>
                    <a:pt x="82573" y="10765"/>
                    <a:pt x="82531" y="10760"/>
                    <a:pt x="82495" y="10760"/>
                  </a:cubicBezTo>
                  <a:lnTo>
                    <a:pt x="82312" y="11003"/>
                  </a:lnTo>
                  <a:lnTo>
                    <a:pt x="82161" y="10760"/>
                  </a:lnTo>
                  <a:lnTo>
                    <a:pt x="81887" y="10760"/>
                  </a:lnTo>
                  <a:cubicBezTo>
                    <a:pt x="81826" y="10821"/>
                    <a:pt x="81765" y="10852"/>
                    <a:pt x="81705" y="10882"/>
                  </a:cubicBezTo>
                  <a:cubicBezTo>
                    <a:pt x="81644" y="10852"/>
                    <a:pt x="81613" y="10791"/>
                    <a:pt x="81583" y="10730"/>
                  </a:cubicBezTo>
                  <a:lnTo>
                    <a:pt x="81431" y="10821"/>
                  </a:lnTo>
                  <a:lnTo>
                    <a:pt x="81279" y="10669"/>
                  </a:lnTo>
                  <a:cubicBezTo>
                    <a:pt x="81222" y="10650"/>
                    <a:pt x="81165" y="10608"/>
                    <a:pt x="81109" y="10608"/>
                  </a:cubicBezTo>
                  <a:cubicBezTo>
                    <a:pt x="81074" y="10608"/>
                    <a:pt x="81040" y="10623"/>
                    <a:pt x="81005" y="10669"/>
                  </a:cubicBezTo>
                  <a:cubicBezTo>
                    <a:pt x="80823" y="10548"/>
                    <a:pt x="80641" y="10456"/>
                    <a:pt x="80428" y="10396"/>
                  </a:cubicBezTo>
                  <a:cubicBezTo>
                    <a:pt x="80154" y="10396"/>
                    <a:pt x="80033" y="10183"/>
                    <a:pt x="79820" y="10122"/>
                  </a:cubicBezTo>
                  <a:lnTo>
                    <a:pt x="79881" y="10000"/>
                  </a:lnTo>
                  <a:lnTo>
                    <a:pt x="79577" y="9818"/>
                  </a:lnTo>
                  <a:lnTo>
                    <a:pt x="79698" y="9696"/>
                  </a:lnTo>
                  <a:cubicBezTo>
                    <a:pt x="79838" y="9790"/>
                    <a:pt x="79943" y="9919"/>
                    <a:pt x="80093" y="9919"/>
                  </a:cubicBezTo>
                  <a:cubicBezTo>
                    <a:pt x="80139" y="9919"/>
                    <a:pt x="80189" y="9907"/>
                    <a:pt x="80246" y="9879"/>
                  </a:cubicBezTo>
                  <a:cubicBezTo>
                    <a:pt x="80312" y="9932"/>
                    <a:pt x="80396" y="9956"/>
                    <a:pt x="80485" y="9956"/>
                  </a:cubicBezTo>
                  <a:cubicBezTo>
                    <a:pt x="80599" y="9956"/>
                    <a:pt x="80721" y="9917"/>
                    <a:pt x="80823" y="9848"/>
                  </a:cubicBezTo>
                  <a:cubicBezTo>
                    <a:pt x="80884" y="9666"/>
                    <a:pt x="80945" y="9575"/>
                    <a:pt x="81157" y="9575"/>
                  </a:cubicBezTo>
                  <a:lnTo>
                    <a:pt x="81401" y="9848"/>
                  </a:lnTo>
                  <a:lnTo>
                    <a:pt x="81492" y="9757"/>
                  </a:lnTo>
                  <a:lnTo>
                    <a:pt x="81401" y="9636"/>
                  </a:lnTo>
                  <a:lnTo>
                    <a:pt x="81735" y="9241"/>
                  </a:lnTo>
                  <a:lnTo>
                    <a:pt x="81826" y="9332"/>
                  </a:lnTo>
                  <a:lnTo>
                    <a:pt x="81887" y="9180"/>
                  </a:lnTo>
                  <a:lnTo>
                    <a:pt x="81948" y="9180"/>
                  </a:lnTo>
                  <a:lnTo>
                    <a:pt x="81887" y="9545"/>
                  </a:lnTo>
                  <a:lnTo>
                    <a:pt x="81978" y="9696"/>
                  </a:lnTo>
                  <a:lnTo>
                    <a:pt x="82069" y="9696"/>
                  </a:lnTo>
                  <a:cubicBezTo>
                    <a:pt x="82069" y="9605"/>
                    <a:pt x="82069" y="9514"/>
                    <a:pt x="82039" y="9393"/>
                  </a:cubicBezTo>
                  <a:cubicBezTo>
                    <a:pt x="82009" y="9362"/>
                    <a:pt x="82009" y="9301"/>
                    <a:pt x="82009" y="9271"/>
                  </a:cubicBezTo>
                  <a:lnTo>
                    <a:pt x="82069" y="9271"/>
                  </a:lnTo>
                  <a:lnTo>
                    <a:pt x="82100" y="9423"/>
                  </a:lnTo>
                  <a:lnTo>
                    <a:pt x="82434" y="9423"/>
                  </a:lnTo>
                  <a:lnTo>
                    <a:pt x="82586" y="9666"/>
                  </a:lnTo>
                  <a:lnTo>
                    <a:pt x="82951" y="9545"/>
                  </a:lnTo>
                  <a:lnTo>
                    <a:pt x="82860" y="9423"/>
                  </a:lnTo>
                  <a:lnTo>
                    <a:pt x="83194" y="9271"/>
                  </a:lnTo>
                  <a:cubicBezTo>
                    <a:pt x="83278" y="9327"/>
                    <a:pt x="83259" y="9487"/>
                    <a:pt x="83399" y="9487"/>
                  </a:cubicBezTo>
                  <a:cubicBezTo>
                    <a:pt x="83411" y="9487"/>
                    <a:pt x="83423" y="9486"/>
                    <a:pt x="83437" y="9484"/>
                  </a:cubicBezTo>
                  <a:lnTo>
                    <a:pt x="83528" y="9058"/>
                  </a:lnTo>
                  <a:lnTo>
                    <a:pt x="83224" y="8815"/>
                  </a:lnTo>
                  <a:lnTo>
                    <a:pt x="83224" y="8663"/>
                  </a:lnTo>
                  <a:cubicBezTo>
                    <a:pt x="83133" y="8693"/>
                    <a:pt x="83042" y="8693"/>
                    <a:pt x="82951" y="8724"/>
                  </a:cubicBezTo>
                  <a:cubicBezTo>
                    <a:pt x="82951" y="8663"/>
                    <a:pt x="82981" y="8633"/>
                    <a:pt x="83012" y="8572"/>
                  </a:cubicBezTo>
                  <a:lnTo>
                    <a:pt x="82525" y="8572"/>
                  </a:lnTo>
                  <a:lnTo>
                    <a:pt x="82373" y="8389"/>
                  </a:lnTo>
                  <a:lnTo>
                    <a:pt x="82039" y="8511"/>
                  </a:lnTo>
                  <a:cubicBezTo>
                    <a:pt x="81917" y="8329"/>
                    <a:pt x="81644" y="8389"/>
                    <a:pt x="81613" y="8116"/>
                  </a:cubicBezTo>
                  <a:lnTo>
                    <a:pt x="81613" y="8116"/>
                  </a:lnTo>
                  <a:cubicBezTo>
                    <a:pt x="81676" y="8137"/>
                    <a:pt x="81754" y="8172"/>
                    <a:pt x="81806" y="8172"/>
                  </a:cubicBezTo>
                  <a:cubicBezTo>
                    <a:pt x="81829" y="8172"/>
                    <a:pt x="81847" y="8165"/>
                    <a:pt x="81857" y="8146"/>
                  </a:cubicBezTo>
                  <a:cubicBezTo>
                    <a:pt x="81923" y="8097"/>
                    <a:pt x="81985" y="8078"/>
                    <a:pt x="82044" y="8078"/>
                  </a:cubicBezTo>
                  <a:cubicBezTo>
                    <a:pt x="82201" y="8078"/>
                    <a:pt x="82340" y="8207"/>
                    <a:pt x="82495" y="8207"/>
                  </a:cubicBezTo>
                  <a:lnTo>
                    <a:pt x="82829" y="8055"/>
                  </a:lnTo>
                  <a:lnTo>
                    <a:pt x="82647" y="7994"/>
                  </a:lnTo>
                  <a:cubicBezTo>
                    <a:pt x="82708" y="7812"/>
                    <a:pt x="82981" y="7934"/>
                    <a:pt x="83042" y="7721"/>
                  </a:cubicBezTo>
                  <a:cubicBezTo>
                    <a:pt x="82890" y="7508"/>
                    <a:pt x="83012" y="7265"/>
                    <a:pt x="82920" y="7022"/>
                  </a:cubicBezTo>
                  <a:lnTo>
                    <a:pt x="82920" y="7022"/>
                  </a:lnTo>
                  <a:lnTo>
                    <a:pt x="82708" y="7113"/>
                  </a:lnTo>
                  <a:lnTo>
                    <a:pt x="82556" y="6718"/>
                  </a:lnTo>
                  <a:lnTo>
                    <a:pt x="82434" y="6748"/>
                  </a:lnTo>
                  <a:lnTo>
                    <a:pt x="82586" y="7082"/>
                  </a:lnTo>
                  <a:lnTo>
                    <a:pt x="82525" y="7143"/>
                  </a:lnTo>
                  <a:lnTo>
                    <a:pt x="82556" y="7204"/>
                  </a:lnTo>
                  <a:lnTo>
                    <a:pt x="82252" y="7660"/>
                  </a:lnTo>
                  <a:lnTo>
                    <a:pt x="82525" y="7812"/>
                  </a:lnTo>
                  <a:lnTo>
                    <a:pt x="82525" y="8025"/>
                  </a:lnTo>
                  <a:lnTo>
                    <a:pt x="82404" y="8025"/>
                  </a:lnTo>
                  <a:lnTo>
                    <a:pt x="82343" y="7842"/>
                  </a:lnTo>
                  <a:lnTo>
                    <a:pt x="82161" y="7964"/>
                  </a:lnTo>
                  <a:lnTo>
                    <a:pt x="82009" y="7721"/>
                  </a:lnTo>
                  <a:cubicBezTo>
                    <a:pt x="81974" y="7721"/>
                    <a:pt x="81939" y="7723"/>
                    <a:pt x="81906" y="7723"/>
                  </a:cubicBezTo>
                  <a:cubicBezTo>
                    <a:pt x="81825" y="7723"/>
                    <a:pt x="81757" y="7708"/>
                    <a:pt x="81735" y="7599"/>
                  </a:cubicBezTo>
                  <a:cubicBezTo>
                    <a:pt x="81674" y="7508"/>
                    <a:pt x="81735" y="7386"/>
                    <a:pt x="81826" y="7356"/>
                  </a:cubicBezTo>
                  <a:lnTo>
                    <a:pt x="81887" y="7508"/>
                  </a:lnTo>
                  <a:lnTo>
                    <a:pt x="82130" y="7386"/>
                  </a:lnTo>
                  <a:lnTo>
                    <a:pt x="82069" y="7174"/>
                  </a:lnTo>
                  <a:lnTo>
                    <a:pt x="82069" y="7174"/>
                  </a:lnTo>
                  <a:lnTo>
                    <a:pt x="82221" y="7204"/>
                  </a:lnTo>
                  <a:lnTo>
                    <a:pt x="82252" y="7447"/>
                  </a:lnTo>
                  <a:lnTo>
                    <a:pt x="82373" y="7326"/>
                  </a:lnTo>
                  <a:lnTo>
                    <a:pt x="82373" y="7143"/>
                  </a:lnTo>
                  <a:lnTo>
                    <a:pt x="82221" y="7082"/>
                  </a:lnTo>
                  <a:lnTo>
                    <a:pt x="82221" y="6930"/>
                  </a:lnTo>
                  <a:lnTo>
                    <a:pt x="82039" y="6718"/>
                  </a:lnTo>
                  <a:lnTo>
                    <a:pt x="81978" y="7022"/>
                  </a:lnTo>
                  <a:lnTo>
                    <a:pt x="81857" y="6809"/>
                  </a:lnTo>
                  <a:lnTo>
                    <a:pt x="81917" y="6718"/>
                  </a:lnTo>
                  <a:lnTo>
                    <a:pt x="81887" y="6687"/>
                  </a:lnTo>
                  <a:lnTo>
                    <a:pt x="81705" y="6809"/>
                  </a:lnTo>
                  <a:lnTo>
                    <a:pt x="81796" y="6900"/>
                  </a:lnTo>
                  <a:lnTo>
                    <a:pt x="81674" y="6930"/>
                  </a:lnTo>
                  <a:cubicBezTo>
                    <a:pt x="81588" y="6815"/>
                    <a:pt x="81638" y="6645"/>
                    <a:pt x="81461" y="6628"/>
                  </a:cubicBezTo>
                  <a:lnTo>
                    <a:pt x="81461" y="6628"/>
                  </a:lnTo>
                  <a:cubicBezTo>
                    <a:pt x="81461" y="6637"/>
                    <a:pt x="81461" y="6646"/>
                    <a:pt x="81461" y="6657"/>
                  </a:cubicBezTo>
                  <a:cubicBezTo>
                    <a:pt x="81482" y="6657"/>
                    <a:pt x="81461" y="6670"/>
                    <a:pt x="81446" y="6670"/>
                  </a:cubicBezTo>
                  <a:cubicBezTo>
                    <a:pt x="81438" y="6670"/>
                    <a:pt x="81431" y="6667"/>
                    <a:pt x="81431" y="6657"/>
                  </a:cubicBezTo>
                  <a:cubicBezTo>
                    <a:pt x="81436" y="6647"/>
                    <a:pt x="81441" y="6637"/>
                    <a:pt x="81446" y="6627"/>
                  </a:cubicBezTo>
                  <a:lnTo>
                    <a:pt x="81446" y="6627"/>
                  </a:lnTo>
                  <a:cubicBezTo>
                    <a:pt x="81441" y="6627"/>
                    <a:pt x="81436" y="6627"/>
                    <a:pt x="81431" y="6627"/>
                  </a:cubicBezTo>
                  <a:cubicBezTo>
                    <a:pt x="81431" y="6627"/>
                    <a:pt x="81431" y="6596"/>
                    <a:pt x="81431" y="6535"/>
                  </a:cubicBezTo>
                  <a:cubicBezTo>
                    <a:pt x="81449" y="6554"/>
                    <a:pt x="81457" y="6572"/>
                    <a:pt x="81460" y="6597"/>
                  </a:cubicBezTo>
                  <a:lnTo>
                    <a:pt x="81460" y="6597"/>
                  </a:lnTo>
                  <a:cubicBezTo>
                    <a:pt x="81501" y="6504"/>
                    <a:pt x="81522" y="6429"/>
                    <a:pt x="81522" y="6353"/>
                  </a:cubicBezTo>
                  <a:lnTo>
                    <a:pt x="81340" y="6323"/>
                  </a:lnTo>
                  <a:lnTo>
                    <a:pt x="81309" y="6171"/>
                  </a:lnTo>
                  <a:lnTo>
                    <a:pt x="81127" y="6171"/>
                  </a:lnTo>
                  <a:lnTo>
                    <a:pt x="81036" y="5958"/>
                  </a:lnTo>
                  <a:lnTo>
                    <a:pt x="81249" y="5867"/>
                  </a:lnTo>
                  <a:lnTo>
                    <a:pt x="81279" y="6019"/>
                  </a:lnTo>
                  <a:lnTo>
                    <a:pt x="81431" y="5927"/>
                  </a:lnTo>
                  <a:lnTo>
                    <a:pt x="81522" y="6019"/>
                  </a:lnTo>
                  <a:lnTo>
                    <a:pt x="81613" y="5927"/>
                  </a:lnTo>
                  <a:lnTo>
                    <a:pt x="81644" y="6201"/>
                  </a:lnTo>
                  <a:lnTo>
                    <a:pt x="81857" y="6079"/>
                  </a:lnTo>
                  <a:lnTo>
                    <a:pt x="82009" y="6171"/>
                  </a:lnTo>
                  <a:lnTo>
                    <a:pt x="82252" y="5988"/>
                  </a:lnTo>
                  <a:lnTo>
                    <a:pt x="82373" y="6171"/>
                  </a:lnTo>
                  <a:lnTo>
                    <a:pt x="82586" y="6171"/>
                  </a:lnTo>
                  <a:cubicBezTo>
                    <a:pt x="82647" y="6171"/>
                    <a:pt x="82677" y="6140"/>
                    <a:pt x="82738" y="6110"/>
                  </a:cubicBezTo>
                  <a:lnTo>
                    <a:pt x="82860" y="6323"/>
                  </a:lnTo>
                  <a:lnTo>
                    <a:pt x="83042" y="6110"/>
                  </a:lnTo>
                  <a:cubicBezTo>
                    <a:pt x="82981" y="5897"/>
                    <a:pt x="82738" y="5988"/>
                    <a:pt x="82738" y="5745"/>
                  </a:cubicBezTo>
                  <a:lnTo>
                    <a:pt x="82799" y="5684"/>
                  </a:lnTo>
                  <a:lnTo>
                    <a:pt x="82525" y="5593"/>
                  </a:lnTo>
                  <a:cubicBezTo>
                    <a:pt x="82464" y="5684"/>
                    <a:pt x="82252" y="5593"/>
                    <a:pt x="82221" y="5775"/>
                  </a:cubicBezTo>
                  <a:lnTo>
                    <a:pt x="82312" y="5897"/>
                  </a:lnTo>
                  <a:lnTo>
                    <a:pt x="81948" y="5836"/>
                  </a:lnTo>
                  <a:lnTo>
                    <a:pt x="81765" y="5897"/>
                  </a:lnTo>
                  <a:lnTo>
                    <a:pt x="81765" y="5745"/>
                  </a:lnTo>
                  <a:lnTo>
                    <a:pt x="82100" y="5684"/>
                  </a:lnTo>
                  <a:lnTo>
                    <a:pt x="81948" y="5411"/>
                  </a:lnTo>
                  <a:lnTo>
                    <a:pt x="81583" y="5806"/>
                  </a:lnTo>
                  <a:lnTo>
                    <a:pt x="81401" y="5806"/>
                  </a:lnTo>
                  <a:cubicBezTo>
                    <a:pt x="81492" y="5684"/>
                    <a:pt x="81644" y="5593"/>
                    <a:pt x="81553" y="5441"/>
                  </a:cubicBezTo>
                  <a:lnTo>
                    <a:pt x="81309" y="5350"/>
                  </a:lnTo>
                  <a:cubicBezTo>
                    <a:pt x="81309" y="5380"/>
                    <a:pt x="81279" y="5380"/>
                    <a:pt x="81279" y="5411"/>
                  </a:cubicBezTo>
                  <a:cubicBezTo>
                    <a:pt x="81309" y="5441"/>
                    <a:pt x="81309" y="5441"/>
                    <a:pt x="81340" y="5471"/>
                  </a:cubicBezTo>
                  <a:lnTo>
                    <a:pt x="81309" y="5502"/>
                  </a:lnTo>
                  <a:lnTo>
                    <a:pt x="81279" y="5441"/>
                  </a:lnTo>
                  <a:lnTo>
                    <a:pt x="81066" y="5441"/>
                  </a:lnTo>
                  <a:cubicBezTo>
                    <a:pt x="81036" y="5441"/>
                    <a:pt x="81005" y="5380"/>
                    <a:pt x="80975" y="5350"/>
                  </a:cubicBezTo>
                  <a:lnTo>
                    <a:pt x="80550" y="5471"/>
                  </a:lnTo>
                  <a:lnTo>
                    <a:pt x="80671" y="5320"/>
                  </a:lnTo>
                  <a:lnTo>
                    <a:pt x="80580" y="5198"/>
                  </a:lnTo>
                  <a:lnTo>
                    <a:pt x="80489" y="5350"/>
                  </a:lnTo>
                  <a:cubicBezTo>
                    <a:pt x="80386" y="5371"/>
                    <a:pt x="80296" y="5433"/>
                    <a:pt x="80202" y="5433"/>
                  </a:cubicBezTo>
                  <a:cubicBezTo>
                    <a:pt x="80158" y="5433"/>
                    <a:pt x="80112" y="5419"/>
                    <a:pt x="80063" y="5380"/>
                  </a:cubicBezTo>
                  <a:lnTo>
                    <a:pt x="80063" y="5289"/>
                  </a:lnTo>
                  <a:lnTo>
                    <a:pt x="80276" y="5259"/>
                  </a:lnTo>
                  <a:lnTo>
                    <a:pt x="80276" y="5016"/>
                  </a:lnTo>
                  <a:lnTo>
                    <a:pt x="80124" y="4955"/>
                  </a:lnTo>
                  <a:cubicBezTo>
                    <a:pt x="80124" y="4833"/>
                    <a:pt x="80124" y="4772"/>
                    <a:pt x="80124" y="4681"/>
                  </a:cubicBezTo>
                  <a:lnTo>
                    <a:pt x="80094" y="4681"/>
                  </a:lnTo>
                  <a:lnTo>
                    <a:pt x="79881" y="5228"/>
                  </a:lnTo>
                  <a:lnTo>
                    <a:pt x="79759" y="5168"/>
                  </a:lnTo>
                  <a:lnTo>
                    <a:pt x="79820" y="5107"/>
                  </a:lnTo>
                  <a:lnTo>
                    <a:pt x="79638" y="4833"/>
                  </a:lnTo>
                  <a:lnTo>
                    <a:pt x="79546" y="4833"/>
                  </a:lnTo>
                  <a:lnTo>
                    <a:pt x="79546" y="5046"/>
                  </a:lnTo>
                  <a:lnTo>
                    <a:pt x="79486" y="5016"/>
                  </a:lnTo>
                  <a:lnTo>
                    <a:pt x="79425" y="5228"/>
                  </a:lnTo>
                  <a:lnTo>
                    <a:pt x="79364" y="4894"/>
                  </a:lnTo>
                  <a:lnTo>
                    <a:pt x="79121" y="5016"/>
                  </a:lnTo>
                  <a:lnTo>
                    <a:pt x="78969" y="5320"/>
                  </a:lnTo>
                  <a:lnTo>
                    <a:pt x="78817" y="5228"/>
                  </a:lnTo>
                  <a:lnTo>
                    <a:pt x="78756" y="5289"/>
                  </a:lnTo>
                  <a:lnTo>
                    <a:pt x="78513" y="4955"/>
                  </a:lnTo>
                  <a:lnTo>
                    <a:pt x="78331" y="5228"/>
                  </a:lnTo>
                  <a:lnTo>
                    <a:pt x="78209" y="4894"/>
                  </a:lnTo>
                  <a:lnTo>
                    <a:pt x="78057" y="4894"/>
                  </a:lnTo>
                  <a:lnTo>
                    <a:pt x="78148" y="5076"/>
                  </a:lnTo>
                  <a:lnTo>
                    <a:pt x="78148" y="5076"/>
                  </a:lnTo>
                  <a:lnTo>
                    <a:pt x="77844" y="5016"/>
                  </a:lnTo>
                  <a:lnTo>
                    <a:pt x="77814" y="5137"/>
                  </a:lnTo>
                  <a:lnTo>
                    <a:pt x="77723" y="5137"/>
                  </a:lnTo>
                  <a:lnTo>
                    <a:pt x="77480" y="4924"/>
                  </a:lnTo>
                  <a:cubicBezTo>
                    <a:pt x="77519" y="4865"/>
                    <a:pt x="77583" y="4832"/>
                    <a:pt x="77657" y="4832"/>
                  </a:cubicBezTo>
                  <a:cubicBezTo>
                    <a:pt x="77697" y="4832"/>
                    <a:pt x="77740" y="4842"/>
                    <a:pt x="77784" y="4864"/>
                  </a:cubicBezTo>
                  <a:cubicBezTo>
                    <a:pt x="77795" y="4869"/>
                    <a:pt x="77809" y="4872"/>
                    <a:pt x="77825" y="4872"/>
                  </a:cubicBezTo>
                  <a:cubicBezTo>
                    <a:pt x="77891" y="4872"/>
                    <a:pt x="77989" y="4827"/>
                    <a:pt x="78087" y="4803"/>
                  </a:cubicBezTo>
                  <a:lnTo>
                    <a:pt x="78087" y="4529"/>
                  </a:lnTo>
                  <a:lnTo>
                    <a:pt x="78300" y="4499"/>
                  </a:lnTo>
                  <a:lnTo>
                    <a:pt x="78179" y="4377"/>
                  </a:lnTo>
                  <a:lnTo>
                    <a:pt x="77784" y="4408"/>
                  </a:lnTo>
                  <a:lnTo>
                    <a:pt x="77692" y="4316"/>
                  </a:lnTo>
                  <a:lnTo>
                    <a:pt x="77784" y="4256"/>
                  </a:lnTo>
                  <a:lnTo>
                    <a:pt x="77632" y="4134"/>
                  </a:lnTo>
                  <a:lnTo>
                    <a:pt x="77632" y="4286"/>
                  </a:lnTo>
                  <a:lnTo>
                    <a:pt x="77571" y="4286"/>
                  </a:lnTo>
                  <a:lnTo>
                    <a:pt x="77540" y="4134"/>
                  </a:lnTo>
                  <a:cubicBezTo>
                    <a:pt x="77516" y="4134"/>
                    <a:pt x="77487" y="4139"/>
                    <a:pt x="77461" y="4139"/>
                  </a:cubicBezTo>
                  <a:cubicBezTo>
                    <a:pt x="77421" y="4139"/>
                    <a:pt x="77388" y="4128"/>
                    <a:pt x="77388" y="4073"/>
                  </a:cubicBezTo>
                  <a:lnTo>
                    <a:pt x="77297" y="4134"/>
                  </a:lnTo>
                  <a:lnTo>
                    <a:pt x="77480" y="4347"/>
                  </a:lnTo>
                  <a:lnTo>
                    <a:pt x="77480" y="4408"/>
                  </a:lnTo>
                  <a:lnTo>
                    <a:pt x="77145" y="4620"/>
                  </a:lnTo>
                  <a:lnTo>
                    <a:pt x="77024" y="4347"/>
                  </a:lnTo>
                  <a:lnTo>
                    <a:pt x="77084" y="4256"/>
                  </a:lnTo>
                  <a:cubicBezTo>
                    <a:pt x="77054" y="4134"/>
                    <a:pt x="76841" y="4104"/>
                    <a:pt x="76872" y="3921"/>
                  </a:cubicBezTo>
                  <a:lnTo>
                    <a:pt x="76811" y="3861"/>
                  </a:lnTo>
                  <a:lnTo>
                    <a:pt x="76841" y="3830"/>
                  </a:lnTo>
                  <a:lnTo>
                    <a:pt x="76902" y="3891"/>
                  </a:lnTo>
                  <a:lnTo>
                    <a:pt x="77024" y="3952"/>
                  </a:lnTo>
                  <a:lnTo>
                    <a:pt x="77236" y="3830"/>
                  </a:lnTo>
                  <a:lnTo>
                    <a:pt x="77419" y="4043"/>
                  </a:lnTo>
                  <a:cubicBezTo>
                    <a:pt x="77439" y="4053"/>
                    <a:pt x="77463" y="4053"/>
                    <a:pt x="77485" y="4053"/>
                  </a:cubicBezTo>
                  <a:lnTo>
                    <a:pt x="77485" y="4053"/>
                  </a:lnTo>
                  <a:cubicBezTo>
                    <a:pt x="77530" y="4053"/>
                    <a:pt x="77571" y="4053"/>
                    <a:pt x="77571" y="4134"/>
                  </a:cubicBezTo>
                  <a:lnTo>
                    <a:pt x="77632" y="4134"/>
                  </a:lnTo>
                  <a:lnTo>
                    <a:pt x="77632" y="3982"/>
                  </a:lnTo>
                  <a:lnTo>
                    <a:pt x="77844" y="3982"/>
                  </a:lnTo>
                  <a:lnTo>
                    <a:pt x="78057" y="3769"/>
                  </a:lnTo>
                  <a:lnTo>
                    <a:pt x="78057" y="3192"/>
                  </a:lnTo>
                  <a:lnTo>
                    <a:pt x="77875" y="3283"/>
                  </a:lnTo>
                  <a:lnTo>
                    <a:pt x="77784" y="3192"/>
                  </a:lnTo>
                  <a:lnTo>
                    <a:pt x="77662" y="3557"/>
                  </a:lnTo>
                  <a:lnTo>
                    <a:pt x="77540" y="3405"/>
                  </a:lnTo>
                  <a:lnTo>
                    <a:pt x="77236" y="3435"/>
                  </a:lnTo>
                  <a:lnTo>
                    <a:pt x="76993" y="3192"/>
                  </a:lnTo>
                  <a:lnTo>
                    <a:pt x="76841" y="3192"/>
                  </a:lnTo>
                  <a:lnTo>
                    <a:pt x="76811" y="3070"/>
                  </a:lnTo>
                  <a:lnTo>
                    <a:pt x="76689" y="3070"/>
                  </a:lnTo>
                  <a:cubicBezTo>
                    <a:pt x="76674" y="3131"/>
                    <a:pt x="76636" y="3139"/>
                    <a:pt x="76594" y="3139"/>
                  </a:cubicBezTo>
                  <a:cubicBezTo>
                    <a:pt x="76580" y="3139"/>
                    <a:pt x="76566" y="3138"/>
                    <a:pt x="76552" y="3138"/>
                  </a:cubicBezTo>
                  <a:cubicBezTo>
                    <a:pt x="76524" y="3138"/>
                    <a:pt x="76497" y="3141"/>
                    <a:pt x="76477" y="3161"/>
                  </a:cubicBezTo>
                  <a:lnTo>
                    <a:pt x="76446" y="3344"/>
                  </a:lnTo>
                  <a:lnTo>
                    <a:pt x="76294" y="3253"/>
                  </a:lnTo>
                  <a:lnTo>
                    <a:pt x="76203" y="3435"/>
                  </a:lnTo>
                  <a:cubicBezTo>
                    <a:pt x="76189" y="3437"/>
                    <a:pt x="76176" y="3438"/>
                    <a:pt x="76165" y="3438"/>
                  </a:cubicBezTo>
                  <a:cubicBezTo>
                    <a:pt x="76025" y="3438"/>
                    <a:pt x="76046" y="3278"/>
                    <a:pt x="75990" y="3222"/>
                  </a:cubicBezTo>
                  <a:lnTo>
                    <a:pt x="75899" y="3283"/>
                  </a:lnTo>
                  <a:cubicBezTo>
                    <a:pt x="75869" y="3253"/>
                    <a:pt x="75869" y="3222"/>
                    <a:pt x="75869" y="3222"/>
                  </a:cubicBezTo>
                  <a:cubicBezTo>
                    <a:pt x="75899" y="3161"/>
                    <a:pt x="75899" y="3101"/>
                    <a:pt x="75929" y="3070"/>
                  </a:cubicBezTo>
                  <a:lnTo>
                    <a:pt x="75929" y="2614"/>
                  </a:lnTo>
                  <a:lnTo>
                    <a:pt x="76385" y="2493"/>
                  </a:lnTo>
                  <a:lnTo>
                    <a:pt x="76294" y="2857"/>
                  </a:lnTo>
                  <a:lnTo>
                    <a:pt x="76416" y="2979"/>
                  </a:lnTo>
                  <a:lnTo>
                    <a:pt x="76477" y="2918"/>
                  </a:lnTo>
                  <a:lnTo>
                    <a:pt x="76598" y="2979"/>
                  </a:lnTo>
                  <a:cubicBezTo>
                    <a:pt x="76628" y="2918"/>
                    <a:pt x="76659" y="2827"/>
                    <a:pt x="76659" y="2766"/>
                  </a:cubicBezTo>
                  <a:cubicBezTo>
                    <a:pt x="76659" y="2675"/>
                    <a:pt x="76659" y="2614"/>
                    <a:pt x="76628" y="2554"/>
                  </a:cubicBezTo>
                  <a:lnTo>
                    <a:pt x="76477" y="2493"/>
                  </a:lnTo>
                  <a:lnTo>
                    <a:pt x="76477" y="2462"/>
                  </a:lnTo>
                  <a:lnTo>
                    <a:pt x="76963" y="2462"/>
                  </a:lnTo>
                  <a:lnTo>
                    <a:pt x="76963" y="2584"/>
                  </a:lnTo>
                  <a:cubicBezTo>
                    <a:pt x="77000" y="2600"/>
                    <a:pt x="77034" y="2607"/>
                    <a:pt x="77065" y="2607"/>
                  </a:cubicBezTo>
                  <a:cubicBezTo>
                    <a:pt x="77212" y="2607"/>
                    <a:pt x="77304" y="2462"/>
                    <a:pt x="77480" y="2462"/>
                  </a:cubicBezTo>
                  <a:lnTo>
                    <a:pt x="77905" y="2918"/>
                  </a:lnTo>
                  <a:lnTo>
                    <a:pt x="77966" y="2705"/>
                  </a:lnTo>
                  <a:lnTo>
                    <a:pt x="78087" y="2675"/>
                  </a:lnTo>
                  <a:lnTo>
                    <a:pt x="77996" y="2462"/>
                  </a:lnTo>
                  <a:lnTo>
                    <a:pt x="78270" y="2432"/>
                  </a:lnTo>
                  <a:lnTo>
                    <a:pt x="78148" y="2310"/>
                  </a:lnTo>
                  <a:cubicBezTo>
                    <a:pt x="78118" y="2341"/>
                    <a:pt x="78057" y="2371"/>
                    <a:pt x="77996" y="2371"/>
                  </a:cubicBezTo>
                  <a:lnTo>
                    <a:pt x="77875" y="2371"/>
                  </a:lnTo>
                  <a:cubicBezTo>
                    <a:pt x="77966" y="2158"/>
                    <a:pt x="77936" y="1946"/>
                    <a:pt x="77753" y="1794"/>
                  </a:cubicBezTo>
                  <a:lnTo>
                    <a:pt x="77753" y="1794"/>
                  </a:lnTo>
                  <a:lnTo>
                    <a:pt x="77814" y="2098"/>
                  </a:lnTo>
                  <a:cubicBezTo>
                    <a:pt x="77761" y="2082"/>
                    <a:pt x="77712" y="2075"/>
                    <a:pt x="77665" y="2075"/>
                  </a:cubicBezTo>
                  <a:cubicBezTo>
                    <a:pt x="77445" y="2075"/>
                    <a:pt x="77285" y="2224"/>
                    <a:pt x="77084" y="2250"/>
                  </a:cubicBezTo>
                  <a:lnTo>
                    <a:pt x="77024" y="2462"/>
                  </a:lnTo>
                  <a:lnTo>
                    <a:pt x="76872" y="2037"/>
                  </a:lnTo>
                  <a:lnTo>
                    <a:pt x="76689" y="2098"/>
                  </a:lnTo>
                  <a:lnTo>
                    <a:pt x="76689" y="1946"/>
                  </a:lnTo>
                  <a:lnTo>
                    <a:pt x="76628" y="1885"/>
                  </a:lnTo>
                  <a:lnTo>
                    <a:pt x="76689" y="1854"/>
                  </a:lnTo>
                  <a:lnTo>
                    <a:pt x="76628" y="1459"/>
                  </a:lnTo>
                  <a:lnTo>
                    <a:pt x="76628" y="1459"/>
                  </a:lnTo>
                  <a:lnTo>
                    <a:pt x="76841" y="1550"/>
                  </a:lnTo>
                  <a:lnTo>
                    <a:pt x="76872" y="1216"/>
                  </a:lnTo>
                  <a:lnTo>
                    <a:pt x="76963" y="1307"/>
                  </a:lnTo>
                  <a:lnTo>
                    <a:pt x="77024" y="1247"/>
                  </a:lnTo>
                  <a:cubicBezTo>
                    <a:pt x="77076" y="1299"/>
                    <a:pt x="77124" y="1319"/>
                    <a:pt x="77172" y="1319"/>
                  </a:cubicBezTo>
                  <a:cubicBezTo>
                    <a:pt x="77263" y="1319"/>
                    <a:pt x="77349" y="1246"/>
                    <a:pt x="77449" y="1186"/>
                  </a:cubicBezTo>
                  <a:lnTo>
                    <a:pt x="77145" y="1003"/>
                  </a:lnTo>
                  <a:lnTo>
                    <a:pt x="77024" y="1155"/>
                  </a:lnTo>
                  <a:lnTo>
                    <a:pt x="76720" y="943"/>
                  </a:lnTo>
                  <a:lnTo>
                    <a:pt x="76507" y="1125"/>
                  </a:lnTo>
                  <a:lnTo>
                    <a:pt x="76355" y="882"/>
                  </a:lnTo>
                  <a:lnTo>
                    <a:pt x="76021" y="973"/>
                  </a:lnTo>
                  <a:lnTo>
                    <a:pt x="76112" y="1520"/>
                  </a:lnTo>
                  <a:cubicBezTo>
                    <a:pt x="76264" y="1520"/>
                    <a:pt x="76416" y="1520"/>
                    <a:pt x="76568" y="1581"/>
                  </a:cubicBezTo>
                  <a:lnTo>
                    <a:pt x="76325" y="1854"/>
                  </a:lnTo>
                  <a:lnTo>
                    <a:pt x="76112" y="1733"/>
                  </a:lnTo>
                  <a:lnTo>
                    <a:pt x="76173" y="2067"/>
                  </a:lnTo>
                  <a:lnTo>
                    <a:pt x="76021" y="2067"/>
                  </a:lnTo>
                  <a:lnTo>
                    <a:pt x="75990" y="1824"/>
                  </a:lnTo>
                  <a:cubicBezTo>
                    <a:pt x="75929" y="1915"/>
                    <a:pt x="75899" y="1976"/>
                    <a:pt x="75869" y="2037"/>
                  </a:cubicBezTo>
                  <a:cubicBezTo>
                    <a:pt x="75838" y="2098"/>
                    <a:pt x="75777" y="2158"/>
                    <a:pt x="75717" y="2250"/>
                  </a:cubicBezTo>
                  <a:lnTo>
                    <a:pt x="75625" y="2128"/>
                  </a:lnTo>
                  <a:lnTo>
                    <a:pt x="75291" y="2158"/>
                  </a:lnTo>
                  <a:lnTo>
                    <a:pt x="75261" y="2006"/>
                  </a:lnTo>
                  <a:lnTo>
                    <a:pt x="74866" y="2006"/>
                  </a:lnTo>
                  <a:lnTo>
                    <a:pt x="74835" y="1854"/>
                  </a:lnTo>
                  <a:lnTo>
                    <a:pt x="74714" y="1854"/>
                  </a:lnTo>
                  <a:cubicBezTo>
                    <a:pt x="74683" y="1885"/>
                    <a:pt x="74683" y="1885"/>
                    <a:pt x="74653" y="1915"/>
                  </a:cubicBezTo>
                  <a:lnTo>
                    <a:pt x="74622" y="1885"/>
                  </a:lnTo>
                  <a:lnTo>
                    <a:pt x="74683" y="1854"/>
                  </a:lnTo>
                  <a:cubicBezTo>
                    <a:pt x="74714" y="1763"/>
                    <a:pt x="74774" y="1702"/>
                    <a:pt x="74774" y="1642"/>
                  </a:cubicBezTo>
                  <a:lnTo>
                    <a:pt x="75200" y="1398"/>
                  </a:lnTo>
                  <a:lnTo>
                    <a:pt x="75625" y="1550"/>
                  </a:lnTo>
                  <a:lnTo>
                    <a:pt x="75777" y="1307"/>
                  </a:lnTo>
                  <a:cubicBezTo>
                    <a:pt x="75990" y="1368"/>
                    <a:pt x="75838" y="1459"/>
                    <a:pt x="75838" y="1520"/>
                  </a:cubicBezTo>
                  <a:cubicBezTo>
                    <a:pt x="76021" y="1490"/>
                    <a:pt x="76021" y="1490"/>
                    <a:pt x="75990" y="1247"/>
                  </a:cubicBezTo>
                  <a:lnTo>
                    <a:pt x="75686" y="1003"/>
                  </a:lnTo>
                  <a:cubicBezTo>
                    <a:pt x="75634" y="998"/>
                    <a:pt x="75582" y="996"/>
                    <a:pt x="75530" y="996"/>
                  </a:cubicBezTo>
                  <a:cubicBezTo>
                    <a:pt x="75278" y="996"/>
                    <a:pt x="75026" y="1055"/>
                    <a:pt x="74774" y="1155"/>
                  </a:cubicBezTo>
                  <a:lnTo>
                    <a:pt x="74440" y="1034"/>
                  </a:lnTo>
                  <a:lnTo>
                    <a:pt x="74592" y="639"/>
                  </a:lnTo>
                  <a:lnTo>
                    <a:pt x="74136" y="395"/>
                  </a:lnTo>
                  <a:lnTo>
                    <a:pt x="74075" y="517"/>
                  </a:lnTo>
                  <a:cubicBezTo>
                    <a:pt x="73954" y="426"/>
                    <a:pt x="74075" y="335"/>
                    <a:pt x="74075" y="243"/>
                  </a:cubicBezTo>
                  <a:lnTo>
                    <a:pt x="73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6"/>
            <p:cNvSpPr/>
            <p:nvPr/>
          </p:nvSpPr>
          <p:spPr>
            <a:xfrm>
              <a:off x="2281081" y="2794748"/>
              <a:ext cx="17013" cy="30949"/>
            </a:xfrm>
            <a:custGeom>
              <a:avLst/>
              <a:gdLst/>
              <a:ahLst/>
              <a:cxnLst/>
              <a:rect l="l" t="t" r="r" b="b"/>
              <a:pathLst>
                <a:path w="1187" h="2159" extrusionOk="0">
                  <a:moveTo>
                    <a:pt x="168" y="654"/>
                  </a:moveTo>
                  <a:lnTo>
                    <a:pt x="214" y="669"/>
                  </a:lnTo>
                  <a:lnTo>
                    <a:pt x="183" y="669"/>
                  </a:lnTo>
                  <a:lnTo>
                    <a:pt x="168" y="654"/>
                  </a:lnTo>
                  <a:close/>
                  <a:moveTo>
                    <a:pt x="700" y="1033"/>
                  </a:moveTo>
                  <a:lnTo>
                    <a:pt x="700" y="1064"/>
                  </a:lnTo>
                  <a:lnTo>
                    <a:pt x="639" y="1064"/>
                  </a:lnTo>
                  <a:lnTo>
                    <a:pt x="639" y="1033"/>
                  </a:lnTo>
                  <a:close/>
                  <a:moveTo>
                    <a:pt x="791" y="1277"/>
                  </a:moveTo>
                  <a:lnTo>
                    <a:pt x="791" y="1307"/>
                  </a:lnTo>
                  <a:lnTo>
                    <a:pt x="700" y="1307"/>
                  </a:lnTo>
                  <a:lnTo>
                    <a:pt x="700" y="1277"/>
                  </a:lnTo>
                  <a:close/>
                  <a:moveTo>
                    <a:pt x="791" y="1429"/>
                  </a:moveTo>
                  <a:lnTo>
                    <a:pt x="791" y="1459"/>
                  </a:lnTo>
                  <a:lnTo>
                    <a:pt x="700" y="1459"/>
                  </a:lnTo>
                  <a:lnTo>
                    <a:pt x="700" y="1429"/>
                  </a:lnTo>
                  <a:close/>
                  <a:moveTo>
                    <a:pt x="852" y="0"/>
                  </a:moveTo>
                  <a:lnTo>
                    <a:pt x="518" y="30"/>
                  </a:lnTo>
                  <a:lnTo>
                    <a:pt x="366" y="213"/>
                  </a:lnTo>
                  <a:lnTo>
                    <a:pt x="305" y="486"/>
                  </a:lnTo>
                  <a:lnTo>
                    <a:pt x="335" y="486"/>
                  </a:lnTo>
                  <a:lnTo>
                    <a:pt x="335" y="578"/>
                  </a:lnTo>
                  <a:lnTo>
                    <a:pt x="305" y="578"/>
                  </a:lnTo>
                  <a:lnTo>
                    <a:pt x="305" y="486"/>
                  </a:lnTo>
                  <a:lnTo>
                    <a:pt x="122" y="213"/>
                  </a:lnTo>
                  <a:lnTo>
                    <a:pt x="122" y="608"/>
                  </a:lnTo>
                  <a:lnTo>
                    <a:pt x="1" y="730"/>
                  </a:lnTo>
                  <a:lnTo>
                    <a:pt x="396" y="1033"/>
                  </a:lnTo>
                  <a:cubicBezTo>
                    <a:pt x="396" y="1033"/>
                    <a:pt x="426" y="1064"/>
                    <a:pt x="426" y="1094"/>
                  </a:cubicBezTo>
                  <a:lnTo>
                    <a:pt x="366" y="1185"/>
                  </a:lnTo>
                  <a:lnTo>
                    <a:pt x="609" y="1641"/>
                  </a:lnTo>
                  <a:lnTo>
                    <a:pt x="791" y="1641"/>
                  </a:lnTo>
                  <a:lnTo>
                    <a:pt x="700" y="1763"/>
                  </a:lnTo>
                  <a:lnTo>
                    <a:pt x="882" y="2158"/>
                  </a:lnTo>
                  <a:cubicBezTo>
                    <a:pt x="1034" y="2006"/>
                    <a:pt x="791" y="1915"/>
                    <a:pt x="852" y="1763"/>
                  </a:cubicBezTo>
                  <a:cubicBezTo>
                    <a:pt x="913" y="1611"/>
                    <a:pt x="943" y="1489"/>
                    <a:pt x="943" y="1337"/>
                  </a:cubicBezTo>
                  <a:cubicBezTo>
                    <a:pt x="943" y="1185"/>
                    <a:pt x="1065" y="1094"/>
                    <a:pt x="1186" y="1003"/>
                  </a:cubicBezTo>
                  <a:lnTo>
                    <a:pt x="913" y="730"/>
                  </a:lnTo>
                  <a:lnTo>
                    <a:pt x="974" y="638"/>
                  </a:lnTo>
                  <a:cubicBezTo>
                    <a:pt x="974" y="517"/>
                    <a:pt x="943" y="426"/>
                    <a:pt x="974" y="365"/>
                  </a:cubicBezTo>
                  <a:cubicBezTo>
                    <a:pt x="1004" y="274"/>
                    <a:pt x="1004" y="182"/>
                    <a:pt x="1004" y="9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6"/>
            <p:cNvSpPr/>
            <p:nvPr/>
          </p:nvSpPr>
          <p:spPr>
            <a:xfrm>
              <a:off x="2274545" y="2754653"/>
              <a:ext cx="20065" cy="23552"/>
            </a:xfrm>
            <a:custGeom>
              <a:avLst/>
              <a:gdLst/>
              <a:ahLst/>
              <a:cxnLst/>
              <a:rect l="l" t="t" r="r" b="b"/>
              <a:pathLst>
                <a:path w="1400" h="1643" extrusionOk="0">
                  <a:moveTo>
                    <a:pt x="852" y="1"/>
                  </a:moveTo>
                  <a:lnTo>
                    <a:pt x="943" y="213"/>
                  </a:lnTo>
                  <a:cubicBezTo>
                    <a:pt x="913" y="426"/>
                    <a:pt x="700" y="457"/>
                    <a:pt x="639" y="578"/>
                  </a:cubicBezTo>
                  <a:lnTo>
                    <a:pt x="457" y="517"/>
                  </a:lnTo>
                  <a:lnTo>
                    <a:pt x="518" y="457"/>
                  </a:lnTo>
                  <a:lnTo>
                    <a:pt x="366" y="274"/>
                  </a:lnTo>
                  <a:lnTo>
                    <a:pt x="123" y="274"/>
                  </a:lnTo>
                  <a:lnTo>
                    <a:pt x="123" y="639"/>
                  </a:lnTo>
                  <a:lnTo>
                    <a:pt x="335" y="548"/>
                  </a:lnTo>
                  <a:lnTo>
                    <a:pt x="427" y="791"/>
                  </a:lnTo>
                  <a:lnTo>
                    <a:pt x="305" y="730"/>
                  </a:lnTo>
                  <a:lnTo>
                    <a:pt x="1" y="1034"/>
                  </a:lnTo>
                  <a:lnTo>
                    <a:pt x="335" y="1277"/>
                  </a:lnTo>
                  <a:lnTo>
                    <a:pt x="335" y="1429"/>
                  </a:lnTo>
                  <a:cubicBezTo>
                    <a:pt x="396" y="1460"/>
                    <a:pt x="427" y="1460"/>
                    <a:pt x="487" y="1520"/>
                  </a:cubicBezTo>
                  <a:cubicBezTo>
                    <a:pt x="548" y="1551"/>
                    <a:pt x="578" y="1581"/>
                    <a:pt x="639" y="1642"/>
                  </a:cubicBezTo>
                  <a:lnTo>
                    <a:pt x="1004" y="1338"/>
                  </a:lnTo>
                  <a:lnTo>
                    <a:pt x="1004" y="1186"/>
                  </a:lnTo>
                  <a:lnTo>
                    <a:pt x="1308" y="973"/>
                  </a:lnTo>
                  <a:cubicBezTo>
                    <a:pt x="1186" y="882"/>
                    <a:pt x="1095" y="821"/>
                    <a:pt x="1034" y="730"/>
                  </a:cubicBezTo>
                  <a:cubicBezTo>
                    <a:pt x="1004" y="700"/>
                    <a:pt x="1034" y="609"/>
                    <a:pt x="1034" y="548"/>
                  </a:cubicBezTo>
                  <a:lnTo>
                    <a:pt x="1278" y="457"/>
                  </a:lnTo>
                  <a:lnTo>
                    <a:pt x="1399" y="213"/>
                  </a:lnTo>
                  <a:lnTo>
                    <a:pt x="1126" y="213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6"/>
            <p:cNvSpPr/>
            <p:nvPr/>
          </p:nvSpPr>
          <p:spPr>
            <a:xfrm>
              <a:off x="2257991" y="2952906"/>
              <a:ext cx="23978" cy="19195"/>
            </a:xfrm>
            <a:custGeom>
              <a:avLst/>
              <a:gdLst/>
              <a:ahLst/>
              <a:cxnLst/>
              <a:rect l="l" t="t" r="r" b="b"/>
              <a:pathLst>
                <a:path w="1673" h="1339" extrusionOk="0">
                  <a:moveTo>
                    <a:pt x="183" y="1"/>
                  </a:moveTo>
                  <a:lnTo>
                    <a:pt x="1" y="92"/>
                  </a:lnTo>
                  <a:lnTo>
                    <a:pt x="153" y="153"/>
                  </a:lnTo>
                  <a:lnTo>
                    <a:pt x="244" y="517"/>
                  </a:lnTo>
                  <a:lnTo>
                    <a:pt x="548" y="396"/>
                  </a:lnTo>
                  <a:lnTo>
                    <a:pt x="548" y="396"/>
                  </a:lnTo>
                  <a:cubicBezTo>
                    <a:pt x="609" y="578"/>
                    <a:pt x="487" y="730"/>
                    <a:pt x="457" y="912"/>
                  </a:cubicBezTo>
                  <a:lnTo>
                    <a:pt x="335" y="943"/>
                  </a:lnTo>
                  <a:lnTo>
                    <a:pt x="335" y="1338"/>
                  </a:lnTo>
                  <a:lnTo>
                    <a:pt x="548" y="1277"/>
                  </a:lnTo>
                  <a:cubicBezTo>
                    <a:pt x="578" y="1186"/>
                    <a:pt x="609" y="1064"/>
                    <a:pt x="609" y="943"/>
                  </a:cubicBezTo>
                  <a:cubicBezTo>
                    <a:pt x="639" y="882"/>
                    <a:pt x="670" y="852"/>
                    <a:pt x="730" y="821"/>
                  </a:cubicBezTo>
                  <a:lnTo>
                    <a:pt x="791" y="821"/>
                  </a:lnTo>
                  <a:lnTo>
                    <a:pt x="1095" y="730"/>
                  </a:lnTo>
                  <a:lnTo>
                    <a:pt x="1156" y="882"/>
                  </a:lnTo>
                  <a:lnTo>
                    <a:pt x="1247" y="882"/>
                  </a:lnTo>
                  <a:lnTo>
                    <a:pt x="1278" y="609"/>
                  </a:lnTo>
                  <a:lnTo>
                    <a:pt x="1308" y="609"/>
                  </a:lnTo>
                  <a:lnTo>
                    <a:pt x="1460" y="821"/>
                  </a:lnTo>
                  <a:cubicBezTo>
                    <a:pt x="1430" y="882"/>
                    <a:pt x="1430" y="943"/>
                    <a:pt x="1430" y="1034"/>
                  </a:cubicBezTo>
                  <a:cubicBezTo>
                    <a:pt x="1460" y="1095"/>
                    <a:pt x="1490" y="1156"/>
                    <a:pt x="1551" y="1247"/>
                  </a:cubicBezTo>
                  <a:cubicBezTo>
                    <a:pt x="1673" y="1156"/>
                    <a:pt x="1642" y="1064"/>
                    <a:pt x="1612" y="973"/>
                  </a:cubicBezTo>
                  <a:cubicBezTo>
                    <a:pt x="1551" y="912"/>
                    <a:pt x="1521" y="852"/>
                    <a:pt x="1642" y="821"/>
                  </a:cubicBezTo>
                  <a:lnTo>
                    <a:pt x="1369" y="457"/>
                  </a:lnTo>
                  <a:lnTo>
                    <a:pt x="1308" y="517"/>
                  </a:lnTo>
                  <a:lnTo>
                    <a:pt x="1186" y="365"/>
                  </a:lnTo>
                  <a:lnTo>
                    <a:pt x="791" y="609"/>
                  </a:lnTo>
                  <a:lnTo>
                    <a:pt x="670" y="24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6"/>
            <p:cNvSpPr/>
            <p:nvPr/>
          </p:nvSpPr>
          <p:spPr>
            <a:xfrm>
              <a:off x="2291974" y="2763369"/>
              <a:ext cx="13960" cy="15654"/>
            </a:xfrm>
            <a:custGeom>
              <a:avLst/>
              <a:gdLst/>
              <a:ahLst/>
              <a:cxnLst/>
              <a:rect l="l" t="t" r="r" b="b"/>
              <a:pathLst>
                <a:path w="974" h="1092" extrusionOk="0">
                  <a:moveTo>
                    <a:pt x="366" y="456"/>
                  </a:moveTo>
                  <a:lnTo>
                    <a:pt x="366" y="548"/>
                  </a:lnTo>
                  <a:lnTo>
                    <a:pt x="335" y="548"/>
                  </a:lnTo>
                  <a:lnTo>
                    <a:pt x="335" y="456"/>
                  </a:lnTo>
                  <a:close/>
                  <a:moveTo>
                    <a:pt x="578" y="305"/>
                  </a:moveTo>
                  <a:cubicBezTo>
                    <a:pt x="639" y="426"/>
                    <a:pt x="761" y="335"/>
                    <a:pt x="852" y="426"/>
                  </a:cubicBezTo>
                  <a:lnTo>
                    <a:pt x="821" y="548"/>
                  </a:lnTo>
                  <a:lnTo>
                    <a:pt x="548" y="426"/>
                  </a:lnTo>
                  <a:lnTo>
                    <a:pt x="548" y="335"/>
                  </a:lnTo>
                  <a:lnTo>
                    <a:pt x="578" y="305"/>
                  </a:lnTo>
                  <a:close/>
                  <a:moveTo>
                    <a:pt x="548" y="1"/>
                  </a:moveTo>
                  <a:cubicBezTo>
                    <a:pt x="457" y="61"/>
                    <a:pt x="366" y="122"/>
                    <a:pt x="274" y="183"/>
                  </a:cubicBezTo>
                  <a:cubicBezTo>
                    <a:pt x="214" y="244"/>
                    <a:pt x="153" y="335"/>
                    <a:pt x="122" y="426"/>
                  </a:cubicBezTo>
                  <a:lnTo>
                    <a:pt x="183" y="578"/>
                  </a:lnTo>
                  <a:lnTo>
                    <a:pt x="31" y="639"/>
                  </a:lnTo>
                  <a:lnTo>
                    <a:pt x="1" y="1064"/>
                  </a:lnTo>
                  <a:lnTo>
                    <a:pt x="183" y="1064"/>
                  </a:lnTo>
                  <a:cubicBezTo>
                    <a:pt x="244" y="943"/>
                    <a:pt x="305" y="821"/>
                    <a:pt x="305" y="700"/>
                  </a:cubicBezTo>
                  <a:cubicBezTo>
                    <a:pt x="305" y="700"/>
                    <a:pt x="274" y="669"/>
                    <a:pt x="244" y="669"/>
                  </a:cubicBezTo>
                  <a:lnTo>
                    <a:pt x="274" y="639"/>
                  </a:lnTo>
                  <a:lnTo>
                    <a:pt x="305" y="700"/>
                  </a:lnTo>
                  <a:lnTo>
                    <a:pt x="670" y="700"/>
                  </a:lnTo>
                  <a:cubicBezTo>
                    <a:pt x="548" y="821"/>
                    <a:pt x="457" y="882"/>
                    <a:pt x="396" y="943"/>
                  </a:cubicBezTo>
                  <a:cubicBezTo>
                    <a:pt x="366" y="973"/>
                    <a:pt x="305" y="1034"/>
                    <a:pt x="274" y="1064"/>
                  </a:cubicBezTo>
                  <a:cubicBezTo>
                    <a:pt x="370" y="1078"/>
                    <a:pt x="453" y="1092"/>
                    <a:pt x="526" y="1092"/>
                  </a:cubicBezTo>
                  <a:cubicBezTo>
                    <a:pt x="617" y="1092"/>
                    <a:pt x="693" y="1071"/>
                    <a:pt x="761" y="1004"/>
                  </a:cubicBezTo>
                  <a:lnTo>
                    <a:pt x="791" y="760"/>
                  </a:lnTo>
                  <a:lnTo>
                    <a:pt x="973" y="852"/>
                  </a:lnTo>
                  <a:lnTo>
                    <a:pt x="973" y="213"/>
                  </a:lnTo>
                  <a:lnTo>
                    <a:pt x="700" y="31"/>
                  </a:lnTo>
                  <a:cubicBezTo>
                    <a:pt x="700" y="61"/>
                    <a:pt x="670" y="61"/>
                    <a:pt x="670" y="92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6"/>
            <p:cNvSpPr/>
            <p:nvPr/>
          </p:nvSpPr>
          <p:spPr>
            <a:xfrm>
              <a:off x="2410905" y="2672743"/>
              <a:ext cx="17887" cy="13088"/>
            </a:xfrm>
            <a:custGeom>
              <a:avLst/>
              <a:gdLst/>
              <a:ahLst/>
              <a:cxnLst/>
              <a:rect l="l" t="t" r="r" b="b"/>
              <a:pathLst>
                <a:path w="1248" h="913" extrusionOk="0">
                  <a:moveTo>
                    <a:pt x="335" y="304"/>
                  </a:moveTo>
                  <a:lnTo>
                    <a:pt x="335" y="365"/>
                  </a:lnTo>
                  <a:lnTo>
                    <a:pt x="305" y="365"/>
                  </a:lnTo>
                  <a:lnTo>
                    <a:pt x="305" y="304"/>
                  </a:lnTo>
                  <a:close/>
                  <a:moveTo>
                    <a:pt x="305" y="0"/>
                  </a:moveTo>
                  <a:lnTo>
                    <a:pt x="1" y="335"/>
                  </a:lnTo>
                  <a:lnTo>
                    <a:pt x="62" y="517"/>
                  </a:lnTo>
                  <a:lnTo>
                    <a:pt x="396" y="608"/>
                  </a:lnTo>
                  <a:lnTo>
                    <a:pt x="274" y="791"/>
                  </a:lnTo>
                  <a:lnTo>
                    <a:pt x="305" y="821"/>
                  </a:lnTo>
                  <a:lnTo>
                    <a:pt x="426" y="760"/>
                  </a:lnTo>
                  <a:lnTo>
                    <a:pt x="639" y="821"/>
                  </a:lnTo>
                  <a:cubicBezTo>
                    <a:pt x="665" y="742"/>
                    <a:pt x="692" y="663"/>
                    <a:pt x="797" y="663"/>
                  </a:cubicBezTo>
                  <a:cubicBezTo>
                    <a:pt x="813" y="663"/>
                    <a:pt x="832" y="665"/>
                    <a:pt x="852" y="669"/>
                  </a:cubicBezTo>
                  <a:lnTo>
                    <a:pt x="882" y="912"/>
                  </a:lnTo>
                  <a:lnTo>
                    <a:pt x="1004" y="821"/>
                  </a:lnTo>
                  <a:lnTo>
                    <a:pt x="1156" y="912"/>
                  </a:lnTo>
                  <a:lnTo>
                    <a:pt x="1247" y="669"/>
                  </a:lnTo>
                  <a:lnTo>
                    <a:pt x="913" y="243"/>
                  </a:lnTo>
                  <a:lnTo>
                    <a:pt x="730" y="304"/>
                  </a:lnTo>
                  <a:lnTo>
                    <a:pt x="700" y="91"/>
                  </a:lnTo>
                  <a:cubicBezTo>
                    <a:pt x="659" y="71"/>
                    <a:pt x="616" y="68"/>
                    <a:pt x="570" y="68"/>
                  </a:cubicBezTo>
                  <a:cubicBezTo>
                    <a:pt x="548" y="68"/>
                    <a:pt x="525" y="69"/>
                    <a:pt x="502" y="69"/>
                  </a:cubicBezTo>
                  <a:cubicBezTo>
                    <a:pt x="434" y="69"/>
                    <a:pt x="366" y="61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6"/>
            <p:cNvSpPr/>
            <p:nvPr/>
          </p:nvSpPr>
          <p:spPr>
            <a:xfrm>
              <a:off x="3380226" y="2786463"/>
              <a:ext cx="24408" cy="20055"/>
            </a:xfrm>
            <a:custGeom>
              <a:avLst/>
              <a:gdLst/>
              <a:ahLst/>
              <a:cxnLst/>
              <a:rect l="l" t="t" r="r" b="b"/>
              <a:pathLst>
                <a:path w="1703" h="1399" extrusionOk="0">
                  <a:moveTo>
                    <a:pt x="791" y="365"/>
                  </a:moveTo>
                  <a:lnTo>
                    <a:pt x="578" y="608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657" y="544"/>
                    <a:pt x="724" y="454"/>
                    <a:pt x="791" y="365"/>
                  </a:cubicBezTo>
                  <a:close/>
                  <a:moveTo>
                    <a:pt x="1338" y="1"/>
                  </a:moveTo>
                  <a:lnTo>
                    <a:pt x="1398" y="122"/>
                  </a:lnTo>
                  <a:lnTo>
                    <a:pt x="1307" y="183"/>
                  </a:lnTo>
                  <a:cubicBezTo>
                    <a:pt x="1280" y="183"/>
                    <a:pt x="1253" y="181"/>
                    <a:pt x="1225" y="181"/>
                  </a:cubicBezTo>
                  <a:cubicBezTo>
                    <a:pt x="1124" y="181"/>
                    <a:pt x="1003" y="200"/>
                    <a:pt x="791" y="365"/>
                  </a:cubicBezTo>
                  <a:cubicBezTo>
                    <a:pt x="791" y="365"/>
                    <a:pt x="791" y="365"/>
                    <a:pt x="791" y="365"/>
                  </a:cubicBezTo>
                  <a:lnTo>
                    <a:pt x="791" y="365"/>
                  </a:lnTo>
                  <a:cubicBezTo>
                    <a:pt x="639" y="639"/>
                    <a:pt x="669" y="639"/>
                    <a:pt x="669" y="639"/>
                  </a:cubicBezTo>
                  <a:lnTo>
                    <a:pt x="639" y="669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566" y="649"/>
                    <a:pt x="541" y="675"/>
                    <a:pt x="517" y="700"/>
                  </a:cubicBezTo>
                  <a:cubicBezTo>
                    <a:pt x="365" y="852"/>
                    <a:pt x="183" y="973"/>
                    <a:pt x="31" y="1095"/>
                  </a:cubicBezTo>
                  <a:lnTo>
                    <a:pt x="91" y="1186"/>
                  </a:lnTo>
                  <a:lnTo>
                    <a:pt x="0" y="1277"/>
                  </a:lnTo>
                  <a:lnTo>
                    <a:pt x="274" y="1399"/>
                  </a:lnTo>
                  <a:lnTo>
                    <a:pt x="183" y="1277"/>
                  </a:lnTo>
                  <a:cubicBezTo>
                    <a:pt x="213" y="943"/>
                    <a:pt x="547" y="1004"/>
                    <a:pt x="730" y="852"/>
                  </a:cubicBezTo>
                  <a:cubicBezTo>
                    <a:pt x="839" y="852"/>
                    <a:pt x="776" y="1073"/>
                    <a:pt x="918" y="1073"/>
                  </a:cubicBezTo>
                  <a:cubicBezTo>
                    <a:pt x="933" y="1073"/>
                    <a:pt x="952" y="1070"/>
                    <a:pt x="973" y="1064"/>
                  </a:cubicBezTo>
                  <a:lnTo>
                    <a:pt x="943" y="669"/>
                  </a:lnTo>
                  <a:lnTo>
                    <a:pt x="1095" y="426"/>
                  </a:lnTo>
                  <a:lnTo>
                    <a:pt x="1338" y="517"/>
                  </a:lnTo>
                  <a:lnTo>
                    <a:pt x="1520" y="304"/>
                  </a:lnTo>
                  <a:lnTo>
                    <a:pt x="1702" y="396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6"/>
            <p:cNvSpPr/>
            <p:nvPr/>
          </p:nvSpPr>
          <p:spPr>
            <a:xfrm>
              <a:off x="3443834" y="2927204"/>
              <a:ext cx="27017" cy="14392"/>
            </a:xfrm>
            <a:custGeom>
              <a:avLst/>
              <a:gdLst/>
              <a:ahLst/>
              <a:cxnLst/>
              <a:rect l="l" t="t" r="r" b="b"/>
              <a:pathLst>
                <a:path w="1885" h="1004" extrusionOk="0">
                  <a:moveTo>
                    <a:pt x="152" y="0"/>
                  </a:moveTo>
                  <a:lnTo>
                    <a:pt x="122" y="152"/>
                  </a:lnTo>
                  <a:lnTo>
                    <a:pt x="0" y="91"/>
                  </a:lnTo>
                  <a:lnTo>
                    <a:pt x="0" y="213"/>
                  </a:lnTo>
                  <a:lnTo>
                    <a:pt x="274" y="304"/>
                  </a:lnTo>
                  <a:cubicBezTo>
                    <a:pt x="310" y="268"/>
                    <a:pt x="357" y="221"/>
                    <a:pt x="402" y="221"/>
                  </a:cubicBezTo>
                  <a:cubicBezTo>
                    <a:pt x="432" y="221"/>
                    <a:pt x="462" y="243"/>
                    <a:pt x="486" y="304"/>
                  </a:cubicBezTo>
                  <a:cubicBezTo>
                    <a:pt x="578" y="426"/>
                    <a:pt x="730" y="395"/>
                    <a:pt x="821" y="456"/>
                  </a:cubicBezTo>
                  <a:cubicBezTo>
                    <a:pt x="942" y="547"/>
                    <a:pt x="1064" y="517"/>
                    <a:pt x="1185" y="578"/>
                  </a:cubicBezTo>
                  <a:cubicBezTo>
                    <a:pt x="1307" y="639"/>
                    <a:pt x="1550" y="578"/>
                    <a:pt x="1550" y="821"/>
                  </a:cubicBezTo>
                  <a:lnTo>
                    <a:pt x="1459" y="882"/>
                  </a:lnTo>
                  <a:lnTo>
                    <a:pt x="1550" y="1003"/>
                  </a:lnTo>
                  <a:lnTo>
                    <a:pt x="1641" y="912"/>
                  </a:lnTo>
                  <a:lnTo>
                    <a:pt x="1672" y="943"/>
                  </a:lnTo>
                  <a:lnTo>
                    <a:pt x="1885" y="882"/>
                  </a:lnTo>
                  <a:lnTo>
                    <a:pt x="1702" y="639"/>
                  </a:lnTo>
                  <a:lnTo>
                    <a:pt x="1824" y="517"/>
                  </a:lnTo>
                  <a:lnTo>
                    <a:pt x="1581" y="608"/>
                  </a:lnTo>
                  <a:lnTo>
                    <a:pt x="1398" y="426"/>
                  </a:lnTo>
                  <a:lnTo>
                    <a:pt x="1398" y="274"/>
                  </a:lnTo>
                  <a:cubicBezTo>
                    <a:pt x="1246" y="243"/>
                    <a:pt x="1246" y="61"/>
                    <a:pt x="1125" y="0"/>
                  </a:cubicBezTo>
                  <a:lnTo>
                    <a:pt x="1094" y="31"/>
                  </a:lnTo>
                  <a:lnTo>
                    <a:pt x="790" y="0"/>
                  </a:lnTo>
                  <a:lnTo>
                    <a:pt x="790" y="0"/>
                  </a:lnTo>
                  <a:cubicBezTo>
                    <a:pt x="821" y="61"/>
                    <a:pt x="851" y="91"/>
                    <a:pt x="882" y="152"/>
                  </a:cubicBezTo>
                  <a:lnTo>
                    <a:pt x="942" y="183"/>
                  </a:lnTo>
                  <a:lnTo>
                    <a:pt x="912" y="213"/>
                  </a:lnTo>
                  <a:lnTo>
                    <a:pt x="882" y="152"/>
                  </a:lnTo>
                  <a:cubicBezTo>
                    <a:pt x="865" y="156"/>
                    <a:pt x="849" y="157"/>
                    <a:pt x="834" y="157"/>
                  </a:cubicBezTo>
                  <a:cubicBezTo>
                    <a:pt x="709" y="157"/>
                    <a:pt x="622" y="55"/>
                    <a:pt x="486" y="0"/>
                  </a:cubicBezTo>
                  <a:lnTo>
                    <a:pt x="365" y="9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6"/>
            <p:cNvSpPr/>
            <p:nvPr/>
          </p:nvSpPr>
          <p:spPr>
            <a:xfrm>
              <a:off x="2389564" y="2674922"/>
              <a:ext cx="19177" cy="12213"/>
            </a:xfrm>
            <a:custGeom>
              <a:avLst/>
              <a:gdLst/>
              <a:ahLst/>
              <a:cxnLst/>
              <a:rect l="l" t="t" r="r" b="b"/>
              <a:pathLst>
                <a:path w="1338" h="852" extrusionOk="0">
                  <a:moveTo>
                    <a:pt x="578" y="395"/>
                  </a:moveTo>
                  <a:lnTo>
                    <a:pt x="578" y="426"/>
                  </a:lnTo>
                  <a:lnTo>
                    <a:pt x="517" y="426"/>
                  </a:lnTo>
                  <a:lnTo>
                    <a:pt x="517" y="395"/>
                  </a:lnTo>
                  <a:close/>
                  <a:moveTo>
                    <a:pt x="852" y="365"/>
                  </a:moveTo>
                  <a:lnTo>
                    <a:pt x="882" y="517"/>
                  </a:lnTo>
                  <a:lnTo>
                    <a:pt x="821" y="517"/>
                  </a:lnTo>
                  <a:lnTo>
                    <a:pt x="821" y="365"/>
                  </a:lnTo>
                  <a:close/>
                  <a:moveTo>
                    <a:pt x="1064" y="0"/>
                  </a:moveTo>
                  <a:lnTo>
                    <a:pt x="730" y="274"/>
                  </a:lnTo>
                  <a:lnTo>
                    <a:pt x="548" y="31"/>
                  </a:lnTo>
                  <a:lnTo>
                    <a:pt x="426" y="122"/>
                  </a:lnTo>
                  <a:lnTo>
                    <a:pt x="213" y="61"/>
                  </a:lnTo>
                  <a:cubicBezTo>
                    <a:pt x="152" y="122"/>
                    <a:pt x="61" y="183"/>
                    <a:pt x="0" y="274"/>
                  </a:cubicBezTo>
                  <a:cubicBezTo>
                    <a:pt x="0" y="274"/>
                    <a:pt x="0" y="304"/>
                    <a:pt x="0" y="365"/>
                  </a:cubicBezTo>
                  <a:lnTo>
                    <a:pt x="183" y="395"/>
                  </a:lnTo>
                  <a:lnTo>
                    <a:pt x="304" y="699"/>
                  </a:lnTo>
                  <a:lnTo>
                    <a:pt x="183" y="851"/>
                  </a:lnTo>
                  <a:cubicBezTo>
                    <a:pt x="426" y="760"/>
                    <a:pt x="639" y="760"/>
                    <a:pt x="791" y="669"/>
                  </a:cubicBezTo>
                  <a:cubicBezTo>
                    <a:pt x="943" y="547"/>
                    <a:pt x="1125" y="456"/>
                    <a:pt x="1125" y="243"/>
                  </a:cubicBezTo>
                  <a:lnTo>
                    <a:pt x="1307" y="304"/>
                  </a:lnTo>
                  <a:lnTo>
                    <a:pt x="1338" y="152"/>
                  </a:lnTo>
                  <a:lnTo>
                    <a:pt x="1125" y="122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6"/>
            <p:cNvSpPr/>
            <p:nvPr/>
          </p:nvSpPr>
          <p:spPr>
            <a:xfrm>
              <a:off x="3457335" y="2718056"/>
              <a:ext cx="15694" cy="1875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639" y="0"/>
                  </a:moveTo>
                  <a:lnTo>
                    <a:pt x="456" y="31"/>
                  </a:lnTo>
                  <a:cubicBezTo>
                    <a:pt x="456" y="183"/>
                    <a:pt x="426" y="304"/>
                    <a:pt x="335" y="426"/>
                  </a:cubicBezTo>
                  <a:lnTo>
                    <a:pt x="213" y="426"/>
                  </a:lnTo>
                  <a:lnTo>
                    <a:pt x="0" y="608"/>
                  </a:lnTo>
                  <a:lnTo>
                    <a:pt x="92" y="730"/>
                  </a:lnTo>
                  <a:cubicBezTo>
                    <a:pt x="213" y="791"/>
                    <a:pt x="304" y="943"/>
                    <a:pt x="487" y="943"/>
                  </a:cubicBezTo>
                  <a:lnTo>
                    <a:pt x="578" y="882"/>
                  </a:lnTo>
                  <a:lnTo>
                    <a:pt x="760" y="1186"/>
                  </a:lnTo>
                  <a:lnTo>
                    <a:pt x="851" y="1125"/>
                  </a:lnTo>
                  <a:lnTo>
                    <a:pt x="1095" y="1307"/>
                  </a:lnTo>
                  <a:cubicBezTo>
                    <a:pt x="1064" y="1155"/>
                    <a:pt x="1064" y="1034"/>
                    <a:pt x="1003" y="973"/>
                  </a:cubicBezTo>
                  <a:cubicBezTo>
                    <a:pt x="851" y="791"/>
                    <a:pt x="730" y="578"/>
                    <a:pt x="699" y="365"/>
                  </a:cubicBezTo>
                  <a:lnTo>
                    <a:pt x="821" y="244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6"/>
            <p:cNvSpPr/>
            <p:nvPr/>
          </p:nvSpPr>
          <p:spPr>
            <a:xfrm>
              <a:off x="3385013" y="2901487"/>
              <a:ext cx="16568" cy="10479"/>
            </a:xfrm>
            <a:custGeom>
              <a:avLst/>
              <a:gdLst/>
              <a:ahLst/>
              <a:cxnLst/>
              <a:rect l="l" t="t" r="r" b="b"/>
              <a:pathLst>
                <a:path w="1156" h="731" extrusionOk="0">
                  <a:moveTo>
                    <a:pt x="730" y="1"/>
                  </a:moveTo>
                  <a:lnTo>
                    <a:pt x="700" y="153"/>
                  </a:lnTo>
                  <a:cubicBezTo>
                    <a:pt x="616" y="132"/>
                    <a:pt x="518" y="97"/>
                    <a:pt x="455" y="97"/>
                  </a:cubicBezTo>
                  <a:cubicBezTo>
                    <a:pt x="426" y="97"/>
                    <a:pt x="405" y="104"/>
                    <a:pt x="396" y="123"/>
                  </a:cubicBezTo>
                  <a:cubicBezTo>
                    <a:pt x="359" y="141"/>
                    <a:pt x="325" y="148"/>
                    <a:pt x="295" y="148"/>
                  </a:cubicBezTo>
                  <a:cubicBezTo>
                    <a:pt x="187" y="148"/>
                    <a:pt x="113" y="58"/>
                    <a:pt x="29" y="58"/>
                  </a:cubicBezTo>
                  <a:cubicBezTo>
                    <a:pt x="20" y="58"/>
                    <a:pt x="10" y="59"/>
                    <a:pt x="1" y="62"/>
                  </a:cubicBezTo>
                  <a:lnTo>
                    <a:pt x="31" y="366"/>
                  </a:lnTo>
                  <a:lnTo>
                    <a:pt x="426" y="730"/>
                  </a:lnTo>
                  <a:lnTo>
                    <a:pt x="457" y="487"/>
                  </a:lnTo>
                  <a:lnTo>
                    <a:pt x="548" y="670"/>
                  </a:lnTo>
                  <a:lnTo>
                    <a:pt x="700" y="670"/>
                  </a:lnTo>
                  <a:lnTo>
                    <a:pt x="1064" y="487"/>
                  </a:lnTo>
                  <a:lnTo>
                    <a:pt x="1156" y="183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6"/>
            <p:cNvSpPr/>
            <p:nvPr/>
          </p:nvSpPr>
          <p:spPr>
            <a:xfrm>
              <a:off x="3450355" y="2940664"/>
              <a:ext cx="21800" cy="12256"/>
            </a:xfrm>
            <a:custGeom>
              <a:avLst/>
              <a:gdLst/>
              <a:ahLst/>
              <a:cxnLst/>
              <a:rect l="l" t="t" r="r" b="b"/>
              <a:pathLst>
                <a:path w="1521" h="855" extrusionOk="0">
                  <a:moveTo>
                    <a:pt x="345" y="0"/>
                  </a:moveTo>
                  <a:cubicBezTo>
                    <a:pt x="258" y="0"/>
                    <a:pt x="183" y="14"/>
                    <a:pt x="123" y="95"/>
                  </a:cubicBezTo>
                  <a:lnTo>
                    <a:pt x="1" y="247"/>
                  </a:lnTo>
                  <a:lnTo>
                    <a:pt x="335" y="247"/>
                  </a:lnTo>
                  <a:lnTo>
                    <a:pt x="366" y="429"/>
                  </a:lnTo>
                  <a:cubicBezTo>
                    <a:pt x="670" y="520"/>
                    <a:pt x="700" y="551"/>
                    <a:pt x="609" y="855"/>
                  </a:cubicBezTo>
                  <a:lnTo>
                    <a:pt x="882" y="763"/>
                  </a:lnTo>
                  <a:lnTo>
                    <a:pt x="1095" y="490"/>
                  </a:lnTo>
                  <a:lnTo>
                    <a:pt x="1369" y="581"/>
                  </a:lnTo>
                  <a:lnTo>
                    <a:pt x="1521" y="520"/>
                  </a:lnTo>
                  <a:lnTo>
                    <a:pt x="1338" y="308"/>
                  </a:lnTo>
                  <a:lnTo>
                    <a:pt x="913" y="308"/>
                  </a:lnTo>
                  <a:lnTo>
                    <a:pt x="761" y="156"/>
                  </a:lnTo>
                  <a:lnTo>
                    <a:pt x="518" y="156"/>
                  </a:lnTo>
                  <a:lnTo>
                    <a:pt x="487" y="4"/>
                  </a:lnTo>
                  <a:cubicBezTo>
                    <a:pt x="437" y="4"/>
                    <a:pt x="38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6"/>
            <p:cNvSpPr/>
            <p:nvPr/>
          </p:nvSpPr>
          <p:spPr>
            <a:xfrm>
              <a:off x="3437298" y="2782979"/>
              <a:ext cx="11767" cy="17001"/>
            </a:xfrm>
            <a:custGeom>
              <a:avLst/>
              <a:gdLst/>
              <a:ahLst/>
              <a:cxnLst/>
              <a:rect l="l" t="t" r="r" b="b"/>
              <a:pathLst>
                <a:path w="821" h="1186" extrusionOk="0">
                  <a:moveTo>
                    <a:pt x="334" y="0"/>
                  </a:moveTo>
                  <a:lnTo>
                    <a:pt x="274" y="152"/>
                  </a:lnTo>
                  <a:lnTo>
                    <a:pt x="0" y="61"/>
                  </a:lnTo>
                  <a:lnTo>
                    <a:pt x="122" y="821"/>
                  </a:lnTo>
                  <a:lnTo>
                    <a:pt x="243" y="547"/>
                  </a:lnTo>
                  <a:lnTo>
                    <a:pt x="304" y="578"/>
                  </a:lnTo>
                  <a:lnTo>
                    <a:pt x="304" y="943"/>
                  </a:lnTo>
                  <a:lnTo>
                    <a:pt x="426" y="973"/>
                  </a:lnTo>
                  <a:lnTo>
                    <a:pt x="456" y="1186"/>
                  </a:lnTo>
                  <a:cubicBezTo>
                    <a:pt x="608" y="1095"/>
                    <a:pt x="638" y="943"/>
                    <a:pt x="578" y="791"/>
                  </a:cubicBezTo>
                  <a:cubicBezTo>
                    <a:pt x="426" y="699"/>
                    <a:pt x="365" y="547"/>
                    <a:pt x="365" y="244"/>
                  </a:cubicBezTo>
                  <a:lnTo>
                    <a:pt x="365" y="244"/>
                  </a:lnTo>
                  <a:lnTo>
                    <a:pt x="486" y="547"/>
                  </a:lnTo>
                  <a:cubicBezTo>
                    <a:pt x="552" y="547"/>
                    <a:pt x="617" y="625"/>
                    <a:pt x="704" y="625"/>
                  </a:cubicBezTo>
                  <a:cubicBezTo>
                    <a:pt x="739" y="625"/>
                    <a:pt x="777" y="613"/>
                    <a:pt x="821" y="578"/>
                  </a:cubicBezTo>
                  <a:lnTo>
                    <a:pt x="790" y="456"/>
                  </a:lnTo>
                  <a:lnTo>
                    <a:pt x="699" y="547"/>
                  </a:lnTo>
                  <a:cubicBezTo>
                    <a:pt x="608" y="396"/>
                    <a:pt x="730" y="274"/>
                    <a:pt x="760" y="122"/>
                  </a:cubicBezTo>
                  <a:cubicBezTo>
                    <a:pt x="669" y="92"/>
                    <a:pt x="608" y="92"/>
                    <a:pt x="547" y="61"/>
                  </a:cubicBezTo>
                  <a:cubicBezTo>
                    <a:pt x="486" y="61"/>
                    <a:pt x="395" y="31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6"/>
            <p:cNvSpPr/>
            <p:nvPr/>
          </p:nvSpPr>
          <p:spPr>
            <a:xfrm>
              <a:off x="2534193" y="2671439"/>
              <a:ext cx="13960" cy="14392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882" y="0"/>
                  </a:moveTo>
                  <a:cubicBezTo>
                    <a:pt x="700" y="68"/>
                    <a:pt x="518" y="103"/>
                    <a:pt x="335" y="103"/>
                  </a:cubicBezTo>
                  <a:cubicBezTo>
                    <a:pt x="274" y="103"/>
                    <a:pt x="214" y="99"/>
                    <a:pt x="153" y="91"/>
                  </a:cubicBezTo>
                  <a:lnTo>
                    <a:pt x="153" y="669"/>
                  </a:lnTo>
                  <a:cubicBezTo>
                    <a:pt x="92" y="821"/>
                    <a:pt x="62" y="882"/>
                    <a:pt x="1" y="973"/>
                  </a:cubicBezTo>
                  <a:lnTo>
                    <a:pt x="31" y="1003"/>
                  </a:lnTo>
                  <a:lnTo>
                    <a:pt x="153" y="1003"/>
                  </a:lnTo>
                  <a:cubicBezTo>
                    <a:pt x="183" y="942"/>
                    <a:pt x="214" y="912"/>
                    <a:pt x="214" y="882"/>
                  </a:cubicBezTo>
                  <a:cubicBezTo>
                    <a:pt x="214" y="699"/>
                    <a:pt x="274" y="608"/>
                    <a:pt x="457" y="608"/>
                  </a:cubicBezTo>
                  <a:cubicBezTo>
                    <a:pt x="487" y="608"/>
                    <a:pt x="548" y="547"/>
                    <a:pt x="578" y="517"/>
                  </a:cubicBezTo>
                  <a:lnTo>
                    <a:pt x="578" y="243"/>
                  </a:lnTo>
                  <a:cubicBezTo>
                    <a:pt x="730" y="213"/>
                    <a:pt x="852" y="243"/>
                    <a:pt x="973" y="152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6"/>
            <p:cNvSpPr/>
            <p:nvPr/>
          </p:nvSpPr>
          <p:spPr>
            <a:xfrm>
              <a:off x="3381960" y="2647471"/>
              <a:ext cx="12656" cy="14822"/>
            </a:xfrm>
            <a:custGeom>
              <a:avLst/>
              <a:gdLst/>
              <a:ahLst/>
              <a:cxnLst/>
              <a:rect l="l" t="t" r="r" b="b"/>
              <a:pathLst>
                <a:path w="883" h="1034" extrusionOk="0">
                  <a:moveTo>
                    <a:pt x="122" y="0"/>
                  </a:moveTo>
                  <a:lnTo>
                    <a:pt x="1" y="274"/>
                  </a:lnTo>
                  <a:lnTo>
                    <a:pt x="274" y="304"/>
                  </a:lnTo>
                  <a:lnTo>
                    <a:pt x="274" y="426"/>
                  </a:lnTo>
                  <a:lnTo>
                    <a:pt x="457" y="639"/>
                  </a:lnTo>
                  <a:lnTo>
                    <a:pt x="609" y="639"/>
                  </a:lnTo>
                  <a:lnTo>
                    <a:pt x="822" y="1034"/>
                  </a:lnTo>
                  <a:lnTo>
                    <a:pt x="882" y="578"/>
                  </a:lnTo>
                  <a:lnTo>
                    <a:pt x="761" y="456"/>
                  </a:lnTo>
                  <a:lnTo>
                    <a:pt x="487" y="426"/>
                  </a:lnTo>
                  <a:lnTo>
                    <a:pt x="639" y="183"/>
                  </a:lnTo>
                  <a:cubicBezTo>
                    <a:pt x="585" y="155"/>
                    <a:pt x="536" y="140"/>
                    <a:pt x="494" y="140"/>
                  </a:cubicBezTo>
                  <a:cubicBezTo>
                    <a:pt x="442" y="140"/>
                    <a:pt x="399" y="163"/>
                    <a:pt x="366" y="213"/>
                  </a:cubicBezTo>
                  <a:cubicBezTo>
                    <a:pt x="366" y="223"/>
                    <a:pt x="359" y="227"/>
                    <a:pt x="349" y="227"/>
                  </a:cubicBezTo>
                  <a:cubicBezTo>
                    <a:pt x="328" y="227"/>
                    <a:pt x="295" y="213"/>
                    <a:pt x="274" y="213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6"/>
            <p:cNvSpPr/>
            <p:nvPr/>
          </p:nvSpPr>
          <p:spPr>
            <a:xfrm>
              <a:off x="2284134" y="2923276"/>
              <a:ext cx="11337" cy="7856"/>
            </a:xfrm>
            <a:custGeom>
              <a:avLst/>
              <a:gdLst/>
              <a:ahLst/>
              <a:cxnLst/>
              <a:rect l="l" t="t" r="r" b="b"/>
              <a:pathLst>
                <a:path w="791" h="548" extrusionOk="0">
                  <a:moveTo>
                    <a:pt x="92" y="1"/>
                  </a:moveTo>
                  <a:lnTo>
                    <a:pt x="1" y="335"/>
                  </a:lnTo>
                  <a:cubicBezTo>
                    <a:pt x="35" y="370"/>
                    <a:pt x="68" y="382"/>
                    <a:pt x="97" y="382"/>
                  </a:cubicBezTo>
                  <a:cubicBezTo>
                    <a:pt x="172" y="382"/>
                    <a:pt x="231" y="305"/>
                    <a:pt x="274" y="305"/>
                  </a:cubicBezTo>
                  <a:lnTo>
                    <a:pt x="669" y="548"/>
                  </a:lnTo>
                  <a:lnTo>
                    <a:pt x="791" y="426"/>
                  </a:lnTo>
                  <a:lnTo>
                    <a:pt x="761" y="31"/>
                  </a:lnTo>
                  <a:lnTo>
                    <a:pt x="609" y="15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6"/>
            <p:cNvSpPr/>
            <p:nvPr/>
          </p:nvSpPr>
          <p:spPr>
            <a:xfrm>
              <a:off x="2748106" y="2654007"/>
              <a:ext cx="9588" cy="12643"/>
            </a:xfrm>
            <a:custGeom>
              <a:avLst/>
              <a:gdLst/>
              <a:ahLst/>
              <a:cxnLst/>
              <a:rect l="l" t="t" r="r" b="b"/>
              <a:pathLst>
                <a:path w="669" h="882" extrusionOk="0">
                  <a:moveTo>
                    <a:pt x="304" y="213"/>
                  </a:moveTo>
                  <a:lnTo>
                    <a:pt x="304" y="304"/>
                  </a:lnTo>
                  <a:lnTo>
                    <a:pt x="274" y="304"/>
                  </a:lnTo>
                  <a:lnTo>
                    <a:pt x="274" y="213"/>
                  </a:lnTo>
                  <a:close/>
                  <a:moveTo>
                    <a:pt x="213" y="0"/>
                  </a:moveTo>
                  <a:lnTo>
                    <a:pt x="61" y="274"/>
                  </a:lnTo>
                  <a:cubicBezTo>
                    <a:pt x="243" y="395"/>
                    <a:pt x="0" y="547"/>
                    <a:pt x="61" y="730"/>
                  </a:cubicBezTo>
                  <a:cubicBezTo>
                    <a:pt x="91" y="730"/>
                    <a:pt x="122" y="821"/>
                    <a:pt x="182" y="821"/>
                  </a:cubicBezTo>
                  <a:cubicBezTo>
                    <a:pt x="274" y="821"/>
                    <a:pt x="334" y="791"/>
                    <a:pt x="395" y="760"/>
                  </a:cubicBezTo>
                  <a:cubicBezTo>
                    <a:pt x="426" y="730"/>
                    <a:pt x="426" y="699"/>
                    <a:pt x="456" y="669"/>
                  </a:cubicBezTo>
                  <a:lnTo>
                    <a:pt x="486" y="699"/>
                  </a:lnTo>
                  <a:lnTo>
                    <a:pt x="426" y="760"/>
                  </a:lnTo>
                  <a:cubicBezTo>
                    <a:pt x="456" y="791"/>
                    <a:pt x="456" y="821"/>
                    <a:pt x="486" y="882"/>
                  </a:cubicBezTo>
                  <a:lnTo>
                    <a:pt x="669" y="669"/>
                  </a:lnTo>
                  <a:lnTo>
                    <a:pt x="517" y="608"/>
                  </a:lnTo>
                  <a:cubicBezTo>
                    <a:pt x="456" y="517"/>
                    <a:pt x="547" y="395"/>
                    <a:pt x="426" y="395"/>
                  </a:cubicBezTo>
                  <a:cubicBezTo>
                    <a:pt x="395" y="395"/>
                    <a:pt x="395" y="426"/>
                    <a:pt x="365" y="456"/>
                  </a:cubicBezTo>
                  <a:lnTo>
                    <a:pt x="365" y="426"/>
                  </a:lnTo>
                  <a:lnTo>
                    <a:pt x="395" y="365"/>
                  </a:lnTo>
                  <a:lnTo>
                    <a:pt x="395" y="9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6"/>
            <p:cNvSpPr/>
            <p:nvPr/>
          </p:nvSpPr>
          <p:spPr>
            <a:xfrm>
              <a:off x="3396336" y="2775568"/>
              <a:ext cx="12656" cy="6723"/>
            </a:xfrm>
            <a:custGeom>
              <a:avLst/>
              <a:gdLst/>
              <a:ahLst/>
              <a:cxnLst/>
              <a:rect l="l" t="t" r="r" b="b"/>
              <a:pathLst>
                <a:path w="883" h="469" extrusionOk="0">
                  <a:moveTo>
                    <a:pt x="1" y="1"/>
                  </a:moveTo>
                  <a:lnTo>
                    <a:pt x="1" y="335"/>
                  </a:lnTo>
                  <a:lnTo>
                    <a:pt x="183" y="426"/>
                  </a:lnTo>
                  <a:lnTo>
                    <a:pt x="305" y="365"/>
                  </a:lnTo>
                  <a:cubicBezTo>
                    <a:pt x="360" y="449"/>
                    <a:pt x="428" y="468"/>
                    <a:pt x="503" y="468"/>
                  </a:cubicBezTo>
                  <a:cubicBezTo>
                    <a:pt x="573" y="468"/>
                    <a:pt x="648" y="451"/>
                    <a:pt x="724" y="451"/>
                  </a:cubicBezTo>
                  <a:cubicBezTo>
                    <a:pt x="747" y="451"/>
                    <a:pt x="769" y="453"/>
                    <a:pt x="791" y="457"/>
                  </a:cubicBezTo>
                  <a:lnTo>
                    <a:pt x="882" y="274"/>
                  </a:lnTo>
                  <a:lnTo>
                    <a:pt x="639" y="31"/>
                  </a:lnTo>
                  <a:cubicBezTo>
                    <a:pt x="518" y="92"/>
                    <a:pt x="426" y="153"/>
                    <a:pt x="305" y="213"/>
                  </a:cubicBezTo>
                  <a:lnTo>
                    <a:pt x="214" y="21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6"/>
            <p:cNvSpPr/>
            <p:nvPr/>
          </p:nvSpPr>
          <p:spPr>
            <a:xfrm>
              <a:off x="2299384" y="2713268"/>
              <a:ext cx="10033" cy="13518"/>
            </a:xfrm>
            <a:custGeom>
              <a:avLst/>
              <a:gdLst/>
              <a:ahLst/>
              <a:cxnLst/>
              <a:rect l="l" t="t" r="r" b="b"/>
              <a:pathLst>
                <a:path w="700" h="943" extrusionOk="0">
                  <a:moveTo>
                    <a:pt x="335" y="0"/>
                  </a:moveTo>
                  <a:lnTo>
                    <a:pt x="274" y="274"/>
                  </a:lnTo>
                  <a:lnTo>
                    <a:pt x="335" y="456"/>
                  </a:lnTo>
                  <a:lnTo>
                    <a:pt x="122" y="456"/>
                  </a:lnTo>
                  <a:cubicBezTo>
                    <a:pt x="1" y="669"/>
                    <a:pt x="304" y="730"/>
                    <a:pt x="244" y="942"/>
                  </a:cubicBezTo>
                  <a:cubicBezTo>
                    <a:pt x="320" y="836"/>
                    <a:pt x="396" y="821"/>
                    <a:pt x="472" y="821"/>
                  </a:cubicBezTo>
                  <a:cubicBezTo>
                    <a:pt x="502" y="821"/>
                    <a:pt x="532" y="823"/>
                    <a:pt x="563" y="823"/>
                  </a:cubicBezTo>
                  <a:cubicBezTo>
                    <a:pt x="608" y="823"/>
                    <a:pt x="654" y="818"/>
                    <a:pt x="700" y="790"/>
                  </a:cubicBezTo>
                  <a:cubicBezTo>
                    <a:pt x="548" y="608"/>
                    <a:pt x="700" y="274"/>
                    <a:pt x="396" y="18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6"/>
            <p:cNvSpPr/>
            <p:nvPr/>
          </p:nvSpPr>
          <p:spPr>
            <a:xfrm>
              <a:off x="3249098" y="2609999"/>
              <a:ext cx="10907" cy="11769"/>
            </a:xfrm>
            <a:custGeom>
              <a:avLst/>
              <a:gdLst/>
              <a:ahLst/>
              <a:cxnLst/>
              <a:rect l="l" t="t" r="r" b="b"/>
              <a:pathLst>
                <a:path w="761" h="821" extrusionOk="0">
                  <a:moveTo>
                    <a:pt x="183" y="0"/>
                  </a:moveTo>
                  <a:cubicBezTo>
                    <a:pt x="61" y="31"/>
                    <a:pt x="0" y="92"/>
                    <a:pt x="31" y="243"/>
                  </a:cubicBezTo>
                  <a:cubicBezTo>
                    <a:pt x="61" y="395"/>
                    <a:pt x="183" y="395"/>
                    <a:pt x="243" y="395"/>
                  </a:cubicBezTo>
                  <a:lnTo>
                    <a:pt x="487" y="699"/>
                  </a:lnTo>
                  <a:lnTo>
                    <a:pt x="699" y="608"/>
                  </a:lnTo>
                  <a:lnTo>
                    <a:pt x="608" y="821"/>
                  </a:lnTo>
                  <a:cubicBezTo>
                    <a:pt x="669" y="821"/>
                    <a:pt x="730" y="760"/>
                    <a:pt x="760" y="699"/>
                  </a:cubicBezTo>
                  <a:cubicBezTo>
                    <a:pt x="760" y="669"/>
                    <a:pt x="760" y="608"/>
                    <a:pt x="760" y="578"/>
                  </a:cubicBezTo>
                  <a:cubicBezTo>
                    <a:pt x="578" y="517"/>
                    <a:pt x="487" y="456"/>
                    <a:pt x="547" y="243"/>
                  </a:cubicBezTo>
                  <a:lnTo>
                    <a:pt x="730" y="183"/>
                  </a:lnTo>
                  <a:lnTo>
                    <a:pt x="456" y="122"/>
                  </a:lnTo>
                  <a:lnTo>
                    <a:pt x="547" y="31"/>
                  </a:lnTo>
                  <a:cubicBezTo>
                    <a:pt x="522" y="21"/>
                    <a:pt x="501" y="16"/>
                    <a:pt x="482" y="16"/>
                  </a:cubicBezTo>
                  <a:cubicBezTo>
                    <a:pt x="384" y="16"/>
                    <a:pt x="350" y="127"/>
                    <a:pt x="274" y="15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6"/>
            <p:cNvSpPr/>
            <p:nvPr/>
          </p:nvSpPr>
          <p:spPr>
            <a:xfrm>
              <a:off x="2671857" y="2663440"/>
              <a:ext cx="11781" cy="9318"/>
            </a:xfrm>
            <a:custGeom>
              <a:avLst/>
              <a:gdLst/>
              <a:ahLst/>
              <a:cxnLst/>
              <a:rect l="l" t="t" r="r" b="b"/>
              <a:pathLst>
                <a:path w="822" h="650" extrusionOk="0">
                  <a:moveTo>
                    <a:pt x="200" y="0"/>
                  </a:moveTo>
                  <a:cubicBezTo>
                    <a:pt x="163" y="0"/>
                    <a:pt x="128" y="12"/>
                    <a:pt x="92" y="41"/>
                  </a:cubicBezTo>
                  <a:lnTo>
                    <a:pt x="1" y="133"/>
                  </a:lnTo>
                  <a:lnTo>
                    <a:pt x="183" y="406"/>
                  </a:lnTo>
                  <a:lnTo>
                    <a:pt x="335" y="345"/>
                  </a:lnTo>
                  <a:lnTo>
                    <a:pt x="396" y="406"/>
                  </a:lnTo>
                  <a:lnTo>
                    <a:pt x="487" y="315"/>
                  </a:lnTo>
                  <a:lnTo>
                    <a:pt x="518" y="649"/>
                  </a:lnTo>
                  <a:cubicBezTo>
                    <a:pt x="548" y="467"/>
                    <a:pt x="730" y="406"/>
                    <a:pt x="822" y="254"/>
                  </a:cubicBezTo>
                  <a:lnTo>
                    <a:pt x="700" y="41"/>
                  </a:lnTo>
                  <a:cubicBezTo>
                    <a:pt x="645" y="83"/>
                    <a:pt x="593" y="97"/>
                    <a:pt x="544" y="97"/>
                  </a:cubicBezTo>
                  <a:cubicBezTo>
                    <a:pt x="417" y="97"/>
                    <a:pt x="306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6"/>
            <p:cNvSpPr/>
            <p:nvPr/>
          </p:nvSpPr>
          <p:spPr>
            <a:xfrm>
              <a:off x="2451423" y="2674478"/>
              <a:ext cx="10907" cy="12213"/>
            </a:xfrm>
            <a:custGeom>
              <a:avLst/>
              <a:gdLst/>
              <a:ahLst/>
              <a:cxnLst/>
              <a:rect l="l" t="t" r="r" b="b"/>
              <a:pathLst>
                <a:path w="761" h="852" extrusionOk="0">
                  <a:moveTo>
                    <a:pt x="548" y="1"/>
                  </a:moveTo>
                  <a:lnTo>
                    <a:pt x="426" y="153"/>
                  </a:lnTo>
                  <a:cubicBezTo>
                    <a:pt x="396" y="214"/>
                    <a:pt x="365" y="274"/>
                    <a:pt x="335" y="366"/>
                  </a:cubicBezTo>
                  <a:lnTo>
                    <a:pt x="213" y="183"/>
                  </a:lnTo>
                  <a:lnTo>
                    <a:pt x="1" y="183"/>
                  </a:lnTo>
                  <a:lnTo>
                    <a:pt x="122" y="457"/>
                  </a:lnTo>
                  <a:lnTo>
                    <a:pt x="426" y="518"/>
                  </a:lnTo>
                  <a:lnTo>
                    <a:pt x="335" y="852"/>
                  </a:lnTo>
                  <a:lnTo>
                    <a:pt x="457" y="852"/>
                  </a:lnTo>
                  <a:lnTo>
                    <a:pt x="578" y="396"/>
                  </a:lnTo>
                  <a:lnTo>
                    <a:pt x="761" y="214"/>
                  </a:lnTo>
                  <a:lnTo>
                    <a:pt x="761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6"/>
            <p:cNvSpPr/>
            <p:nvPr/>
          </p:nvSpPr>
          <p:spPr>
            <a:xfrm>
              <a:off x="2810839" y="2648345"/>
              <a:ext cx="7854" cy="10035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486"/>
                  </a:moveTo>
                  <a:lnTo>
                    <a:pt x="304" y="517"/>
                  </a:lnTo>
                  <a:lnTo>
                    <a:pt x="243" y="517"/>
                  </a:lnTo>
                  <a:lnTo>
                    <a:pt x="243" y="486"/>
                  </a:lnTo>
                  <a:close/>
                  <a:moveTo>
                    <a:pt x="274" y="0"/>
                  </a:moveTo>
                  <a:lnTo>
                    <a:pt x="0" y="304"/>
                  </a:lnTo>
                  <a:lnTo>
                    <a:pt x="91" y="608"/>
                  </a:lnTo>
                  <a:lnTo>
                    <a:pt x="304" y="699"/>
                  </a:lnTo>
                  <a:cubicBezTo>
                    <a:pt x="456" y="638"/>
                    <a:pt x="456" y="486"/>
                    <a:pt x="547" y="39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6"/>
            <p:cNvSpPr/>
            <p:nvPr/>
          </p:nvSpPr>
          <p:spPr>
            <a:xfrm>
              <a:off x="2232723" y="2930157"/>
              <a:ext cx="7424" cy="14923"/>
            </a:xfrm>
            <a:custGeom>
              <a:avLst/>
              <a:gdLst/>
              <a:ahLst/>
              <a:cxnLst/>
              <a:rect l="l" t="t" r="r" b="b"/>
              <a:pathLst>
                <a:path w="518" h="1041" extrusionOk="0">
                  <a:moveTo>
                    <a:pt x="47" y="1"/>
                  </a:moveTo>
                  <a:cubicBezTo>
                    <a:pt x="33" y="1"/>
                    <a:pt x="18" y="3"/>
                    <a:pt x="1" y="7"/>
                  </a:cubicBezTo>
                  <a:cubicBezTo>
                    <a:pt x="62" y="220"/>
                    <a:pt x="92" y="433"/>
                    <a:pt x="92" y="615"/>
                  </a:cubicBezTo>
                  <a:cubicBezTo>
                    <a:pt x="92" y="767"/>
                    <a:pt x="123" y="889"/>
                    <a:pt x="183" y="1010"/>
                  </a:cubicBezTo>
                  <a:cubicBezTo>
                    <a:pt x="183" y="1041"/>
                    <a:pt x="214" y="1041"/>
                    <a:pt x="244" y="1041"/>
                  </a:cubicBezTo>
                  <a:lnTo>
                    <a:pt x="396" y="767"/>
                  </a:lnTo>
                  <a:cubicBezTo>
                    <a:pt x="183" y="615"/>
                    <a:pt x="518" y="433"/>
                    <a:pt x="366" y="281"/>
                  </a:cubicBezTo>
                  <a:lnTo>
                    <a:pt x="366" y="281"/>
                  </a:lnTo>
                  <a:lnTo>
                    <a:pt x="275" y="341"/>
                  </a:lnTo>
                  <a:cubicBezTo>
                    <a:pt x="244" y="311"/>
                    <a:pt x="214" y="281"/>
                    <a:pt x="153" y="220"/>
                  </a:cubicBezTo>
                  <a:cubicBezTo>
                    <a:pt x="153" y="189"/>
                    <a:pt x="183" y="129"/>
                    <a:pt x="153" y="98"/>
                  </a:cubicBezTo>
                  <a:cubicBezTo>
                    <a:pt x="153" y="72"/>
                    <a:pt x="130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6"/>
            <p:cNvSpPr/>
            <p:nvPr/>
          </p:nvSpPr>
          <p:spPr>
            <a:xfrm>
              <a:off x="2651820" y="2672299"/>
              <a:ext cx="10477" cy="10479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153" y="1"/>
                  </a:moveTo>
                  <a:cubicBezTo>
                    <a:pt x="122" y="122"/>
                    <a:pt x="92" y="244"/>
                    <a:pt x="61" y="366"/>
                  </a:cubicBezTo>
                  <a:cubicBezTo>
                    <a:pt x="1" y="487"/>
                    <a:pt x="1" y="609"/>
                    <a:pt x="92" y="730"/>
                  </a:cubicBezTo>
                  <a:cubicBezTo>
                    <a:pt x="153" y="457"/>
                    <a:pt x="153" y="457"/>
                    <a:pt x="305" y="426"/>
                  </a:cubicBezTo>
                  <a:lnTo>
                    <a:pt x="396" y="670"/>
                  </a:lnTo>
                  <a:lnTo>
                    <a:pt x="426" y="396"/>
                  </a:lnTo>
                  <a:lnTo>
                    <a:pt x="548" y="396"/>
                  </a:lnTo>
                  <a:lnTo>
                    <a:pt x="609" y="548"/>
                  </a:lnTo>
                  <a:lnTo>
                    <a:pt x="730" y="305"/>
                  </a:lnTo>
                  <a:lnTo>
                    <a:pt x="305" y="31"/>
                  </a:lnTo>
                  <a:lnTo>
                    <a:pt x="244" y="9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6"/>
            <p:cNvSpPr/>
            <p:nvPr/>
          </p:nvSpPr>
          <p:spPr>
            <a:xfrm>
              <a:off x="2809520" y="2661849"/>
              <a:ext cx="15708" cy="5304"/>
            </a:xfrm>
            <a:custGeom>
              <a:avLst/>
              <a:gdLst/>
              <a:ahLst/>
              <a:cxnLst/>
              <a:rect l="l" t="t" r="r" b="b"/>
              <a:pathLst>
                <a:path w="1096" h="370" extrusionOk="0">
                  <a:moveTo>
                    <a:pt x="122" y="0"/>
                  </a:moveTo>
                  <a:lnTo>
                    <a:pt x="1" y="244"/>
                  </a:lnTo>
                  <a:lnTo>
                    <a:pt x="305" y="122"/>
                  </a:lnTo>
                  <a:lnTo>
                    <a:pt x="335" y="304"/>
                  </a:lnTo>
                  <a:cubicBezTo>
                    <a:pt x="380" y="289"/>
                    <a:pt x="424" y="283"/>
                    <a:pt x="466" y="283"/>
                  </a:cubicBezTo>
                  <a:cubicBezTo>
                    <a:pt x="627" y="283"/>
                    <a:pt x="772" y="370"/>
                    <a:pt x="931" y="370"/>
                  </a:cubicBezTo>
                  <a:cubicBezTo>
                    <a:pt x="984" y="370"/>
                    <a:pt x="1038" y="360"/>
                    <a:pt x="1095" y="335"/>
                  </a:cubicBezTo>
                  <a:lnTo>
                    <a:pt x="700" y="61"/>
                  </a:lnTo>
                  <a:lnTo>
                    <a:pt x="457" y="15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6"/>
            <p:cNvSpPr/>
            <p:nvPr/>
          </p:nvSpPr>
          <p:spPr>
            <a:xfrm>
              <a:off x="2684054" y="2660100"/>
              <a:ext cx="7424" cy="8300"/>
            </a:xfrm>
            <a:custGeom>
              <a:avLst/>
              <a:gdLst/>
              <a:ahLst/>
              <a:cxnLst/>
              <a:rect l="l" t="t" r="r" b="b"/>
              <a:pathLst>
                <a:path w="518" h="579" extrusionOk="0">
                  <a:moveTo>
                    <a:pt x="275" y="62"/>
                  </a:moveTo>
                  <a:lnTo>
                    <a:pt x="286" y="76"/>
                  </a:lnTo>
                  <a:lnTo>
                    <a:pt x="286" y="76"/>
                  </a:lnTo>
                  <a:cubicBezTo>
                    <a:pt x="290" y="68"/>
                    <a:pt x="289" y="62"/>
                    <a:pt x="275" y="62"/>
                  </a:cubicBezTo>
                  <a:close/>
                  <a:moveTo>
                    <a:pt x="92" y="1"/>
                  </a:moveTo>
                  <a:lnTo>
                    <a:pt x="1" y="396"/>
                  </a:lnTo>
                  <a:lnTo>
                    <a:pt x="275" y="578"/>
                  </a:lnTo>
                  <a:lnTo>
                    <a:pt x="518" y="457"/>
                  </a:lnTo>
                  <a:lnTo>
                    <a:pt x="518" y="214"/>
                  </a:lnTo>
                  <a:lnTo>
                    <a:pt x="457" y="274"/>
                  </a:lnTo>
                  <a:lnTo>
                    <a:pt x="286" y="76"/>
                  </a:lnTo>
                  <a:lnTo>
                    <a:pt x="286" y="76"/>
                  </a:lnTo>
                  <a:cubicBezTo>
                    <a:pt x="283" y="84"/>
                    <a:pt x="275" y="92"/>
                    <a:pt x="275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6"/>
            <p:cNvSpPr/>
            <p:nvPr/>
          </p:nvSpPr>
          <p:spPr>
            <a:xfrm>
              <a:off x="2301992" y="2730685"/>
              <a:ext cx="10907" cy="7870"/>
            </a:xfrm>
            <a:custGeom>
              <a:avLst/>
              <a:gdLst/>
              <a:ahLst/>
              <a:cxnLst/>
              <a:rect l="l" t="t" r="r" b="b"/>
              <a:pathLst>
                <a:path w="761" h="549" extrusionOk="0">
                  <a:moveTo>
                    <a:pt x="1" y="1"/>
                  </a:moveTo>
                  <a:lnTo>
                    <a:pt x="244" y="457"/>
                  </a:lnTo>
                  <a:lnTo>
                    <a:pt x="700" y="548"/>
                  </a:lnTo>
                  <a:lnTo>
                    <a:pt x="609" y="335"/>
                  </a:lnTo>
                  <a:lnTo>
                    <a:pt x="761" y="122"/>
                  </a:lnTo>
                  <a:lnTo>
                    <a:pt x="457" y="244"/>
                  </a:lnTo>
                  <a:lnTo>
                    <a:pt x="396" y="1"/>
                  </a:lnTo>
                  <a:lnTo>
                    <a:pt x="274" y="31"/>
                  </a:lnTo>
                  <a:lnTo>
                    <a:pt x="366" y="153"/>
                  </a:lnTo>
                  <a:lnTo>
                    <a:pt x="244" y="15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6"/>
            <p:cNvSpPr/>
            <p:nvPr/>
          </p:nvSpPr>
          <p:spPr>
            <a:xfrm>
              <a:off x="2241882" y="2947244"/>
              <a:ext cx="13516" cy="6981"/>
            </a:xfrm>
            <a:custGeom>
              <a:avLst/>
              <a:gdLst/>
              <a:ahLst/>
              <a:cxnLst/>
              <a:rect l="l" t="t" r="r" b="b"/>
              <a:pathLst>
                <a:path w="943" h="487" extrusionOk="0">
                  <a:moveTo>
                    <a:pt x="395" y="0"/>
                  </a:moveTo>
                  <a:lnTo>
                    <a:pt x="335" y="183"/>
                  </a:lnTo>
                  <a:lnTo>
                    <a:pt x="183" y="92"/>
                  </a:lnTo>
                  <a:lnTo>
                    <a:pt x="0" y="183"/>
                  </a:lnTo>
                  <a:lnTo>
                    <a:pt x="183" y="487"/>
                  </a:lnTo>
                  <a:cubicBezTo>
                    <a:pt x="273" y="307"/>
                    <a:pt x="296" y="260"/>
                    <a:pt x="388" y="260"/>
                  </a:cubicBezTo>
                  <a:cubicBezTo>
                    <a:pt x="420" y="260"/>
                    <a:pt x="461" y="266"/>
                    <a:pt x="517" y="274"/>
                  </a:cubicBezTo>
                  <a:lnTo>
                    <a:pt x="547" y="365"/>
                  </a:lnTo>
                  <a:lnTo>
                    <a:pt x="851" y="365"/>
                  </a:lnTo>
                  <a:cubicBezTo>
                    <a:pt x="943" y="183"/>
                    <a:pt x="669" y="274"/>
                    <a:pt x="730" y="122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6"/>
            <p:cNvSpPr/>
            <p:nvPr/>
          </p:nvSpPr>
          <p:spPr>
            <a:xfrm>
              <a:off x="2245794" y="2970510"/>
              <a:ext cx="7854" cy="6379"/>
            </a:xfrm>
            <a:custGeom>
              <a:avLst/>
              <a:gdLst/>
              <a:ahLst/>
              <a:cxnLst/>
              <a:rect l="l" t="t" r="r" b="b"/>
              <a:pathLst>
                <a:path w="548" h="445" extrusionOk="0">
                  <a:moveTo>
                    <a:pt x="353" y="1"/>
                  </a:moveTo>
                  <a:cubicBezTo>
                    <a:pt x="307" y="1"/>
                    <a:pt x="258" y="8"/>
                    <a:pt x="214" y="19"/>
                  </a:cubicBezTo>
                  <a:cubicBezTo>
                    <a:pt x="274" y="232"/>
                    <a:pt x="274" y="232"/>
                    <a:pt x="305" y="232"/>
                  </a:cubicBezTo>
                  <a:lnTo>
                    <a:pt x="274" y="262"/>
                  </a:lnTo>
                  <a:lnTo>
                    <a:pt x="214" y="201"/>
                  </a:lnTo>
                  <a:lnTo>
                    <a:pt x="214" y="262"/>
                  </a:lnTo>
                  <a:lnTo>
                    <a:pt x="122" y="49"/>
                  </a:lnTo>
                  <a:lnTo>
                    <a:pt x="1" y="171"/>
                  </a:lnTo>
                  <a:lnTo>
                    <a:pt x="62" y="384"/>
                  </a:lnTo>
                  <a:lnTo>
                    <a:pt x="366" y="384"/>
                  </a:lnTo>
                  <a:cubicBezTo>
                    <a:pt x="396" y="414"/>
                    <a:pt x="457" y="414"/>
                    <a:pt x="487" y="444"/>
                  </a:cubicBezTo>
                  <a:lnTo>
                    <a:pt x="548" y="80"/>
                  </a:lnTo>
                  <a:cubicBezTo>
                    <a:pt x="509" y="22"/>
                    <a:pt x="43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6"/>
            <p:cNvSpPr/>
            <p:nvPr/>
          </p:nvSpPr>
          <p:spPr>
            <a:xfrm>
              <a:off x="2524175" y="2673618"/>
              <a:ext cx="8728" cy="7856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396" y="0"/>
                  </a:moveTo>
                  <a:cubicBezTo>
                    <a:pt x="365" y="30"/>
                    <a:pt x="305" y="61"/>
                    <a:pt x="305" y="61"/>
                  </a:cubicBezTo>
                  <a:cubicBezTo>
                    <a:pt x="219" y="32"/>
                    <a:pt x="157" y="16"/>
                    <a:pt x="113" y="16"/>
                  </a:cubicBezTo>
                  <a:cubicBezTo>
                    <a:pt x="15" y="16"/>
                    <a:pt x="1" y="95"/>
                    <a:pt x="1" y="304"/>
                  </a:cubicBezTo>
                  <a:lnTo>
                    <a:pt x="213" y="334"/>
                  </a:lnTo>
                  <a:lnTo>
                    <a:pt x="122" y="426"/>
                  </a:lnTo>
                  <a:lnTo>
                    <a:pt x="213" y="547"/>
                  </a:lnTo>
                  <a:lnTo>
                    <a:pt x="396" y="243"/>
                  </a:lnTo>
                  <a:lnTo>
                    <a:pt x="578" y="304"/>
                  </a:lnTo>
                  <a:lnTo>
                    <a:pt x="609" y="24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6"/>
            <p:cNvSpPr/>
            <p:nvPr/>
          </p:nvSpPr>
          <p:spPr>
            <a:xfrm>
              <a:off x="2666640" y="2671869"/>
              <a:ext cx="10463" cy="6981"/>
            </a:xfrm>
            <a:custGeom>
              <a:avLst/>
              <a:gdLst/>
              <a:ahLst/>
              <a:cxnLst/>
              <a:rect l="l" t="t" r="r" b="b"/>
              <a:pathLst>
                <a:path w="730" h="487" extrusionOk="0">
                  <a:moveTo>
                    <a:pt x="152" y="0"/>
                  </a:moveTo>
                  <a:cubicBezTo>
                    <a:pt x="61" y="92"/>
                    <a:pt x="0" y="152"/>
                    <a:pt x="0" y="183"/>
                  </a:cubicBezTo>
                  <a:lnTo>
                    <a:pt x="0" y="274"/>
                  </a:lnTo>
                  <a:cubicBezTo>
                    <a:pt x="152" y="274"/>
                    <a:pt x="334" y="304"/>
                    <a:pt x="395" y="487"/>
                  </a:cubicBezTo>
                  <a:lnTo>
                    <a:pt x="730" y="487"/>
                  </a:lnTo>
                  <a:lnTo>
                    <a:pt x="578" y="213"/>
                  </a:lnTo>
                  <a:lnTo>
                    <a:pt x="274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6"/>
            <p:cNvSpPr/>
            <p:nvPr/>
          </p:nvSpPr>
          <p:spPr>
            <a:xfrm>
              <a:off x="3069612" y="2638755"/>
              <a:ext cx="8284" cy="7856"/>
            </a:xfrm>
            <a:custGeom>
              <a:avLst/>
              <a:gdLst/>
              <a:ahLst/>
              <a:cxnLst/>
              <a:rect l="l" t="t" r="r" b="b"/>
              <a:pathLst>
                <a:path w="578" h="548" extrusionOk="0">
                  <a:moveTo>
                    <a:pt x="334" y="0"/>
                  </a:moveTo>
                  <a:lnTo>
                    <a:pt x="91" y="183"/>
                  </a:lnTo>
                  <a:cubicBezTo>
                    <a:pt x="0" y="487"/>
                    <a:pt x="334" y="396"/>
                    <a:pt x="456" y="548"/>
                  </a:cubicBezTo>
                  <a:lnTo>
                    <a:pt x="578" y="18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6"/>
            <p:cNvSpPr/>
            <p:nvPr/>
          </p:nvSpPr>
          <p:spPr>
            <a:xfrm>
              <a:off x="3380656" y="2659670"/>
              <a:ext cx="6120" cy="9604"/>
            </a:xfrm>
            <a:custGeom>
              <a:avLst/>
              <a:gdLst/>
              <a:ahLst/>
              <a:cxnLst/>
              <a:rect l="l" t="t" r="r" b="b"/>
              <a:pathLst>
                <a:path w="427" h="670" extrusionOk="0">
                  <a:moveTo>
                    <a:pt x="1" y="0"/>
                  </a:moveTo>
                  <a:lnTo>
                    <a:pt x="1" y="304"/>
                  </a:lnTo>
                  <a:lnTo>
                    <a:pt x="183" y="669"/>
                  </a:lnTo>
                  <a:lnTo>
                    <a:pt x="426" y="639"/>
                  </a:lnTo>
                  <a:cubicBezTo>
                    <a:pt x="396" y="487"/>
                    <a:pt x="335" y="396"/>
                    <a:pt x="274" y="274"/>
                  </a:cubicBezTo>
                  <a:cubicBezTo>
                    <a:pt x="213" y="152"/>
                    <a:pt x="61" y="1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6"/>
            <p:cNvSpPr/>
            <p:nvPr/>
          </p:nvSpPr>
          <p:spPr>
            <a:xfrm>
              <a:off x="3243437" y="2626111"/>
              <a:ext cx="8284" cy="6995"/>
            </a:xfrm>
            <a:custGeom>
              <a:avLst/>
              <a:gdLst/>
              <a:ahLst/>
              <a:cxnLst/>
              <a:rect l="l" t="t" r="r" b="b"/>
              <a:pathLst>
                <a:path w="578" h="488" extrusionOk="0">
                  <a:moveTo>
                    <a:pt x="365" y="1"/>
                  </a:moveTo>
                  <a:lnTo>
                    <a:pt x="0" y="92"/>
                  </a:lnTo>
                  <a:cubicBezTo>
                    <a:pt x="122" y="244"/>
                    <a:pt x="274" y="396"/>
                    <a:pt x="486" y="487"/>
                  </a:cubicBezTo>
                  <a:lnTo>
                    <a:pt x="578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6"/>
            <p:cNvSpPr/>
            <p:nvPr/>
          </p:nvSpPr>
          <p:spPr>
            <a:xfrm>
              <a:off x="2344259" y="2676227"/>
              <a:ext cx="10033" cy="8286"/>
            </a:xfrm>
            <a:custGeom>
              <a:avLst/>
              <a:gdLst/>
              <a:ahLst/>
              <a:cxnLst/>
              <a:rect l="l" t="t" r="r" b="b"/>
              <a:pathLst>
                <a:path w="700" h="578" extrusionOk="0">
                  <a:moveTo>
                    <a:pt x="699" y="0"/>
                  </a:moveTo>
                  <a:lnTo>
                    <a:pt x="517" y="274"/>
                  </a:lnTo>
                  <a:cubicBezTo>
                    <a:pt x="421" y="216"/>
                    <a:pt x="312" y="195"/>
                    <a:pt x="199" y="195"/>
                  </a:cubicBezTo>
                  <a:cubicBezTo>
                    <a:pt x="134" y="195"/>
                    <a:pt x="67" y="202"/>
                    <a:pt x="0" y="213"/>
                  </a:cubicBezTo>
                  <a:lnTo>
                    <a:pt x="304" y="426"/>
                  </a:lnTo>
                  <a:lnTo>
                    <a:pt x="395" y="365"/>
                  </a:lnTo>
                  <a:lnTo>
                    <a:pt x="608" y="578"/>
                  </a:lnTo>
                  <a:lnTo>
                    <a:pt x="699" y="365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6"/>
            <p:cNvSpPr/>
            <p:nvPr/>
          </p:nvSpPr>
          <p:spPr>
            <a:xfrm>
              <a:off x="3450799" y="2716307"/>
              <a:ext cx="10033" cy="6551"/>
            </a:xfrm>
            <a:custGeom>
              <a:avLst/>
              <a:gdLst/>
              <a:ahLst/>
              <a:cxnLst/>
              <a:rect l="l" t="t" r="r" b="b"/>
              <a:pathLst>
                <a:path w="700" h="457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335"/>
                    <a:pt x="213" y="274"/>
                    <a:pt x="304" y="335"/>
                  </a:cubicBezTo>
                  <a:lnTo>
                    <a:pt x="335" y="457"/>
                  </a:lnTo>
                  <a:lnTo>
                    <a:pt x="487" y="244"/>
                  </a:lnTo>
                  <a:lnTo>
                    <a:pt x="639" y="335"/>
                  </a:lnTo>
                  <a:lnTo>
                    <a:pt x="699" y="21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6"/>
            <p:cNvSpPr/>
            <p:nvPr/>
          </p:nvSpPr>
          <p:spPr>
            <a:xfrm>
              <a:off x="2721089" y="2656616"/>
              <a:ext cx="6550" cy="10909"/>
            </a:xfrm>
            <a:custGeom>
              <a:avLst/>
              <a:gdLst/>
              <a:ahLst/>
              <a:cxnLst/>
              <a:rect l="l" t="t" r="r" b="b"/>
              <a:pathLst>
                <a:path w="457" h="761" extrusionOk="0">
                  <a:moveTo>
                    <a:pt x="365" y="1"/>
                  </a:moveTo>
                  <a:lnTo>
                    <a:pt x="153" y="274"/>
                  </a:lnTo>
                  <a:lnTo>
                    <a:pt x="244" y="426"/>
                  </a:lnTo>
                  <a:lnTo>
                    <a:pt x="1" y="426"/>
                  </a:lnTo>
                  <a:lnTo>
                    <a:pt x="1" y="578"/>
                  </a:lnTo>
                  <a:lnTo>
                    <a:pt x="153" y="517"/>
                  </a:lnTo>
                  <a:lnTo>
                    <a:pt x="183" y="761"/>
                  </a:lnTo>
                  <a:cubicBezTo>
                    <a:pt x="335" y="639"/>
                    <a:pt x="426" y="457"/>
                    <a:pt x="457" y="274"/>
                  </a:cubicBezTo>
                  <a:lnTo>
                    <a:pt x="396" y="274"/>
                  </a:lnTo>
                  <a:cubicBezTo>
                    <a:pt x="365" y="305"/>
                    <a:pt x="365" y="335"/>
                    <a:pt x="335" y="365"/>
                  </a:cubicBezTo>
                  <a:lnTo>
                    <a:pt x="305" y="335"/>
                  </a:lnTo>
                  <a:lnTo>
                    <a:pt x="365" y="27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6"/>
            <p:cNvSpPr/>
            <p:nvPr/>
          </p:nvSpPr>
          <p:spPr>
            <a:xfrm>
              <a:off x="2727624" y="2656186"/>
              <a:ext cx="6980" cy="9160"/>
            </a:xfrm>
            <a:custGeom>
              <a:avLst/>
              <a:gdLst/>
              <a:ahLst/>
              <a:cxnLst/>
              <a:rect l="l" t="t" r="r" b="b"/>
              <a:pathLst>
                <a:path w="487" h="639" extrusionOk="0">
                  <a:moveTo>
                    <a:pt x="244" y="0"/>
                  </a:moveTo>
                  <a:cubicBezTo>
                    <a:pt x="213" y="0"/>
                    <a:pt x="183" y="0"/>
                    <a:pt x="152" y="31"/>
                  </a:cubicBezTo>
                  <a:cubicBezTo>
                    <a:pt x="122" y="61"/>
                    <a:pt x="92" y="61"/>
                    <a:pt x="61" y="122"/>
                  </a:cubicBezTo>
                  <a:lnTo>
                    <a:pt x="152" y="213"/>
                  </a:lnTo>
                  <a:lnTo>
                    <a:pt x="1" y="243"/>
                  </a:lnTo>
                  <a:lnTo>
                    <a:pt x="92" y="547"/>
                  </a:lnTo>
                  <a:cubicBezTo>
                    <a:pt x="122" y="532"/>
                    <a:pt x="152" y="525"/>
                    <a:pt x="179" y="525"/>
                  </a:cubicBezTo>
                  <a:cubicBezTo>
                    <a:pt x="206" y="525"/>
                    <a:pt x="228" y="532"/>
                    <a:pt x="244" y="547"/>
                  </a:cubicBezTo>
                  <a:cubicBezTo>
                    <a:pt x="335" y="578"/>
                    <a:pt x="426" y="608"/>
                    <a:pt x="487" y="639"/>
                  </a:cubicBezTo>
                  <a:cubicBezTo>
                    <a:pt x="335" y="456"/>
                    <a:pt x="244" y="213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6"/>
            <p:cNvSpPr/>
            <p:nvPr/>
          </p:nvSpPr>
          <p:spPr>
            <a:xfrm>
              <a:off x="2320725" y="2692784"/>
              <a:ext cx="8728" cy="6121"/>
            </a:xfrm>
            <a:custGeom>
              <a:avLst/>
              <a:gdLst/>
              <a:ahLst/>
              <a:cxnLst/>
              <a:rect l="l" t="t" r="r" b="b"/>
              <a:pathLst>
                <a:path w="609" h="427" extrusionOk="0">
                  <a:moveTo>
                    <a:pt x="1" y="0"/>
                  </a:moveTo>
                  <a:lnTo>
                    <a:pt x="1" y="335"/>
                  </a:lnTo>
                  <a:lnTo>
                    <a:pt x="62" y="274"/>
                  </a:lnTo>
                  <a:lnTo>
                    <a:pt x="123" y="426"/>
                  </a:lnTo>
                  <a:lnTo>
                    <a:pt x="609" y="244"/>
                  </a:lnTo>
                  <a:lnTo>
                    <a:pt x="274" y="31"/>
                  </a:lnTo>
                  <a:lnTo>
                    <a:pt x="123" y="2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6"/>
            <p:cNvSpPr/>
            <p:nvPr/>
          </p:nvSpPr>
          <p:spPr>
            <a:xfrm>
              <a:off x="2227936" y="2955960"/>
              <a:ext cx="6980" cy="10465"/>
            </a:xfrm>
            <a:custGeom>
              <a:avLst/>
              <a:gdLst/>
              <a:ahLst/>
              <a:cxnLst/>
              <a:rect l="l" t="t" r="r" b="b"/>
              <a:pathLst>
                <a:path w="487" h="730" extrusionOk="0">
                  <a:moveTo>
                    <a:pt x="31" y="0"/>
                  </a:moveTo>
                  <a:cubicBezTo>
                    <a:pt x="1" y="335"/>
                    <a:pt x="244" y="487"/>
                    <a:pt x="365" y="730"/>
                  </a:cubicBezTo>
                  <a:lnTo>
                    <a:pt x="487" y="244"/>
                  </a:lnTo>
                  <a:lnTo>
                    <a:pt x="274" y="335"/>
                  </a:lnTo>
                  <a:cubicBezTo>
                    <a:pt x="244" y="274"/>
                    <a:pt x="213" y="213"/>
                    <a:pt x="153" y="152"/>
                  </a:cubicBezTo>
                  <a:cubicBezTo>
                    <a:pt x="122" y="92"/>
                    <a:pt x="9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6"/>
            <p:cNvSpPr/>
            <p:nvPr/>
          </p:nvSpPr>
          <p:spPr>
            <a:xfrm>
              <a:off x="3386762" y="2676227"/>
              <a:ext cx="7410" cy="6107"/>
            </a:xfrm>
            <a:custGeom>
              <a:avLst/>
              <a:gdLst/>
              <a:ahLst/>
              <a:cxnLst/>
              <a:rect l="l" t="t" r="r" b="b"/>
              <a:pathLst>
                <a:path w="517" h="426" extrusionOk="0">
                  <a:moveTo>
                    <a:pt x="213" y="0"/>
                  </a:moveTo>
                  <a:lnTo>
                    <a:pt x="0" y="152"/>
                  </a:lnTo>
                  <a:cubicBezTo>
                    <a:pt x="61" y="183"/>
                    <a:pt x="91" y="244"/>
                    <a:pt x="152" y="304"/>
                  </a:cubicBezTo>
                  <a:cubicBezTo>
                    <a:pt x="183" y="335"/>
                    <a:pt x="243" y="365"/>
                    <a:pt x="304" y="396"/>
                  </a:cubicBezTo>
                  <a:cubicBezTo>
                    <a:pt x="365" y="426"/>
                    <a:pt x="456" y="426"/>
                    <a:pt x="517" y="426"/>
                  </a:cubicBezTo>
                  <a:lnTo>
                    <a:pt x="365" y="274"/>
                  </a:lnTo>
                  <a:lnTo>
                    <a:pt x="456" y="61"/>
                  </a:lnTo>
                  <a:cubicBezTo>
                    <a:pt x="426" y="61"/>
                    <a:pt x="365" y="61"/>
                    <a:pt x="304" y="31"/>
                  </a:cubicBezTo>
                  <a:cubicBezTo>
                    <a:pt x="274" y="31"/>
                    <a:pt x="24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6"/>
            <p:cNvSpPr/>
            <p:nvPr/>
          </p:nvSpPr>
          <p:spPr>
            <a:xfrm>
              <a:off x="2873128" y="2649650"/>
              <a:ext cx="6550" cy="655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" y="0"/>
                  </a:moveTo>
                  <a:lnTo>
                    <a:pt x="92" y="365"/>
                  </a:lnTo>
                  <a:lnTo>
                    <a:pt x="153" y="456"/>
                  </a:lnTo>
                  <a:lnTo>
                    <a:pt x="396" y="456"/>
                  </a:lnTo>
                  <a:cubicBezTo>
                    <a:pt x="396" y="395"/>
                    <a:pt x="335" y="304"/>
                    <a:pt x="457" y="304"/>
                  </a:cubicBezTo>
                  <a:cubicBezTo>
                    <a:pt x="457" y="242"/>
                    <a:pt x="426" y="231"/>
                    <a:pt x="388" y="231"/>
                  </a:cubicBezTo>
                  <a:cubicBezTo>
                    <a:pt x="366" y="231"/>
                    <a:pt x="342" y="235"/>
                    <a:pt x="319" y="235"/>
                  </a:cubicBezTo>
                  <a:cubicBezTo>
                    <a:pt x="285" y="235"/>
                    <a:pt x="255" y="226"/>
                    <a:pt x="244" y="183"/>
                  </a:cubicBezTo>
                  <a:lnTo>
                    <a:pt x="396" y="122"/>
                  </a:lnTo>
                  <a:lnTo>
                    <a:pt x="274" y="0"/>
                  </a:lnTo>
                  <a:lnTo>
                    <a:pt x="213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6"/>
            <p:cNvSpPr/>
            <p:nvPr/>
          </p:nvSpPr>
          <p:spPr>
            <a:xfrm>
              <a:off x="3419426" y="2920667"/>
              <a:ext cx="7869" cy="5677"/>
            </a:xfrm>
            <a:custGeom>
              <a:avLst/>
              <a:gdLst/>
              <a:ahLst/>
              <a:cxnLst/>
              <a:rect l="l" t="t" r="r" b="b"/>
              <a:pathLst>
                <a:path w="549" h="396" extrusionOk="0">
                  <a:moveTo>
                    <a:pt x="305" y="0"/>
                  </a:moveTo>
                  <a:lnTo>
                    <a:pt x="1" y="183"/>
                  </a:lnTo>
                  <a:lnTo>
                    <a:pt x="92" y="396"/>
                  </a:lnTo>
                  <a:lnTo>
                    <a:pt x="426" y="396"/>
                  </a:lnTo>
                  <a:lnTo>
                    <a:pt x="548" y="183"/>
                  </a:lnTo>
                  <a:lnTo>
                    <a:pt x="305" y="15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6"/>
            <p:cNvSpPr/>
            <p:nvPr/>
          </p:nvSpPr>
          <p:spPr>
            <a:xfrm>
              <a:off x="2838286" y="2657061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91" y="0"/>
                  </a:moveTo>
                  <a:cubicBezTo>
                    <a:pt x="61" y="30"/>
                    <a:pt x="0" y="61"/>
                    <a:pt x="0" y="91"/>
                  </a:cubicBezTo>
                  <a:cubicBezTo>
                    <a:pt x="0" y="182"/>
                    <a:pt x="0" y="243"/>
                    <a:pt x="0" y="304"/>
                  </a:cubicBezTo>
                  <a:lnTo>
                    <a:pt x="182" y="547"/>
                  </a:lnTo>
                  <a:lnTo>
                    <a:pt x="395" y="547"/>
                  </a:lnTo>
                  <a:lnTo>
                    <a:pt x="243" y="274"/>
                  </a:lnTo>
                  <a:lnTo>
                    <a:pt x="304" y="21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6"/>
            <p:cNvSpPr/>
            <p:nvPr/>
          </p:nvSpPr>
          <p:spPr>
            <a:xfrm>
              <a:off x="2749840" y="2666637"/>
              <a:ext cx="6120" cy="9361"/>
            </a:xfrm>
            <a:custGeom>
              <a:avLst/>
              <a:gdLst/>
              <a:ahLst/>
              <a:cxnLst/>
              <a:rect l="l" t="t" r="r" b="b"/>
              <a:pathLst>
                <a:path w="427" h="653" extrusionOk="0">
                  <a:moveTo>
                    <a:pt x="153" y="1"/>
                  </a:moveTo>
                  <a:lnTo>
                    <a:pt x="1" y="122"/>
                  </a:lnTo>
                  <a:cubicBezTo>
                    <a:pt x="153" y="214"/>
                    <a:pt x="31" y="396"/>
                    <a:pt x="92" y="457"/>
                  </a:cubicBezTo>
                  <a:cubicBezTo>
                    <a:pt x="153" y="517"/>
                    <a:pt x="244" y="578"/>
                    <a:pt x="274" y="639"/>
                  </a:cubicBezTo>
                  <a:cubicBezTo>
                    <a:pt x="274" y="649"/>
                    <a:pt x="281" y="653"/>
                    <a:pt x="293" y="653"/>
                  </a:cubicBezTo>
                  <a:cubicBezTo>
                    <a:pt x="318" y="653"/>
                    <a:pt x="365" y="639"/>
                    <a:pt x="426" y="639"/>
                  </a:cubicBezTo>
                  <a:lnTo>
                    <a:pt x="183" y="487"/>
                  </a:lnTo>
                  <a:cubicBezTo>
                    <a:pt x="396" y="274"/>
                    <a:pt x="213" y="153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6"/>
            <p:cNvSpPr/>
            <p:nvPr/>
          </p:nvSpPr>
          <p:spPr>
            <a:xfrm>
              <a:off x="3287423" y="2603892"/>
              <a:ext cx="9603" cy="4817"/>
            </a:xfrm>
            <a:custGeom>
              <a:avLst/>
              <a:gdLst/>
              <a:ahLst/>
              <a:cxnLst/>
              <a:rect l="l" t="t" r="r" b="b"/>
              <a:pathLst>
                <a:path w="670" h="336" extrusionOk="0">
                  <a:moveTo>
                    <a:pt x="1" y="1"/>
                  </a:moveTo>
                  <a:cubicBezTo>
                    <a:pt x="1" y="31"/>
                    <a:pt x="1" y="62"/>
                    <a:pt x="1" y="92"/>
                  </a:cubicBezTo>
                  <a:cubicBezTo>
                    <a:pt x="31" y="122"/>
                    <a:pt x="31" y="153"/>
                    <a:pt x="62" y="153"/>
                  </a:cubicBezTo>
                  <a:cubicBezTo>
                    <a:pt x="275" y="153"/>
                    <a:pt x="457" y="305"/>
                    <a:pt x="670" y="335"/>
                  </a:cubicBezTo>
                  <a:cubicBezTo>
                    <a:pt x="670" y="183"/>
                    <a:pt x="579" y="153"/>
                    <a:pt x="487" y="122"/>
                  </a:cubicBezTo>
                  <a:cubicBezTo>
                    <a:pt x="396" y="92"/>
                    <a:pt x="305" y="6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6"/>
            <p:cNvSpPr/>
            <p:nvPr/>
          </p:nvSpPr>
          <p:spPr>
            <a:xfrm>
              <a:off x="3217724" y="2615661"/>
              <a:ext cx="5246" cy="10035"/>
            </a:xfrm>
            <a:custGeom>
              <a:avLst/>
              <a:gdLst/>
              <a:ahLst/>
              <a:cxnLst/>
              <a:rect l="l" t="t" r="r" b="b"/>
              <a:pathLst>
                <a:path w="366" h="700" extrusionOk="0">
                  <a:moveTo>
                    <a:pt x="365" y="0"/>
                  </a:moveTo>
                  <a:cubicBezTo>
                    <a:pt x="122" y="31"/>
                    <a:pt x="153" y="213"/>
                    <a:pt x="61" y="335"/>
                  </a:cubicBezTo>
                  <a:cubicBezTo>
                    <a:pt x="183" y="426"/>
                    <a:pt x="1" y="548"/>
                    <a:pt x="122" y="700"/>
                  </a:cubicBezTo>
                  <a:cubicBezTo>
                    <a:pt x="335" y="517"/>
                    <a:pt x="244" y="213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6"/>
            <p:cNvSpPr/>
            <p:nvPr/>
          </p:nvSpPr>
          <p:spPr>
            <a:xfrm>
              <a:off x="2758554" y="2652703"/>
              <a:ext cx="6120" cy="6551"/>
            </a:xfrm>
            <a:custGeom>
              <a:avLst/>
              <a:gdLst/>
              <a:ahLst/>
              <a:cxnLst/>
              <a:rect l="l" t="t" r="r" b="b"/>
              <a:pathLst>
                <a:path w="427" h="457" extrusionOk="0">
                  <a:moveTo>
                    <a:pt x="305" y="0"/>
                  </a:moveTo>
                  <a:cubicBezTo>
                    <a:pt x="244" y="152"/>
                    <a:pt x="31" y="30"/>
                    <a:pt x="1" y="213"/>
                  </a:cubicBezTo>
                  <a:lnTo>
                    <a:pt x="274" y="334"/>
                  </a:lnTo>
                  <a:lnTo>
                    <a:pt x="183" y="456"/>
                  </a:lnTo>
                  <a:lnTo>
                    <a:pt x="426" y="45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6"/>
            <p:cNvSpPr/>
            <p:nvPr/>
          </p:nvSpPr>
          <p:spPr>
            <a:xfrm>
              <a:off x="2358190" y="2677975"/>
              <a:ext cx="6550" cy="6107"/>
            </a:xfrm>
            <a:custGeom>
              <a:avLst/>
              <a:gdLst/>
              <a:ahLst/>
              <a:cxnLst/>
              <a:rect l="l" t="t" r="r" b="b"/>
              <a:pathLst>
                <a:path w="457" h="426" extrusionOk="0">
                  <a:moveTo>
                    <a:pt x="183" y="0"/>
                  </a:moveTo>
                  <a:lnTo>
                    <a:pt x="1" y="91"/>
                  </a:lnTo>
                  <a:lnTo>
                    <a:pt x="305" y="426"/>
                  </a:lnTo>
                  <a:lnTo>
                    <a:pt x="457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6"/>
            <p:cNvSpPr/>
            <p:nvPr/>
          </p:nvSpPr>
          <p:spPr>
            <a:xfrm>
              <a:off x="2756820" y="2662723"/>
              <a:ext cx="3927" cy="8730"/>
            </a:xfrm>
            <a:custGeom>
              <a:avLst/>
              <a:gdLst/>
              <a:ahLst/>
              <a:cxnLst/>
              <a:rect l="l" t="t" r="r" b="b"/>
              <a:pathLst>
                <a:path w="274" h="609" extrusionOk="0">
                  <a:moveTo>
                    <a:pt x="122" y="0"/>
                  </a:moveTo>
                  <a:lnTo>
                    <a:pt x="0" y="608"/>
                  </a:lnTo>
                  <a:lnTo>
                    <a:pt x="274" y="608"/>
                  </a:lnTo>
                  <a:cubicBezTo>
                    <a:pt x="213" y="517"/>
                    <a:pt x="182" y="426"/>
                    <a:pt x="182" y="335"/>
                  </a:cubicBezTo>
                  <a:cubicBezTo>
                    <a:pt x="182" y="213"/>
                    <a:pt x="213" y="122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6"/>
            <p:cNvSpPr/>
            <p:nvPr/>
          </p:nvSpPr>
          <p:spPr>
            <a:xfrm>
              <a:off x="2740696" y="2656616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213" y="1"/>
                  </a:moveTo>
                  <a:lnTo>
                    <a:pt x="0" y="183"/>
                  </a:lnTo>
                  <a:lnTo>
                    <a:pt x="365" y="365"/>
                  </a:lnTo>
                  <a:cubicBezTo>
                    <a:pt x="396" y="274"/>
                    <a:pt x="426" y="213"/>
                    <a:pt x="456" y="122"/>
                  </a:cubicBezTo>
                  <a:lnTo>
                    <a:pt x="456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6"/>
            <p:cNvSpPr/>
            <p:nvPr/>
          </p:nvSpPr>
          <p:spPr>
            <a:xfrm>
              <a:off x="3405924" y="2789946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92" y="1"/>
                  </a:moveTo>
                  <a:lnTo>
                    <a:pt x="1" y="183"/>
                  </a:lnTo>
                  <a:lnTo>
                    <a:pt x="183" y="457"/>
                  </a:lnTo>
                  <a:lnTo>
                    <a:pt x="365" y="365"/>
                  </a:lnTo>
                  <a:lnTo>
                    <a:pt x="274" y="244"/>
                  </a:lnTo>
                  <a:lnTo>
                    <a:pt x="335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6"/>
            <p:cNvSpPr/>
            <p:nvPr/>
          </p:nvSpPr>
          <p:spPr>
            <a:xfrm>
              <a:off x="2305919" y="2696267"/>
              <a:ext cx="4801" cy="7426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1"/>
                  </a:moveTo>
                  <a:cubicBezTo>
                    <a:pt x="122" y="61"/>
                    <a:pt x="31" y="153"/>
                    <a:pt x="0" y="274"/>
                  </a:cubicBezTo>
                  <a:lnTo>
                    <a:pt x="152" y="365"/>
                  </a:lnTo>
                  <a:lnTo>
                    <a:pt x="152" y="517"/>
                  </a:lnTo>
                  <a:lnTo>
                    <a:pt x="335" y="426"/>
                  </a:lnTo>
                  <a:lnTo>
                    <a:pt x="244" y="305"/>
                  </a:lnTo>
                  <a:cubicBezTo>
                    <a:pt x="335" y="213"/>
                    <a:pt x="335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6"/>
            <p:cNvSpPr/>
            <p:nvPr/>
          </p:nvSpPr>
          <p:spPr>
            <a:xfrm>
              <a:off x="2692768" y="2662580"/>
              <a:ext cx="5246" cy="6694"/>
            </a:xfrm>
            <a:custGeom>
              <a:avLst/>
              <a:gdLst/>
              <a:ahLst/>
              <a:cxnLst/>
              <a:rect l="l" t="t" r="r" b="b"/>
              <a:pathLst>
                <a:path w="366" h="467" extrusionOk="0">
                  <a:moveTo>
                    <a:pt x="108" y="1"/>
                  </a:moveTo>
                  <a:cubicBezTo>
                    <a:pt x="62" y="1"/>
                    <a:pt x="26" y="15"/>
                    <a:pt x="1" y="41"/>
                  </a:cubicBezTo>
                  <a:lnTo>
                    <a:pt x="1" y="193"/>
                  </a:lnTo>
                  <a:lnTo>
                    <a:pt x="153" y="284"/>
                  </a:lnTo>
                  <a:lnTo>
                    <a:pt x="153" y="466"/>
                  </a:lnTo>
                  <a:lnTo>
                    <a:pt x="366" y="101"/>
                  </a:lnTo>
                  <a:cubicBezTo>
                    <a:pt x="259" y="30"/>
                    <a:pt x="173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6"/>
            <p:cNvSpPr/>
            <p:nvPr/>
          </p:nvSpPr>
          <p:spPr>
            <a:xfrm>
              <a:off x="3262599" y="2622198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213" y="0"/>
                  </a:moveTo>
                  <a:lnTo>
                    <a:pt x="0" y="122"/>
                  </a:lnTo>
                  <a:lnTo>
                    <a:pt x="0" y="213"/>
                  </a:lnTo>
                  <a:cubicBezTo>
                    <a:pt x="183" y="244"/>
                    <a:pt x="244" y="365"/>
                    <a:pt x="244" y="548"/>
                  </a:cubicBezTo>
                  <a:lnTo>
                    <a:pt x="396" y="51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6"/>
            <p:cNvSpPr/>
            <p:nvPr/>
          </p:nvSpPr>
          <p:spPr>
            <a:xfrm>
              <a:off x="2584729" y="2671439"/>
              <a:ext cx="6120" cy="5677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335" y="0"/>
                  </a:moveTo>
                  <a:lnTo>
                    <a:pt x="274" y="152"/>
                  </a:lnTo>
                  <a:lnTo>
                    <a:pt x="1" y="61"/>
                  </a:lnTo>
                  <a:lnTo>
                    <a:pt x="31" y="365"/>
                  </a:lnTo>
                  <a:lnTo>
                    <a:pt x="62" y="365"/>
                  </a:lnTo>
                  <a:lnTo>
                    <a:pt x="122" y="213"/>
                  </a:lnTo>
                  <a:lnTo>
                    <a:pt x="213" y="395"/>
                  </a:lnTo>
                  <a:cubicBezTo>
                    <a:pt x="426" y="334"/>
                    <a:pt x="396" y="182"/>
                    <a:pt x="396" y="61"/>
                  </a:cubicBezTo>
                  <a:cubicBezTo>
                    <a:pt x="396" y="30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6"/>
            <p:cNvSpPr/>
            <p:nvPr/>
          </p:nvSpPr>
          <p:spPr>
            <a:xfrm>
              <a:off x="2265401" y="2983411"/>
              <a:ext cx="5676" cy="6551"/>
            </a:xfrm>
            <a:custGeom>
              <a:avLst/>
              <a:gdLst/>
              <a:ahLst/>
              <a:cxnLst/>
              <a:rect l="l" t="t" r="r" b="b"/>
              <a:pathLst>
                <a:path w="396" h="457" extrusionOk="0">
                  <a:moveTo>
                    <a:pt x="122" y="0"/>
                  </a:moveTo>
                  <a:lnTo>
                    <a:pt x="92" y="213"/>
                  </a:lnTo>
                  <a:lnTo>
                    <a:pt x="1" y="243"/>
                  </a:lnTo>
                  <a:lnTo>
                    <a:pt x="183" y="426"/>
                  </a:lnTo>
                  <a:lnTo>
                    <a:pt x="213" y="395"/>
                  </a:lnTo>
                  <a:lnTo>
                    <a:pt x="305" y="456"/>
                  </a:lnTo>
                  <a:lnTo>
                    <a:pt x="396" y="3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6"/>
            <p:cNvSpPr/>
            <p:nvPr/>
          </p:nvSpPr>
          <p:spPr>
            <a:xfrm>
              <a:off x="3422048" y="2786893"/>
              <a:ext cx="9588" cy="3942"/>
            </a:xfrm>
            <a:custGeom>
              <a:avLst/>
              <a:gdLst/>
              <a:ahLst/>
              <a:cxnLst/>
              <a:rect l="l" t="t" r="r" b="b"/>
              <a:pathLst>
                <a:path w="669" h="275" extrusionOk="0">
                  <a:moveTo>
                    <a:pt x="669" y="1"/>
                  </a:moveTo>
                  <a:lnTo>
                    <a:pt x="426" y="123"/>
                  </a:lnTo>
                  <a:lnTo>
                    <a:pt x="183" y="31"/>
                  </a:lnTo>
                  <a:lnTo>
                    <a:pt x="0" y="153"/>
                  </a:lnTo>
                  <a:lnTo>
                    <a:pt x="547" y="274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6"/>
            <p:cNvSpPr/>
            <p:nvPr/>
          </p:nvSpPr>
          <p:spPr>
            <a:xfrm>
              <a:off x="3451674" y="2696267"/>
              <a:ext cx="6106" cy="5677"/>
            </a:xfrm>
            <a:custGeom>
              <a:avLst/>
              <a:gdLst/>
              <a:ahLst/>
              <a:cxnLst/>
              <a:rect l="l" t="t" r="r" b="b"/>
              <a:pathLst>
                <a:path w="426" h="396" extrusionOk="0">
                  <a:moveTo>
                    <a:pt x="274" y="1"/>
                  </a:moveTo>
                  <a:lnTo>
                    <a:pt x="152" y="61"/>
                  </a:lnTo>
                  <a:lnTo>
                    <a:pt x="243" y="244"/>
                  </a:lnTo>
                  <a:lnTo>
                    <a:pt x="0" y="274"/>
                  </a:lnTo>
                  <a:lnTo>
                    <a:pt x="31" y="396"/>
                  </a:lnTo>
                  <a:lnTo>
                    <a:pt x="426" y="39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6"/>
            <p:cNvSpPr/>
            <p:nvPr/>
          </p:nvSpPr>
          <p:spPr>
            <a:xfrm>
              <a:off x="2715857" y="2658365"/>
              <a:ext cx="6120" cy="5304"/>
            </a:xfrm>
            <a:custGeom>
              <a:avLst/>
              <a:gdLst/>
              <a:ahLst/>
              <a:cxnLst/>
              <a:rect l="l" t="t" r="r" b="b"/>
              <a:pathLst>
                <a:path w="427" h="370" extrusionOk="0">
                  <a:moveTo>
                    <a:pt x="183" y="0"/>
                  </a:moveTo>
                  <a:cubicBezTo>
                    <a:pt x="183" y="0"/>
                    <a:pt x="153" y="31"/>
                    <a:pt x="153" y="31"/>
                  </a:cubicBezTo>
                  <a:lnTo>
                    <a:pt x="183" y="183"/>
                  </a:lnTo>
                  <a:lnTo>
                    <a:pt x="1" y="365"/>
                  </a:lnTo>
                  <a:cubicBezTo>
                    <a:pt x="49" y="365"/>
                    <a:pt x="103" y="370"/>
                    <a:pt x="155" y="370"/>
                  </a:cubicBezTo>
                  <a:cubicBezTo>
                    <a:pt x="234" y="370"/>
                    <a:pt x="311" y="359"/>
                    <a:pt x="366" y="304"/>
                  </a:cubicBezTo>
                  <a:lnTo>
                    <a:pt x="426" y="9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6"/>
            <p:cNvSpPr/>
            <p:nvPr/>
          </p:nvSpPr>
          <p:spPr>
            <a:xfrm>
              <a:off x="3554481" y="2840878"/>
              <a:ext cx="5676" cy="6164"/>
            </a:xfrm>
            <a:custGeom>
              <a:avLst/>
              <a:gdLst/>
              <a:ahLst/>
              <a:cxnLst/>
              <a:rect l="l" t="t" r="r" b="b"/>
              <a:pathLst>
                <a:path w="396" h="430" extrusionOk="0">
                  <a:moveTo>
                    <a:pt x="129" y="0"/>
                  </a:moveTo>
                  <a:cubicBezTo>
                    <a:pt x="118" y="0"/>
                    <a:pt x="105" y="1"/>
                    <a:pt x="92" y="4"/>
                  </a:cubicBezTo>
                  <a:lnTo>
                    <a:pt x="1" y="95"/>
                  </a:lnTo>
                  <a:lnTo>
                    <a:pt x="153" y="430"/>
                  </a:lnTo>
                  <a:lnTo>
                    <a:pt x="396" y="217"/>
                  </a:lnTo>
                  <a:cubicBezTo>
                    <a:pt x="285" y="134"/>
                    <a:pt x="2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6"/>
            <p:cNvSpPr/>
            <p:nvPr/>
          </p:nvSpPr>
          <p:spPr>
            <a:xfrm>
              <a:off x="2441834" y="2684498"/>
              <a:ext cx="7424" cy="4817"/>
            </a:xfrm>
            <a:custGeom>
              <a:avLst/>
              <a:gdLst/>
              <a:ahLst/>
              <a:cxnLst/>
              <a:rect l="l" t="t" r="r" b="b"/>
              <a:pathLst>
                <a:path w="518" h="336" extrusionOk="0">
                  <a:moveTo>
                    <a:pt x="244" y="1"/>
                  </a:moveTo>
                  <a:lnTo>
                    <a:pt x="92" y="92"/>
                  </a:lnTo>
                  <a:lnTo>
                    <a:pt x="1" y="305"/>
                  </a:lnTo>
                  <a:lnTo>
                    <a:pt x="153" y="305"/>
                  </a:lnTo>
                  <a:lnTo>
                    <a:pt x="214" y="153"/>
                  </a:lnTo>
                  <a:lnTo>
                    <a:pt x="274" y="335"/>
                  </a:lnTo>
                  <a:cubicBezTo>
                    <a:pt x="305" y="275"/>
                    <a:pt x="335" y="183"/>
                    <a:pt x="366" y="183"/>
                  </a:cubicBezTo>
                  <a:cubicBezTo>
                    <a:pt x="457" y="153"/>
                    <a:pt x="518" y="123"/>
                    <a:pt x="457" y="1"/>
                  </a:cubicBezTo>
                  <a:lnTo>
                    <a:pt x="335" y="1"/>
                  </a:lnTo>
                  <a:lnTo>
                    <a:pt x="274" y="6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6"/>
            <p:cNvSpPr/>
            <p:nvPr/>
          </p:nvSpPr>
          <p:spPr>
            <a:xfrm>
              <a:off x="3264348" y="2611733"/>
              <a:ext cx="3927" cy="6995"/>
            </a:xfrm>
            <a:custGeom>
              <a:avLst/>
              <a:gdLst/>
              <a:ahLst/>
              <a:cxnLst/>
              <a:rect l="l" t="t" r="r" b="b"/>
              <a:pathLst>
                <a:path w="274" h="488" extrusionOk="0">
                  <a:moveTo>
                    <a:pt x="274" y="1"/>
                  </a:moveTo>
                  <a:lnTo>
                    <a:pt x="61" y="122"/>
                  </a:lnTo>
                  <a:cubicBezTo>
                    <a:pt x="61" y="244"/>
                    <a:pt x="91" y="366"/>
                    <a:pt x="0" y="457"/>
                  </a:cubicBezTo>
                  <a:lnTo>
                    <a:pt x="30" y="487"/>
                  </a:lnTo>
                  <a:lnTo>
                    <a:pt x="274" y="487"/>
                  </a:lnTo>
                  <a:lnTo>
                    <a:pt x="274" y="366"/>
                  </a:lnTo>
                  <a:lnTo>
                    <a:pt x="213" y="366"/>
                  </a:lnTo>
                  <a:cubicBezTo>
                    <a:pt x="213" y="366"/>
                    <a:pt x="182" y="396"/>
                    <a:pt x="182" y="426"/>
                  </a:cubicBezTo>
                  <a:lnTo>
                    <a:pt x="152" y="396"/>
                  </a:lnTo>
                  <a:lnTo>
                    <a:pt x="213" y="335"/>
                  </a:lnTo>
                  <a:cubicBezTo>
                    <a:pt x="213" y="244"/>
                    <a:pt x="274" y="15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6"/>
            <p:cNvSpPr/>
            <p:nvPr/>
          </p:nvSpPr>
          <p:spPr>
            <a:xfrm>
              <a:off x="2275420" y="2953695"/>
              <a:ext cx="6994" cy="3584"/>
            </a:xfrm>
            <a:custGeom>
              <a:avLst/>
              <a:gdLst/>
              <a:ahLst/>
              <a:cxnLst/>
              <a:rect l="l" t="t" r="r" b="b"/>
              <a:pathLst>
                <a:path w="488" h="250" extrusionOk="0">
                  <a:moveTo>
                    <a:pt x="222" y="0"/>
                  </a:moveTo>
                  <a:cubicBezTo>
                    <a:pt x="113" y="0"/>
                    <a:pt x="1" y="71"/>
                    <a:pt x="1" y="98"/>
                  </a:cubicBezTo>
                  <a:lnTo>
                    <a:pt x="1" y="250"/>
                  </a:lnTo>
                  <a:lnTo>
                    <a:pt x="274" y="189"/>
                  </a:lnTo>
                  <a:cubicBezTo>
                    <a:pt x="320" y="219"/>
                    <a:pt x="358" y="242"/>
                    <a:pt x="392" y="242"/>
                  </a:cubicBezTo>
                  <a:cubicBezTo>
                    <a:pt x="426" y="242"/>
                    <a:pt x="457" y="219"/>
                    <a:pt x="487" y="158"/>
                  </a:cubicBezTo>
                  <a:cubicBezTo>
                    <a:pt x="396" y="98"/>
                    <a:pt x="335" y="67"/>
                    <a:pt x="274" y="6"/>
                  </a:cubicBezTo>
                  <a:cubicBezTo>
                    <a:pt x="257" y="2"/>
                    <a:pt x="24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6"/>
            <p:cNvSpPr/>
            <p:nvPr/>
          </p:nvSpPr>
          <p:spPr>
            <a:xfrm>
              <a:off x="2468851" y="2677101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183" y="0"/>
                  </a:moveTo>
                  <a:lnTo>
                    <a:pt x="0" y="183"/>
                  </a:lnTo>
                  <a:lnTo>
                    <a:pt x="92" y="365"/>
                  </a:lnTo>
                  <a:lnTo>
                    <a:pt x="365" y="456"/>
                  </a:lnTo>
                  <a:lnTo>
                    <a:pt x="365" y="45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6"/>
            <p:cNvSpPr/>
            <p:nvPr/>
          </p:nvSpPr>
          <p:spPr>
            <a:xfrm>
              <a:off x="3007739" y="2644417"/>
              <a:ext cx="5690" cy="6121"/>
            </a:xfrm>
            <a:custGeom>
              <a:avLst/>
              <a:gdLst/>
              <a:ahLst/>
              <a:cxnLst/>
              <a:rect l="l" t="t" r="r" b="b"/>
              <a:pathLst>
                <a:path w="397" h="427" extrusionOk="0">
                  <a:moveTo>
                    <a:pt x="396" y="1"/>
                  </a:moveTo>
                  <a:cubicBezTo>
                    <a:pt x="305" y="183"/>
                    <a:pt x="183" y="335"/>
                    <a:pt x="1" y="426"/>
                  </a:cubicBezTo>
                  <a:lnTo>
                    <a:pt x="396" y="426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6"/>
            <p:cNvSpPr/>
            <p:nvPr/>
          </p:nvSpPr>
          <p:spPr>
            <a:xfrm>
              <a:off x="2333366" y="2677975"/>
              <a:ext cx="6550" cy="6981"/>
            </a:xfrm>
            <a:custGeom>
              <a:avLst/>
              <a:gdLst/>
              <a:ahLst/>
              <a:cxnLst/>
              <a:rect l="l" t="t" r="r" b="b"/>
              <a:pathLst>
                <a:path w="457" h="487" extrusionOk="0">
                  <a:moveTo>
                    <a:pt x="365" y="0"/>
                  </a:moveTo>
                  <a:cubicBezTo>
                    <a:pt x="152" y="0"/>
                    <a:pt x="183" y="213"/>
                    <a:pt x="152" y="304"/>
                  </a:cubicBezTo>
                  <a:lnTo>
                    <a:pt x="0" y="365"/>
                  </a:lnTo>
                  <a:lnTo>
                    <a:pt x="456" y="486"/>
                  </a:lnTo>
                  <a:cubicBezTo>
                    <a:pt x="244" y="304"/>
                    <a:pt x="335" y="152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6"/>
            <p:cNvSpPr/>
            <p:nvPr/>
          </p:nvSpPr>
          <p:spPr>
            <a:xfrm>
              <a:off x="2490192" y="2674478"/>
              <a:ext cx="6550" cy="4372"/>
            </a:xfrm>
            <a:custGeom>
              <a:avLst/>
              <a:gdLst/>
              <a:ahLst/>
              <a:cxnLst/>
              <a:rect l="l" t="t" r="r" b="b"/>
              <a:pathLst>
                <a:path w="457" h="305" extrusionOk="0">
                  <a:moveTo>
                    <a:pt x="214" y="1"/>
                  </a:moveTo>
                  <a:lnTo>
                    <a:pt x="1" y="305"/>
                  </a:lnTo>
                  <a:lnTo>
                    <a:pt x="335" y="305"/>
                  </a:lnTo>
                  <a:cubicBezTo>
                    <a:pt x="335" y="244"/>
                    <a:pt x="305" y="214"/>
                    <a:pt x="274" y="214"/>
                  </a:cubicBezTo>
                  <a:lnTo>
                    <a:pt x="305" y="183"/>
                  </a:lnTo>
                  <a:lnTo>
                    <a:pt x="366" y="214"/>
                  </a:lnTo>
                  <a:cubicBezTo>
                    <a:pt x="335" y="214"/>
                    <a:pt x="335" y="244"/>
                    <a:pt x="335" y="274"/>
                  </a:cubicBezTo>
                  <a:cubicBezTo>
                    <a:pt x="366" y="244"/>
                    <a:pt x="396" y="183"/>
                    <a:pt x="457" y="153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6"/>
            <p:cNvSpPr/>
            <p:nvPr/>
          </p:nvSpPr>
          <p:spPr>
            <a:xfrm>
              <a:off x="2566871" y="2684498"/>
              <a:ext cx="4371" cy="6551"/>
            </a:xfrm>
            <a:custGeom>
              <a:avLst/>
              <a:gdLst/>
              <a:ahLst/>
              <a:cxnLst/>
              <a:rect l="l" t="t" r="r" b="b"/>
              <a:pathLst>
                <a:path w="305" h="457" extrusionOk="0">
                  <a:moveTo>
                    <a:pt x="122" y="1"/>
                  </a:moveTo>
                  <a:lnTo>
                    <a:pt x="0" y="335"/>
                  </a:lnTo>
                  <a:lnTo>
                    <a:pt x="213" y="457"/>
                  </a:lnTo>
                  <a:lnTo>
                    <a:pt x="304" y="36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6"/>
            <p:cNvSpPr/>
            <p:nvPr/>
          </p:nvSpPr>
          <p:spPr>
            <a:xfrm>
              <a:off x="3198562" y="2623502"/>
              <a:ext cx="3927" cy="6121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0" y="1"/>
                  </a:moveTo>
                  <a:cubicBezTo>
                    <a:pt x="0" y="92"/>
                    <a:pt x="0" y="183"/>
                    <a:pt x="0" y="305"/>
                  </a:cubicBezTo>
                  <a:cubicBezTo>
                    <a:pt x="0" y="335"/>
                    <a:pt x="61" y="365"/>
                    <a:pt x="152" y="426"/>
                  </a:cubicBezTo>
                  <a:cubicBezTo>
                    <a:pt x="122" y="274"/>
                    <a:pt x="152" y="122"/>
                    <a:pt x="274" y="31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6"/>
            <p:cNvSpPr/>
            <p:nvPr/>
          </p:nvSpPr>
          <p:spPr>
            <a:xfrm>
              <a:off x="3202474" y="2624377"/>
              <a:ext cx="5246" cy="4802"/>
            </a:xfrm>
            <a:custGeom>
              <a:avLst/>
              <a:gdLst/>
              <a:ahLst/>
              <a:cxnLst/>
              <a:rect l="l" t="t" r="r" b="b"/>
              <a:pathLst>
                <a:path w="366" h="335" extrusionOk="0">
                  <a:moveTo>
                    <a:pt x="183" y="0"/>
                  </a:moveTo>
                  <a:cubicBezTo>
                    <a:pt x="31" y="31"/>
                    <a:pt x="1" y="183"/>
                    <a:pt x="62" y="304"/>
                  </a:cubicBezTo>
                  <a:lnTo>
                    <a:pt x="153" y="244"/>
                  </a:lnTo>
                  <a:lnTo>
                    <a:pt x="274" y="335"/>
                  </a:lnTo>
                  <a:lnTo>
                    <a:pt x="366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6"/>
            <p:cNvSpPr/>
            <p:nvPr/>
          </p:nvSpPr>
          <p:spPr>
            <a:xfrm>
              <a:off x="2296331" y="2935475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305" y="1"/>
                  </a:moveTo>
                  <a:lnTo>
                    <a:pt x="31" y="183"/>
                  </a:lnTo>
                  <a:cubicBezTo>
                    <a:pt x="1" y="335"/>
                    <a:pt x="62" y="426"/>
                    <a:pt x="274" y="457"/>
                  </a:cubicBezTo>
                  <a:lnTo>
                    <a:pt x="183" y="244"/>
                  </a:lnTo>
                  <a:cubicBezTo>
                    <a:pt x="214" y="183"/>
                    <a:pt x="366" y="122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6"/>
            <p:cNvSpPr/>
            <p:nvPr/>
          </p:nvSpPr>
          <p:spPr>
            <a:xfrm>
              <a:off x="2263223" y="2976875"/>
              <a:ext cx="3941" cy="5677"/>
            </a:xfrm>
            <a:custGeom>
              <a:avLst/>
              <a:gdLst/>
              <a:ahLst/>
              <a:cxnLst/>
              <a:rect l="l" t="t" r="r" b="b"/>
              <a:pathLst>
                <a:path w="275" h="396" extrusionOk="0">
                  <a:moveTo>
                    <a:pt x="1" y="0"/>
                  </a:moveTo>
                  <a:lnTo>
                    <a:pt x="153" y="396"/>
                  </a:lnTo>
                  <a:lnTo>
                    <a:pt x="274" y="365"/>
                  </a:lnTo>
                  <a:lnTo>
                    <a:pt x="213" y="9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6"/>
            <p:cNvSpPr/>
            <p:nvPr/>
          </p:nvSpPr>
          <p:spPr>
            <a:xfrm>
              <a:off x="2662283" y="2675352"/>
              <a:ext cx="4371" cy="6981"/>
            </a:xfrm>
            <a:custGeom>
              <a:avLst/>
              <a:gdLst/>
              <a:ahLst/>
              <a:cxnLst/>
              <a:rect l="l" t="t" r="r" b="b"/>
              <a:pathLst>
                <a:path w="305" h="487" extrusionOk="0">
                  <a:moveTo>
                    <a:pt x="31" y="1"/>
                  </a:moveTo>
                  <a:lnTo>
                    <a:pt x="31" y="1"/>
                  </a:lnTo>
                  <a:cubicBezTo>
                    <a:pt x="61" y="122"/>
                    <a:pt x="0" y="244"/>
                    <a:pt x="122" y="335"/>
                  </a:cubicBezTo>
                  <a:cubicBezTo>
                    <a:pt x="122" y="305"/>
                    <a:pt x="152" y="274"/>
                    <a:pt x="152" y="274"/>
                  </a:cubicBezTo>
                  <a:lnTo>
                    <a:pt x="183" y="274"/>
                  </a:lnTo>
                  <a:lnTo>
                    <a:pt x="122" y="335"/>
                  </a:lnTo>
                  <a:lnTo>
                    <a:pt x="274" y="487"/>
                  </a:lnTo>
                  <a:cubicBezTo>
                    <a:pt x="274" y="305"/>
                    <a:pt x="304" y="122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6"/>
            <p:cNvSpPr/>
            <p:nvPr/>
          </p:nvSpPr>
          <p:spPr>
            <a:xfrm>
              <a:off x="2247113" y="2936780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5"/>
                  </a:lnTo>
                  <a:cubicBezTo>
                    <a:pt x="91" y="183"/>
                    <a:pt x="274" y="18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6"/>
            <p:cNvSpPr/>
            <p:nvPr/>
          </p:nvSpPr>
          <p:spPr>
            <a:xfrm>
              <a:off x="2383028" y="2674478"/>
              <a:ext cx="5676" cy="567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22" y="1"/>
                  </a:moveTo>
                  <a:lnTo>
                    <a:pt x="1" y="92"/>
                  </a:lnTo>
                  <a:lnTo>
                    <a:pt x="304" y="396"/>
                  </a:lnTo>
                  <a:lnTo>
                    <a:pt x="396" y="214"/>
                  </a:lnTo>
                  <a:lnTo>
                    <a:pt x="183" y="15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6"/>
            <p:cNvSpPr/>
            <p:nvPr/>
          </p:nvSpPr>
          <p:spPr>
            <a:xfrm>
              <a:off x="2299814" y="2926329"/>
              <a:ext cx="3067" cy="5433"/>
            </a:xfrm>
            <a:custGeom>
              <a:avLst/>
              <a:gdLst/>
              <a:ahLst/>
              <a:cxnLst/>
              <a:rect l="l" t="t" r="r" b="b"/>
              <a:pathLst>
                <a:path w="214" h="379" extrusionOk="0">
                  <a:moveTo>
                    <a:pt x="92" y="1"/>
                  </a:moveTo>
                  <a:cubicBezTo>
                    <a:pt x="31" y="61"/>
                    <a:pt x="31" y="122"/>
                    <a:pt x="1" y="183"/>
                  </a:cubicBezTo>
                  <a:cubicBezTo>
                    <a:pt x="1" y="244"/>
                    <a:pt x="92" y="335"/>
                    <a:pt x="123" y="365"/>
                  </a:cubicBezTo>
                  <a:cubicBezTo>
                    <a:pt x="123" y="375"/>
                    <a:pt x="129" y="379"/>
                    <a:pt x="139" y="379"/>
                  </a:cubicBezTo>
                  <a:cubicBezTo>
                    <a:pt x="160" y="379"/>
                    <a:pt x="193" y="365"/>
                    <a:pt x="214" y="365"/>
                  </a:cubicBezTo>
                  <a:lnTo>
                    <a:pt x="214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6"/>
            <p:cNvSpPr/>
            <p:nvPr/>
          </p:nvSpPr>
          <p:spPr>
            <a:xfrm>
              <a:off x="3331424" y="2610429"/>
              <a:ext cx="3941" cy="5247"/>
            </a:xfrm>
            <a:custGeom>
              <a:avLst/>
              <a:gdLst/>
              <a:ahLst/>
              <a:cxnLst/>
              <a:rect l="l" t="t" r="r" b="b"/>
              <a:pathLst>
                <a:path w="275" h="366" extrusionOk="0">
                  <a:moveTo>
                    <a:pt x="92" y="1"/>
                  </a:moveTo>
                  <a:lnTo>
                    <a:pt x="1" y="365"/>
                  </a:lnTo>
                  <a:lnTo>
                    <a:pt x="275" y="24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6"/>
            <p:cNvSpPr/>
            <p:nvPr/>
          </p:nvSpPr>
          <p:spPr>
            <a:xfrm>
              <a:off x="2431816" y="2680154"/>
              <a:ext cx="5676" cy="4358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44" y="0"/>
                  </a:moveTo>
                  <a:lnTo>
                    <a:pt x="183" y="152"/>
                  </a:lnTo>
                  <a:lnTo>
                    <a:pt x="1" y="182"/>
                  </a:lnTo>
                  <a:lnTo>
                    <a:pt x="1" y="274"/>
                  </a:lnTo>
                  <a:lnTo>
                    <a:pt x="244" y="304"/>
                  </a:lnTo>
                  <a:lnTo>
                    <a:pt x="396" y="12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6"/>
            <p:cNvSpPr/>
            <p:nvPr/>
          </p:nvSpPr>
          <p:spPr>
            <a:xfrm>
              <a:off x="3227313" y="2631989"/>
              <a:ext cx="6106" cy="5906"/>
            </a:xfrm>
            <a:custGeom>
              <a:avLst/>
              <a:gdLst/>
              <a:ahLst/>
              <a:cxnLst/>
              <a:rect l="l" t="t" r="r" b="b"/>
              <a:pathLst>
                <a:path w="426" h="412" extrusionOk="0">
                  <a:moveTo>
                    <a:pt x="116" y="0"/>
                  </a:moveTo>
                  <a:cubicBezTo>
                    <a:pt x="80" y="0"/>
                    <a:pt x="43" y="13"/>
                    <a:pt x="0" y="47"/>
                  </a:cubicBezTo>
                  <a:lnTo>
                    <a:pt x="0" y="138"/>
                  </a:lnTo>
                  <a:lnTo>
                    <a:pt x="152" y="168"/>
                  </a:lnTo>
                  <a:lnTo>
                    <a:pt x="152" y="381"/>
                  </a:lnTo>
                  <a:lnTo>
                    <a:pt x="183" y="412"/>
                  </a:lnTo>
                  <a:lnTo>
                    <a:pt x="244" y="168"/>
                  </a:lnTo>
                  <a:lnTo>
                    <a:pt x="426" y="108"/>
                  </a:lnTo>
                  <a:cubicBezTo>
                    <a:pt x="294" y="86"/>
                    <a:pt x="210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6"/>
            <p:cNvSpPr/>
            <p:nvPr/>
          </p:nvSpPr>
          <p:spPr>
            <a:xfrm>
              <a:off x="2233167" y="2970338"/>
              <a:ext cx="3927" cy="6981"/>
            </a:xfrm>
            <a:custGeom>
              <a:avLst/>
              <a:gdLst/>
              <a:ahLst/>
              <a:cxnLst/>
              <a:rect l="l" t="t" r="r" b="b"/>
              <a:pathLst>
                <a:path w="274" h="487" extrusionOk="0">
                  <a:moveTo>
                    <a:pt x="152" y="0"/>
                  </a:moveTo>
                  <a:cubicBezTo>
                    <a:pt x="61" y="122"/>
                    <a:pt x="0" y="244"/>
                    <a:pt x="0" y="396"/>
                  </a:cubicBezTo>
                  <a:cubicBezTo>
                    <a:pt x="0" y="426"/>
                    <a:pt x="31" y="456"/>
                    <a:pt x="92" y="487"/>
                  </a:cubicBezTo>
                  <a:cubicBezTo>
                    <a:pt x="152" y="335"/>
                    <a:pt x="274" y="244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6"/>
            <p:cNvSpPr/>
            <p:nvPr/>
          </p:nvSpPr>
          <p:spPr>
            <a:xfrm>
              <a:off x="3033007" y="2642668"/>
              <a:ext cx="7424" cy="5247"/>
            </a:xfrm>
            <a:custGeom>
              <a:avLst/>
              <a:gdLst/>
              <a:ahLst/>
              <a:cxnLst/>
              <a:rect l="l" t="t" r="r" b="b"/>
              <a:pathLst>
                <a:path w="518" h="366" extrusionOk="0">
                  <a:moveTo>
                    <a:pt x="487" y="1"/>
                  </a:moveTo>
                  <a:lnTo>
                    <a:pt x="305" y="92"/>
                  </a:lnTo>
                  <a:lnTo>
                    <a:pt x="244" y="31"/>
                  </a:lnTo>
                  <a:cubicBezTo>
                    <a:pt x="214" y="123"/>
                    <a:pt x="1" y="123"/>
                    <a:pt x="92" y="366"/>
                  </a:cubicBezTo>
                  <a:lnTo>
                    <a:pt x="183" y="183"/>
                  </a:lnTo>
                  <a:lnTo>
                    <a:pt x="518" y="153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6"/>
            <p:cNvSpPr/>
            <p:nvPr/>
          </p:nvSpPr>
          <p:spPr>
            <a:xfrm>
              <a:off x="3473015" y="2924150"/>
              <a:ext cx="6550" cy="3412"/>
            </a:xfrm>
            <a:custGeom>
              <a:avLst/>
              <a:gdLst/>
              <a:ahLst/>
              <a:cxnLst/>
              <a:rect l="l" t="t" r="r" b="b"/>
              <a:pathLst>
                <a:path w="457" h="238" extrusionOk="0">
                  <a:moveTo>
                    <a:pt x="396" y="1"/>
                  </a:moveTo>
                  <a:lnTo>
                    <a:pt x="1" y="122"/>
                  </a:lnTo>
                  <a:cubicBezTo>
                    <a:pt x="66" y="188"/>
                    <a:pt x="132" y="238"/>
                    <a:pt x="209" y="238"/>
                  </a:cubicBezTo>
                  <a:cubicBezTo>
                    <a:pt x="239" y="238"/>
                    <a:pt x="271" y="230"/>
                    <a:pt x="305" y="213"/>
                  </a:cubicBezTo>
                  <a:cubicBezTo>
                    <a:pt x="365" y="183"/>
                    <a:pt x="396" y="183"/>
                    <a:pt x="456" y="153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6"/>
            <p:cNvSpPr/>
            <p:nvPr/>
          </p:nvSpPr>
          <p:spPr>
            <a:xfrm>
              <a:off x="3457765" y="2714128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305" y="1"/>
                  </a:moveTo>
                  <a:lnTo>
                    <a:pt x="1" y="31"/>
                  </a:lnTo>
                  <a:lnTo>
                    <a:pt x="457" y="36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6"/>
            <p:cNvSpPr/>
            <p:nvPr/>
          </p:nvSpPr>
          <p:spPr>
            <a:xfrm>
              <a:off x="3080061" y="2637450"/>
              <a:ext cx="3497" cy="6107"/>
            </a:xfrm>
            <a:custGeom>
              <a:avLst/>
              <a:gdLst/>
              <a:ahLst/>
              <a:cxnLst/>
              <a:rect l="l" t="t" r="r" b="b"/>
              <a:pathLst>
                <a:path w="244" h="426" extrusionOk="0">
                  <a:moveTo>
                    <a:pt x="153" y="0"/>
                  </a:moveTo>
                  <a:lnTo>
                    <a:pt x="31" y="122"/>
                  </a:lnTo>
                  <a:lnTo>
                    <a:pt x="61" y="183"/>
                  </a:lnTo>
                  <a:lnTo>
                    <a:pt x="1" y="426"/>
                  </a:lnTo>
                  <a:lnTo>
                    <a:pt x="122" y="304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183" y="91"/>
                  </a:lnTo>
                  <a:lnTo>
                    <a:pt x="183" y="12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6"/>
            <p:cNvSpPr/>
            <p:nvPr/>
          </p:nvSpPr>
          <p:spPr>
            <a:xfrm>
              <a:off x="3270009" y="2624205"/>
              <a:ext cx="4801" cy="4974"/>
            </a:xfrm>
            <a:custGeom>
              <a:avLst/>
              <a:gdLst/>
              <a:ahLst/>
              <a:cxnLst/>
              <a:rect l="l" t="t" r="r" b="b"/>
              <a:pathLst>
                <a:path w="335" h="347" extrusionOk="0">
                  <a:moveTo>
                    <a:pt x="245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286"/>
                    <a:pt x="122" y="347"/>
                  </a:cubicBezTo>
                  <a:lnTo>
                    <a:pt x="335" y="12"/>
                  </a:lnTo>
                  <a:cubicBezTo>
                    <a:pt x="304" y="5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6"/>
            <p:cNvSpPr/>
            <p:nvPr/>
          </p:nvSpPr>
          <p:spPr>
            <a:xfrm>
              <a:off x="2867037" y="2646438"/>
              <a:ext cx="4371" cy="4100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207" y="1"/>
                  </a:moveTo>
                  <a:cubicBezTo>
                    <a:pt x="102" y="1"/>
                    <a:pt x="24" y="46"/>
                    <a:pt x="0" y="164"/>
                  </a:cubicBezTo>
                  <a:cubicBezTo>
                    <a:pt x="0" y="194"/>
                    <a:pt x="0" y="255"/>
                    <a:pt x="0" y="285"/>
                  </a:cubicBezTo>
                  <a:lnTo>
                    <a:pt x="122" y="285"/>
                  </a:lnTo>
                  <a:lnTo>
                    <a:pt x="304" y="12"/>
                  </a:lnTo>
                  <a:cubicBezTo>
                    <a:pt x="270" y="5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6"/>
            <p:cNvSpPr/>
            <p:nvPr/>
          </p:nvSpPr>
          <p:spPr>
            <a:xfrm>
              <a:off x="2497172" y="2690605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122" y="0"/>
                  </a:moveTo>
                  <a:lnTo>
                    <a:pt x="0" y="92"/>
                  </a:lnTo>
                  <a:cubicBezTo>
                    <a:pt x="31" y="122"/>
                    <a:pt x="61" y="152"/>
                    <a:pt x="91" y="213"/>
                  </a:cubicBezTo>
                  <a:cubicBezTo>
                    <a:pt x="91" y="244"/>
                    <a:pt x="91" y="304"/>
                    <a:pt x="91" y="365"/>
                  </a:cubicBezTo>
                  <a:lnTo>
                    <a:pt x="213" y="365"/>
                  </a:lnTo>
                  <a:cubicBezTo>
                    <a:pt x="243" y="213"/>
                    <a:pt x="274" y="9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6"/>
            <p:cNvSpPr/>
            <p:nvPr/>
          </p:nvSpPr>
          <p:spPr>
            <a:xfrm>
              <a:off x="3467783" y="2923276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" y="1"/>
                  </a:moveTo>
                  <a:cubicBezTo>
                    <a:pt x="31" y="214"/>
                    <a:pt x="183" y="153"/>
                    <a:pt x="305" y="274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6"/>
            <p:cNvSpPr/>
            <p:nvPr/>
          </p:nvSpPr>
          <p:spPr>
            <a:xfrm>
              <a:off x="3059149" y="2644417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" y="1"/>
                  </a:moveTo>
                  <a:lnTo>
                    <a:pt x="1" y="183"/>
                  </a:lnTo>
                  <a:lnTo>
                    <a:pt x="213" y="18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6"/>
            <p:cNvSpPr/>
            <p:nvPr/>
          </p:nvSpPr>
          <p:spPr>
            <a:xfrm>
              <a:off x="3549694" y="2829167"/>
              <a:ext cx="4801" cy="4372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22" y="0"/>
                  </a:moveTo>
                  <a:cubicBezTo>
                    <a:pt x="91" y="91"/>
                    <a:pt x="0" y="183"/>
                    <a:pt x="91" y="304"/>
                  </a:cubicBezTo>
                  <a:lnTo>
                    <a:pt x="335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6"/>
            <p:cNvSpPr/>
            <p:nvPr/>
          </p:nvSpPr>
          <p:spPr>
            <a:xfrm>
              <a:off x="2305489" y="2704108"/>
              <a:ext cx="3927" cy="4573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182" y="1"/>
                  </a:moveTo>
                  <a:lnTo>
                    <a:pt x="61" y="31"/>
                  </a:lnTo>
                  <a:cubicBezTo>
                    <a:pt x="0" y="122"/>
                    <a:pt x="61" y="274"/>
                    <a:pt x="182" y="305"/>
                  </a:cubicBezTo>
                  <a:cubicBezTo>
                    <a:pt x="182" y="315"/>
                    <a:pt x="189" y="318"/>
                    <a:pt x="199" y="318"/>
                  </a:cubicBezTo>
                  <a:cubicBezTo>
                    <a:pt x="220" y="318"/>
                    <a:pt x="253" y="305"/>
                    <a:pt x="274" y="3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6"/>
            <p:cNvSpPr/>
            <p:nvPr/>
          </p:nvSpPr>
          <p:spPr>
            <a:xfrm>
              <a:off x="2325082" y="2681015"/>
              <a:ext cx="5690" cy="3498"/>
            </a:xfrm>
            <a:custGeom>
              <a:avLst/>
              <a:gdLst/>
              <a:ahLst/>
              <a:cxnLst/>
              <a:rect l="l" t="t" r="r" b="b"/>
              <a:pathLst>
                <a:path w="397" h="244" extrusionOk="0">
                  <a:moveTo>
                    <a:pt x="396" y="1"/>
                  </a:moveTo>
                  <a:lnTo>
                    <a:pt x="1" y="153"/>
                  </a:lnTo>
                  <a:lnTo>
                    <a:pt x="1" y="244"/>
                  </a:lnTo>
                  <a:lnTo>
                    <a:pt x="183" y="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6"/>
            <p:cNvSpPr/>
            <p:nvPr/>
          </p:nvSpPr>
          <p:spPr>
            <a:xfrm>
              <a:off x="2984649" y="2649650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335" y="0"/>
                  </a:moveTo>
                  <a:lnTo>
                    <a:pt x="1" y="31"/>
                  </a:lnTo>
                  <a:lnTo>
                    <a:pt x="244" y="30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6"/>
            <p:cNvSpPr/>
            <p:nvPr/>
          </p:nvSpPr>
          <p:spPr>
            <a:xfrm>
              <a:off x="2253634" y="2996915"/>
              <a:ext cx="6550" cy="3068"/>
            </a:xfrm>
            <a:custGeom>
              <a:avLst/>
              <a:gdLst/>
              <a:ahLst/>
              <a:cxnLst/>
              <a:rect l="l" t="t" r="r" b="b"/>
              <a:pathLst>
                <a:path w="457" h="214" extrusionOk="0">
                  <a:moveTo>
                    <a:pt x="335" y="1"/>
                  </a:moveTo>
                  <a:lnTo>
                    <a:pt x="1" y="92"/>
                  </a:lnTo>
                  <a:cubicBezTo>
                    <a:pt x="153" y="153"/>
                    <a:pt x="244" y="183"/>
                    <a:pt x="335" y="213"/>
                  </a:cubicBezTo>
                  <a:cubicBezTo>
                    <a:pt x="366" y="213"/>
                    <a:pt x="396" y="183"/>
                    <a:pt x="457" y="153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6"/>
            <p:cNvSpPr/>
            <p:nvPr/>
          </p:nvSpPr>
          <p:spPr>
            <a:xfrm>
              <a:off x="2858752" y="2648245"/>
              <a:ext cx="6980" cy="3154"/>
            </a:xfrm>
            <a:custGeom>
              <a:avLst/>
              <a:gdLst/>
              <a:ahLst/>
              <a:cxnLst/>
              <a:rect l="l" t="t" r="r" b="b"/>
              <a:pathLst>
                <a:path w="487" h="220" extrusionOk="0">
                  <a:moveTo>
                    <a:pt x="125" y="0"/>
                  </a:moveTo>
                  <a:cubicBezTo>
                    <a:pt x="84" y="0"/>
                    <a:pt x="44" y="12"/>
                    <a:pt x="1" y="38"/>
                  </a:cubicBezTo>
                  <a:lnTo>
                    <a:pt x="183" y="220"/>
                  </a:lnTo>
                  <a:cubicBezTo>
                    <a:pt x="213" y="189"/>
                    <a:pt x="244" y="159"/>
                    <a:pt x="274" y="159"/>
                  </a:cubicBezTo>
                  <a:lnTo>
                    <a:pt x="487" y="159"/>
                  </a:lnTo>
                  <a:cubicBezTo>
                    <a:pt x="334" y="72"/>
                    <a:pt x="229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6"/>
            <p:cNvSpPr/>
            <p:nvPr/>
          </p:nvSpPr>
          <p:spPr>
            <a:xfrm>
              <a:off x="3274366" y="2608250"/>
              <a:ext cx="3497" cy="6551"/>
            </a:xfrm>
            <a:custGeom>
              <a:avLst/>
              <a:gdLst/>
              <a:ahLst/>
              <a:cxnLst/>
              <a:rect l="l" t="t" r="r" b="b"/>
              <a:pathLst>
                <a:path w="244" h="457" extrusionOk="0">
                  <a:moveTo>
                    <a:pt x="152" y="1"/>
                  </a:moveTo>
                  <a:cubicBezTo>
                    <a:pt x="61" y="122"/>
                    <a:pt x="0" y="274"/>
                    <a:pt x="61" y="457"/>
                  </a:cubicBezTo>
                  <a:cubicBezTo>
                    <a:pt x="243" y="335"/>
                    <a:pt x="152" y="15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6"/>
            <p:cNvSpPr/>
            <p:nvPr/>
          </p:nvSpPr>
          <p:spPr>
            <a:xfrm>
              <a:off x="3422048" y="2916309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0" y="0"/>
                  </a:moveTo>
                  <a:lnTo>
                    <a:pt x="122" y="365"/>
                  </a:lnTo>
                  <a:lnTo>
                    <a:pt x="27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6"/>
            <p:cNvSpPr/>
            <p:nvPr/>
          </p:nvSpPr>
          <p:spPr>
            <a:xfrm>
              <a:off x="2249292" y="2980358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4"/>
                  </a:lnTo>
                  <a:lnTo>
                    <a:pt x="274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6"/>
            <p:cNvSpPr/>
            <p:nvPr/>
          </p:nvSpPr>
          <p:spPr>
            <a:xfrm>
              <a:off x="3042165" y="2642238"/>
              <a:ext cx="3053" cy="4372"/>
            </a:xfrm>
            <a:custGeom>
              <a:avLst/>
              <a:gdLst/>
              <a:ahLst/>
              <a:cxnLst/>
              <a:rect l="l" t="t" r="r" b="b"/>
              <a:pathLst>
                <a:path w="213" h="305" extrusionOk="0">
                  <a:moveTo>
                    <a:pt x="122" y="1"/>
                  </a:moveTo>
                  <a:lnTo>
                    <a:pt x="122" y="1"/>
                  </a:lnTo>
                  <a:cubicBezTo>
                    <a:pt x="61" y="31"/>
                    <a:pt x="31" y="61"/>
                    <a:pt x="0" y="122"/>
                  </a:cubicBezTo>
                  <a:lnTo>
                    <a:pt x="31" y="305"/>
                  </a:lnTo>
                  <a:cubicBezTo>
                    <a:pt x="122" y="183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6"/>
            <p:cNvSpPr/>
            <p:nvPr/>
          </p:nvSpPr>
          <p:spPr>
            <a:xfrm>
              <a:off x="2806482" y="2655312"/>
              <a:ext cx="3927" cy="4372"/>
            </a:xfrm>
            <a:custGeom>
              <a:avLst/>
              <a:gdLst/>
              <a:ahLst/>
              <a:cxnLst/>
              <a:rect l="l" t="t" r="r" b="b"/>
              <a:pathLst>
                <a:path w="274" h="305" extrusionOk="0">
                  <a:moveTo>
                    <a:pt x="31" y="0"/>
                  </a:moveTo>
                  <a:lnTo>
                    <a:pt x="91" y="152"/>
                  </a:lnTo>
                  <a:lnTo>
                    <a:pt x="0" y="304"/>
                  </a:lnTo>
                  <a:cubicBezTo>
                    <a:pt x="213" y="244"/>
                    <a:pt x="183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6"/>
            <p:cNvSpPr/>
            <p:nvPr/>
          </p:nvSpPr>
          <p:spPr>
            <a:xfrm>
              <a:off x="2432690" y="2673503"/>
              <a:ext cx="5676" cy="2308"/>
            </a:xfrm>
            <a:custGeom>
              <a:avLst/>
              <a:gdLst/>
              <a:ahLst/>
              <a:cxnLst/>
              <a:rect l="l" t="t" r="r" b="b"/>
              <a:pathLst>
                <a:path w="396" h="161" extrusionOk="0">
                  <a:moveTo>
                    <a:pt x="187" y="0"/>
                  </a:moveTo>
                  <a:cubicBezTo>
                    <a:pt x="137" y="0"/>
                    <a:pt x="92" y="54"/>
                    <a:pt x="1" y="160"/>
                  </a:cubicBezTo>
                  <a:lnTo>
                    <a:pt x="396" y="160"/>
                  </a:lnTo>
                  <a:cubicBezTo>
                    <a:pt x="289" y="54"/>
                    <a:pt x="236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6"/>
            <p:cNvSpPr/>
            <p:nvPr/>
          </p:nvSpPr>
          <p:spPr>
            <a:xfrm>
              <a:off x="3478676" y="2925025"/>
              <a:ext cx="5246" cy="3498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365" y="0"/>
                  </a:moveTo>
                  <a:lnTo>
                    <a:pt x="1" y="122"/>
                  </a:lnTo>
                  <a:lnTo>
                    <a:pt x="183" y="18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6"/>
            <p:cNvSpPr/>
            <p:nvPr/>
          </p:nvSpPr>
          <p:spPr>
            <a:xfrm>
              <a:off x="3138437" y="2633967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92" y="0"/>
                  </a:moveTo>
                  <a:lnTo>
                    <a:pt x="1" y="304"/>
                  </a:lnTo>
                  <a:lnTo>
                    <a:pt x="122" y="334"/>
                  </a:lnTo>
                  <a:lnTo>
                    <a:pt x="244" y="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6"/>
            <p:cNvSpPr/>
            <p:nvPr/>
          </p:nvSpPr>
          <p:spPr>
            <a:xfrm>
              <a:off x="2515030" y="2682319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2" y="1"/>
                  </a:moveTo>
                  <a:lnTo>
                    <a:pt x="0" y="123"/>
                  </a:lnTo>
                  <a:lnTo>
                    <a:pt x="183" y="275"/>
                  </a:lnTo>
                  <a:lnTo>
                    <a:pt x="304" y="12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6"/>
            <p:cNvSpPr/>
            <p:nvPr/>
          </p:nvSpPr>
          <p:spPr>
            <a:xfrm>
              <a:off x="2356886" y="3009988"/>
              <a:ext cx="3941" cy="3942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62" y="0"/>
                  </a:moveTo>
                  <a:lnTo>
                    <a:pt x="1" y="92"/>
                  </a:lnTo>
                  <a:lnTo>
                    <a:pt x="122" y="274"/>
                  </a:lnTo>
                  <a:lnTo>
                    <a:pt x="274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6"/>
            <p:cNvSpPr/>
            <p:nvPr/>
          </p:nvSpPr>
          <p:spPr>
            <a:xfrm>
              <a:off x="2257561" y="2960318"/>
              <a:ext cx="4801" cy="2566"/>
            </a:xfrm>
            <a:custGeom>
              <a:avLst/>
              <a:gdLst/>
              <a:ahLst/>
              <a:cxnLst/>
              <a:rect l="l" t="t" r="r" b="b"/>
              <a:pathLst>
                <a:path w="335" h="179" extrusionOk="0">
                  <a:moveTo>
                    <a:pt x="335" y="0"/>
                  </a:moveTo>
                  <a:lnTo>
                    <a:pt x="1" y="31"/>
                  </a:lnTo>
                  <a:lnTo>
                    <a:pt x="1" y="122"/>
                  </a:lnTo>
                  <a:cubicBezTo>
                    <a:pt x="40" y="161"/>
                    <a:pt x="76" y="178"/>
                    <a:pt x="111" y="178"/>
                  </a:cubicBezTo>
                  <a:cubicBezTo>
                    <a:pt x="184" y="178"/>
                    <a:pt x="253" y="103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6"/>
            <p:cNvSpPr/>
            <p:nvPr/>
          </p:nvSpPr>
          <p:spPr>
            <a:xfrm>
              <a:off x="3449051" y="2692784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" y="0"/>
                  </a:moveTo>
                  <a:lnTo>
                    <a:pt x="1" y="335"/>
                  </a:lnTo>
                  <a:lnTo>
                    <a:pt x="24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6"/>
            <p:cNvSpPr/>
            <p:nvPr/>
          </p:nvSpPr>
          <p:spPr>
            <a:xfrm>
              <a:off x="3236027" y="2615661"/>
              <a:ext cx="3927" cy="3498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243" y="0"/>
                  </a:moveTo>
                  <a:lnTo>
                    <a:pt x="0" y="31"/>
                  </a:lnTo>
                  <a:lnTo>
                    <a:pt x="152" y="244"/>
                  </a:lnTo>
                  <a:lnTo>
                    <a:pt x="274" y="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6"/>
            <p:cNvSpPr/>
            <p:nvPr/>
          </p:nvSpPr>
          <p:spPr>
            <a:xfrm>
              <a:off x="3063077" y="2641808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52" y="0"/>
                  </a:moveTo>
                  <a:cubicBezTo>
                    <a:pt x="31" y="91"/>
                    <a:pt x="0" y="183"/>
                    <a:pt x="61" y="304"/>
                  </a:cubicBezTo>
                  <a:lnTo>
                    <a:pt x="152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6"/>
            <p:cNvSpPr/>
            <p:nvPr/>
          </p:nvSpPr>
          <p:spPr>
            <a:xfrm>
              <a:off x="2640053" y="2675797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0"/>
                  </a:moveTo>
                  <a:lnTo>
                    <a:pt x="1" y="243"/>
                  </a:lnTo>
                  <a:lnTo>
                    <a:pt x="183" y="243"/>
                  </a:lnTo>
                  <a:cubicBezTo>
                    <a:pt x="123" y="61"/>
                    <a:pt x="123" y="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6"/>
            <p:cNvSpPr/>
            <p:nvPr/>
          </p:nvSpPr>
          <p:spPr>
            <a:xfrm>
              <a:off x="2258436" y="2974696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22" y="0"/>
                  </a:moveTo>
                  <a:lnTo>
                    <a:pt x="0" y="304"/>
                  </a:lnTo>
                  <a:lnTo>
                    <a:pt x="213" y="30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6"/>
            <p:cNvSpPr/>
            <p:nvPr/>
          </p:nvSpPr>
          <p:spPr>
            <a:xfrm>
              <a:off x="3453408" y="2727231"/>
              <a:ext cx="5246" cy="2222"/>
            </a:xfrm>
            <a:custGeom>
              <a:avLst/>
              <a:gdLst/>
              <a:ahLst/>
              <a:cxnLst/>
              <a:rect l="l" t="t" r="r" b="b"/>
              <a:pathLst>
                <a:path w="366" h="155" extrusionOk="0">
                  <a:moveTo>
                    <a:pt x="95" y="0"/>
                  </a:moveTo>
                  <a:cubicBezTo>
                    <a:pt x="66" y="0"/>
                    <a:pt x="35" y="9"/>
                    <a:pt x="1" y="29"/>
                  </a:cubicBezTo>
                  <a:cubicBezTo>
                    <a:pt x="50" y="127"/>
                    <a:pt x="108" y="155"/>
                    <a:pt x="174" y="155"/>
                  </a:cubicBezTo>
                  <a:cubicBezTo>
                    <a:pt x="231" y="155"/>
                    <a:pt x="295" y="134"/>
                    <a:pt x="366" y="120"/>
                  </a:cubicBezTo>
                  <a:cubicBezTo>
                    <a:pt x="271" y="97"/>
                    <a:pt x="195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6"/>
            <p:cNvSpPr/>
            <p:nvPr/>
          </p:nvSpPr>
          <p:spPr>
            <a:xfrm>
              <a:off x="2253634" y="2966410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" y="1"/>
                  </a:moveTo>
                  <a:lnTo>
                    <a:pt x="1" y="305"/>
                  </a:lnTo>
                  <a:lnTo>
                    <a:pt x="214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6"/>
            <p:cNvSpPr/>
            <p:nvPr/>
          </p:nvSpPr>
          <p:spPr>
            <a:xfrm>
              <a:off x="2410475" y="2683638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0" y="0"/>
                  </a:moveTo>
                  <a:cubicBezTo>
                    <a:pt x="92" y="152"/>
                    <a:pt x="183" y="213"/>
                    <a:pt x="213" y="2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6"/>
            <p:cNvSpPr/>
            <p:nvPr/>
          </p:nvSpPr>
          <p:spPr>
            <a:xfrm>
              <a:off x="3460388" y="2899308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0" y="1"/>
                  </a:moveTo>
                  <a:lnTo>
                    <a:pt x="61" y="123"/>
                  </a:lnTo>
                  <a:lnTo>
                    <a:pt x="122" y="92"/>
                  </a:lnTo>
                  <a:lnTo>
                    <a:pt x="243" y="153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6"/>
            <p:cNvSpPr/>
            <p:nvPr/>
          </p:nvSpPr>
          <p:spPr>
            <a:xfrm>
              <a:off x="3344940" y="2616536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152" y="0"/>
                  </a:moveTo>
                  <a:cubicBezTo>
                    <a:pt x="61" y="0"/>
                    <a:pt x="0" y="31"/>
                    <a:pt x="0" y="91"/>
                  </a:cubicBezTo>
                  <a:cubicBezTo>
                    <a:pt x="0" y="152"/>
                    <a:pt x="61" y="183"/>
                    <a:pt x="152" y="183"/>
                  </a:cubicBezTo>
                  <a:cubicBezTo>
                    <a:pt x="213" y="183"/>
                    <a:pt x="304" y="152"/>
                    <a:pt x="304" y="91"/>
                  </a:cubicBezTo>
                  <a:cubicBezTo>
                    <a:pt x="304" y="31"/>
                    <a:pt x="213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6"/>
            <p:cNvSpPr/>
            <p:nvPr/>
          </p:nvSpPr>
          <p:spPr>
            <a:xfrm>
              <a:off x="2241437" y="2975570"/>
              <a:ext cx="3067" cy="4802"/>
            </a:xfrm>
            <a:custGeom>
              <a:avLst/>
              <a:gdLst/>
              <a:ahLst/>
              <a:cxnLst/>
              <a:rect l="l" t="t" r="r" b="b"/>
              <a:pathLst>
                <a:path w="214" h="335" extrusionOk="0">
                  <a:moveTo>
                    <a:pt x="31" y="0"/>
                  </a:moveTo>
                  <a:cubicBezTo>
                    <a:pt x="31" y="61"/>
                    <a:pt x="62" y="91"/>
                    <a:pt x="62" y="152"/>
                  </a:cubicBezTo>
                  <a:cubicBezTo>
                    <a:pt x="62" y="213"/>
                    <a:pt x="31" y="274"/>
                    <a:pt x="1" y="335"/>
                  </a:cubicBezTo>
                  <a:cubicBezTo>
                    <a:pt x="153" y="243"/>
                    <a:pt x="214" y="15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6"/>
            <p:cNvSpPr/>
            <p:nvPr/>
          </p:nvSpPr>
          <p:spPr>
            <a:xfrm>
              <a:off x="2965917" y="2651384"/>
              <a:ext cx="5690" cy="2365"/>
            </a:xfrm>
            <a:custGeom>
              <a:avLst/>
              <a:gdLst/>
              <a:ahLst/>
              <a:cxnLst/>
              <a:rect l="l" t="t" r="r" b="b"/>
              <a:pathLst>
                <a:path w="397" h="165" extrusionOk="0">
                  <a:moveTo>
                    <a:pt x="396" y="1"/>
                  </a:moveTo>
                  <a:lnTo>
                    <a:pt x="1" y="122"/>
                  </a:lnTo>
                  <a:cubicBezTo>
                    <a:pt x="73" y="137"/>
                    <a:pt x="144" y="165"/>
                    <a:pt x="209" y="165"/>
                  </a:cubicBezTo>
                  <a:cubicBezTo>
                    <a:pt x="283" y="165"/>
                    <a:pt x="348" y="130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6"/>
            <p:cNvSpPr/>
            <p:nvPr/>
          </p:nvSpPr>
          <p:spPr>
            <a:xfrm>
              <a:off x="3461248" y="2746812"/>
              <a:ext cx="3511" cy="3498"/>
            </a:xfrm>
            <a:custGeom>
              <a:avLst/>
              <a:gdLst/>
              <a:ahLst/>
              <a:cxnLst/>
              <a:rect l="l" t="t" r="r" b="b"/>
              <a:pathLst>
                <a:path w="245" h="244" extrusionOk="0">
                  <a:moveTo>
                    <a:pt x="1" y="1"/>
                  </a:moveTo>
                  <a:cubicBezTo>
                    <a:pt x="62" y="153"/>
                    <a:pt x="92" y="244"/>
                    <a:pt x="244" y="244"/>
                  </a:cubicBezTo>
                  <a:lnTo>
                    <a:pt x="24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6"/>
            <p:cNvSpPr/>
            <p:nvPr/>
          </p:nvSpPr>
          <p:spPr>
            <a:xfrm>
              <a:off x="3449051" y="2798232"/>
              <a:ext cx="5246" cy="2193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1" y="0"/>
                  </a:moveTo>
                  <a:lnTo>
                    <a:pt x="1" y="152"/>
                  </a:lnTo>
                  <a:lnTo>
                    <a:pt x="366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6"/>
            <p:cNvSpPr/>
            <p:nvPr/>
          </p:nvSpPr>
          <p:spPr>
            <a:xfrm>
              <a:off x="2291974" y="2753349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0"/>
                  </a:moveTo>
                  <a:lnTo>
                    <a:pt x="1" y="304"/>
                  </a:lnTo>
                  <a:lnTo>
                    <a:pt x="335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6"/>
            <p:cNvSpPr/>
            <p:nvPr/>
          </p:nvSpPr>
          <p:spPr>
            <a:xfrm>
              <a:off x="2280651" y="2753779"/>
              <a:ext cx="4371" cy="3512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274" y="1"/>
                  </a:moveTo>
                  <a:cubicBezTo>
                    <a:pt x="244" y="31"/>
                    <a:pt x="213" y="62"/>
                    <a:pt x="152" y="92"/>
                  </a:cubicBezTo>
                  <a:lnTo>
                    <a:pt x="1" y="92"/>
                  </a:lnTo>
                  <a:lnTo>
                    <a:pt x="1" y="244"/>
                  </a:lnTo>
                  <a:cubicBezTo>
                    <a:pt x="31" y="214"/>
                    <a:pt x="92" y="183"/>
                    <a:pt x="122" y="153"/>
                  </a:cubicBezTo>
                  <a:lnTo>
                    <a:pt x="304" y="15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6"/>
            <p:cNvSpPr/>
            <p:nvPr/>
          </p:nvSpPr>
          <p:spPr>
            <a:xfrm>
              <a:off x="3448621" y="2726772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244" y="0"/>
                  </a:moveTo>
                  <a:cubicBezTo>
                    <a:pt x="61" y="92"/>
                    <a:pt x="0" y="122"/>
                    <a:pt x="61" y="183"/>
                  </a:cubicBezTo>
                  <a:lnTo>
                    <a:pt x="244" y="18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6"/>
            <p:cNvSpPr/>
            <p:nvPr/>
          </p:nvSpPr>
          <p:spPr>
            <a:xfrm>
              <a:off x="3456461" y="2915435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92" y="1"/>
                  </a:moveTo>
                  <a:cubicBezTo>
                    <a:pt x="1" y="122"/>
                    <a:pt x="153" y="183"/>
                    <a:pt x="153" y="183"/>
                  </a:cubicBezTo>
                  <a:lnTo>
                    <a:pt x="304" y="122"/>
                  </a:lnTo>
                  <a:cubicBezTo>
                    <a:pt x="244" y="92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6"/>
            <p:cNvSpPr/>
            <p:nvPr/>
          </p:nvSpPr>
          <p:spPr>
            <a:xfrm>
              <a:off x="3399389" y="2799536"/>
              <a:ext cx="4371" cy="3068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" y="0"/>
                  </a:moveTo>
                  <a:cubicBezTo>
                    <a:pt x="61" y="213"/>
                    <a:pt x="61" y="213"/>
                    <a:pt x="305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6"/>
            <p:cNvSpPr/>
            <p:nvPr/>
          </p:nvSpPr>
          <p:spPr>
            <a:xfrm>
              <a:off x="2585174" y="2681459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6"/>
            <p:cNvSpPr/>
            <p:nvPr/>
          </p:nvSpPr>
          <p:spPr>
            <a:xfrm>
              <a:off x="3418121" y="2678836"/>
              <a:ext cx="3497" cy="3942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213" y="1"/>
                  </a:moveTo>
                  <a:cubicBezTo>
                    <a:pt x="92" y="31"/>
                    <a:pt x="1" y="92"/>
                    <a:pt x="31" y="274"/>
                  </a:cubicBezTo>
                  <a:cubicBezTo>
                    <a:pt x="61" y="244"/>
                    <a:pt x="92" y="214"/>
                    <a:pt x="122" y="183"/>
                  </a:cubicBezTo>
                  <a:cubicBezTo>
                    <a:pt x="183" y="153"/>
                    <a:pt x="213" y="153"/>
                    <a:pt x="244" y="153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6"/>
            <p:cNvSpPr/>
            <p:nvPr/>
          </p:nvSpPr>
          <p:spPr>
            <a:xfrm>
              <a:off x="3552732" y="2840018"/>
              <a:ext cx="3067" cy="2236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152" y="1"/>
                  </a:moveTo>
                  <a:cubicBezTo>
                    <a:pt x="110" y="1"/>
                    <a:pt x="56" y="34"/>
                    <a:pt x="1" y="34"/>
                  </a:cubicBezTo>
                  <a:lnTo>
                    <a:pt x="1" y="155"/>
                  </a:lnTo>
                  <a:lnTo>
                    <a:pt x="123" y="155"/>
                  </a:lnTo>
                  <a:lnTo>
                    <a:pt x="214" y="64"/>
                  </a:lnTo>
                  <a:cubicBezTo>
                    <a:pt x="202" y="15"/>
                    <a:pt x="180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6"/>
            <p:cNvSpPr/>
            <p:nvPr/>
          </p:nvSpPr>
          <p:spPr>
            <a:xfrm>
              <a:off x="2868341" y="2649205"/>
              <a:ext cx="3067" cy="3512"/>
            </a:xfrm>
            <a:custGeom>
              <a:avLst/>
              <a:gdLst/>
              <a:ahLst/>
              <a:cxnLst/>
              <a:rect l="l" t="t" r="r" b="b"/>
              <a:pathLst>
                <a:path w="214" h="245" extrusionOk="0">
                  <a:moveTo>
                    <a:pt x="213" y="1"/>
                  </a:moveTo>
                  <a:cubicBezTo>
                    <a:pt x="152" y="31"/>
                    <a:pt x="92" y="62"/>
                    <a:pt x="61" y="92"/>
                  </a:cubicBezTo>
                  <a:cubicBezTo>
                    <a:pt x="31" y="153"/>
                    <a:pt x="0" y="214"/>
                    <a:pt x="0" y="244"/>
                  </a:cubicBezTo>
                  <a:cubicBezTo>
                    <a:pt x="152" y="244"/>
                    <a:pt x="213" y="183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6"/>
            <p:cNvSpPr/>
            <p:nvPr/>
          </p:nvSpPr>
          <p:spPr>
            <a:xfrm>
              <a:off x="2498906" y="268624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214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6"/>
            <p:cNvSpPr/>
            <p:nvPr/>
          </p:nvSpPr>
          <p:spPr>
            <a:xfrm>
              <a:off x="2834789" y="2650080"/>
              <a:ext cx="3941" cy="2638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92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6"/>
            <p:cNvSpPr/>
            <p:nvPr/>
          </p:nvSpPr>
          <p:spPr>
            <a:xfrm>
              <a:off x="3396780" y="2783223"/>
              <a:ext cx="3927" cy="1950"/>
            </a:xfrm>
            <a:custGeom>
              <a:avLst/>
              <a:gdLst/>
              <a:ahLst/>
              <a:cxnLst/>
              <a:rect l="l" t="t" r="r" b="b"/>
              <a:pathLst>
                <a:path w="274" h="136" extrusionOk="0">
                  <a:moveTo>
                    <a:pt x="189" y="0"/>
                  </a:moveTo>
                  <a:cubicBezTo>
                    <a:pt x="183" y="0"/>
                    <a:pt x="173" y="4"/>
                    <a:pt x="152" y="14"/>
                  </a:cubicBezTo>
                  <a:cubicBezTo>
                    <a:pt x="92" y="44"/>
                    <a:pt x="61" y="75"/>
                    <a:pt x="0" y="105"/>
                  </a:cubicBezTo>
                  <a:lnTo>
                    <a:pt x="61" y="135"/>
                  </a:lnTo>
                  <a:lnTo>
                    <a:pt x="274" y="135"/>
                  </a:lnTo>
                  <a:lnTo>
                    <a:pt x="243" y="14"/>
                  </a:lnTo>
                  <a:cubicBezTo>
                    <a:pt x="203" y="14"/>
                    <a:pt x="203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6"/>
            <p:cNvSpPr/>
            <p:nvPr/>
          </p:nvSpPr>
          <p:spPr>
            <a:xfrm>
              <a:off x="3388066" y="2667081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6"/>
            <p:cNvSpPr/>
            <p:nvPr/>
          </p:nvSpPr>
          <p:spPr>
            <a:xfrm>
              <a:off x="3214284" y="2623431"/>
              <a:ext cx="3454" cy="3139"/>
            </a:xfrm>
            <a:custGeom>
              <a:avLst/>
              <a:gdLst/>
              <a:ahLst/>
              <a:cxnLst/>
              <a:rect l="l" t="t" r="r" b="b"/>
              <a:pathLst>
                <a:path w="241" h="219" extrusionOk="0">
                  <a:moveTo>
                    <a:pt x="195" y="1"/>
                  </a:moveTo>
                  <a:cubicBezTo>
                    <a:pt x="71" y="1"/>
                    <a:pt x="1" y="110"/>
                    <a:pt x="28" y="218"/>
                  </a:cubicBezTo>
                  <a:lnTo>
                    <a:pt x="241" y="6"/>
                  </a:lnTo>
                  <a:cubicBezTo>
                    <a:pt x="225" y="2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6"/>
            <p:cNvSpPr/>
            <p:nvPr/>
          </p:nvSpPr>
          <p:spPr>
            <a:xfrm>
              <a:off x="3438602" y="2708466"/>
              <a:ext cx="2623" cy="3498"/>
            </a:xfrm>
            <a:custGeom>
              <a:avLst/>
              <a:gdLst/>
              <a:ahLst/>
              <a:cxnLst/>
              <a:rect l="l" t="t" r="r" b="b"/>
              <a:pathLst>
                <a:path w="18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183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6"/>
            <p:cNvSpPr/>
            <p:nvPr/>
          </p:nvSpPr>
          <p:spPr>
            <a:xfrm>
              <a:off x="3472585" y="2715447"/>
              <a:ext cx="1749" cy="5232"/>
            </a:xfrm>
            <a:custGeom>
              <a:avLst/>
              <a:gdLst/>
              <a:ahLst/>
              <a:cxnLst/>
              <a:rect l="l" t="t" r="r" b="b"/>
              <a:pathLst>
                <a:path w="122" h="365" extrusionOk="0">
                  <a:moveTo>
                    <a:pt x="0" y="0"/>
                  </a:moveTo>
                  <a:lnTo>
                    <a:pt x="122" y="36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6"/>
            <p:cNvSpPr/>
            <p:nvPr/>
          </p:nvSpPr>
          <p:spPr>
            <a:xfrm>
              <a:off x="2590835" y="2670994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44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6"/>
            <p:cNvSpPr/>
            <p:nvPr/>
          </p:nvSpPr>
          <p:spPr>
            <a:xfrm>
              <a:off x="3486086" y="2928938"/>
              <a:ext cx="2193" cy="3512"/>
            </a:xfrm>
            <a:custGeom>
              <a:avLst/>
              <a:gdLst/>
              <a:ahLst/>
              <a:cxnLst/>
              <a:rect l="l" t="t" r="r" b="b"/>
              <a:pathLst>
                <a:path w="153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83"/>
                  </a:lnTo>
                  <a:cubicBezTo>
                    <a:pt x="152" y="62"/>
                    <a:pt x="9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6"/>
            <p:cNvSpPr/>
            <p:nvPr/>
          </p:nvSpPr>
          <p:spPr>
            <a:xfrm>
              <a:off x="2295027" y="2910202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1" y="1"/>
                  </a:moveTo>
                  <a:lnTo>
                    <a:pt x="92" y="153"/>
                  </a:lnTo>
                  <a:cubicBezTo>
                    <a:pt x="213" y="153"/>
                    <a:pt x="244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6"/>
            <p:cNvSpPr/>
            <p:nvPr/>
          </p:nvSpPr>
          <p:spPr>
            <a:xfrm>
              <a:off x="2679697" y="2672743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0"/>
                  </a:moveTo>
                  <a:cubicBezTo>
                    <a:pt x="1" y="91"/>
                    <a:pt x="62" y="183"/>
                    <a:pt x="183" y="21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6"/>
            <p:cNvSpPr/>
            <p:nvPr/>
          </p:nvSpPr>
          <p:spPr>
            <a:xfrm>
              <a:off x="3015149" y="2646166"/>
              <a:ext cx="2193" cy="3928"/>
            </a:xfrm>
            <a:custGeom>
              <a:avLst/>
              <a:gdLst/>
              <a:ahLst/>
              <a:cxnLst/>
              <a:rect l="l" t="t" r="r" b="b"/>
              <a:pathLst>
                <a:path w="1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15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6"/>
            <p:cNvSpPr/>
            <p:nvPr/>
          </p:nvSpPr>
          <p:spPr>
            <a:xfrm>
              <a:off x="2557727" y="2673618"/>
              <a:ext cx="2193" cy="3498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0" y="0"/>
                  </a:moveTo>
                  <a:lnTo>
                    <a:pt x="0" y="213"/>
                  </a:lnTo>
                  <a:lnTo>
                    <a:pt x="61" y="2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6"/>
            <p:cNvSpPr/>
            <p:nvPr/>
          </p:nvSpPr>
          <p:spPr>
            <a:xfrm>
              <a:off x="2616978" y="2674478"/>
              <a:ext cx="2179" cy="3512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22"/>
                  </a:lnTo>
                  <a:lnTo>
                    <a:pt x="152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6"/>
            <p:cNvSpPr/>
            <p:nvPr/>
          </p:nvSpPr>
          <p:spPr>
            <a:xfrm>
              <a:off x="2697569" y="2664028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243" y="0"/>
                  </a:moveTo>
                  <a:lnTo>
                    <a:pt x="0" y="213"/>
                  </a:lnTo>
                  <a:lnTo>
                    <a:pt x="243" y="21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6"/>
            <p:cNvSpPr/>
            <p:nvPr/>
          </p:nvSpPr>
          <p:spPr>
            <a:xfrm>
              <a:off x="2619142" y="2666049"/>
              <a:ext cx="2637" cy="2781"/>
            </a:xfrm>
            <a:custGeom>
              <a:avLst/>
              <a:gdLst/>
              <a:ahLst/>
              <a:cxnLst/>
              <a:rect l="l" t="t" r="r" b="b"/>
              <a:pathLst>
                <a:path w="184" h="194" extrusionOk="0">
                  <a:moveTo>
                    <a:pt x="126" y="0"/>
                  </a:moveTo>
                  <a:cubicBezTo>
                    <a:pt x="14" y="0"/>
                    <a:pt x="54" y="167"/>
                    <a:pt x="1" y="194"/>
                  </a:cubicBezTo>
                  <a:cubicBezTo>
                    <a:pt x="92" y="194"/>
                    <a:pt x="92" y="194"/>
                    <a:pt x="183" y="11"/>
                  </a:cubicBezTo>
                  <a:cubicBezTo>
                    <a:pt x="161" y="4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6"/>
            <p:cNvSpPr/>
            <p:nvPr/>
          </p:nvSpPr>
          <p:spPr>
            <a:xfrm>
              <a:off x="2281525" y="2792569"/>
              <a:ext cx="3927" cy="2623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61" y="0"/>
                  </a:moveTo>
                  <a:lnTo>
                    <a:pt x="0" y="182"/>
                  </a:lnTo>
                  <a:lnTo>
                    <a:pt x="274" y="18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6"/>
            <p:cNvSpPr/>
            <p:nvPr/>
          </p:nvSpPr>
          <p:spPr>
            <a:xfrm>
              <a:off x="2545960" y="2851386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31" y="0"/>
                  </a:moveTo>
                  <a:lnTo>
                    <a:pt x="1" y="183"/>
                  </a:lnTo>
                  <a:lnTo>
                    <a:pt x="244" y="18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6"/>
            <p:cNvSpPr/>
            <p:nvPr/>
          </p:nvSpPr>
          <p:spPr>
            <a:xfrm>
              <a:off x="2568620" y="2850512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13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6"/>
            <p:cNvSpPr/>
            <p:nvPr/>
          </p:nvSpPr>
          <p:spPr>
            <a:xfrm>
              <a:off x="2613925" y="2674048"/>
              <a:ext cx="1749" cy="3498"/>
            </a:xfrm>
            <a:custGeom>
              <a:avLst/>
              <a:gdLst/>
              <a:ahLst/>
              <a:cxnLst/>
              <a:rect l="l" t="t" r="r" b="b"/>
              <a:pathLst>
                <a:path w="122" h="244" extrusionOk="0">
                  <a:moveTo>
                    <a:pt x="122" y="0"/>
                  </a:moveTo>
                  <a:lnTo>
                    <a:pt x="0" y="61"/>
                  </a:lnTo>
                  <a:lnTo>
                    <a:pt x="122" y="24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6"/>
            <p:cNvSpPr/>
            <p:nvPr/>
          </p:nvSpPr>
          <p:spPr>
            <a:xfrm>
              <a:off x="3411156" y="279517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0"/>
                  </a:moveTo>
                  <a:lnTo>
                    <a:pt x="0" y="122"/>
                  </a:lnTo>
                  <a:lnTo>
                    <a:pt x="12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6"/>
            <p:cNvSpPr/>
            <p:nvPr/>
          </p:nvSpPr>
          <p:spPr>
            <a:xfrm>
              <a:off x="3412460" y="2798662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22"/>
                    <a:pt x="122" y="153"/>
                    <a:pt x="183" y="213"/>
                  </a:cubicBezTo>
                  <a:cubicBezTo>
                    <a:pt x="244" y="92"/>
                    <a:pt x="122" y="6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6"/>
            <p:cNvSpPr/>
            <p:nvPr/>
          </p:nvSpPr>
          <p:spPr>
            <a:xfrm>
              <a:off x="3337960" y="2616966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22" y="1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53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6"/>
            <p:cNvSpPr/>
            <p:nvPr/>
          </p:nvSpPr>
          <p:spPr>
            <a:xfrm>
              <a:off x="3240814" y="2615231"/>
              <a:ext cx="2637" cy="262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22" y="0"/>
                  </a:moveTo>
                  <a:lnTo>
                    <a:pt x="1" y="30"/>
                  </a:lnTo>
                  <a:lnTo>
                    <a:pt x="1" y="182"/>
                  </a:lnTo>
                  <a:cubicBezTo>
                    <a:pt x="183" y="182"/>
                    <a:pt x="183" y="12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6"/>
            <p:cNvSpPr/>
            <p:nvPr/>
          </p:nvSpPr>
          <p:spPr>
            <a:xfrm>
              <a:off x="2287617" y="2785588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214" y="1"/>
                  </a:moveTo>
                  <a:cubicBezTo>
                    <a:pt x="92" y="31"/>
                    <a:pt x="1" y="62"/>
                    <a:pt x="62" y="244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6"/>
            <p:cNvSpPr/>
            <p:nvPr/>
          </p:nvSpPr>
          <p:spPr>
            <a:xfrm>
              <a:off x="2264971" y="3008684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5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6"/>
            <p:cNvSpPr/>
            <p:nvPr/>
          </p:nvSpPr>
          <p:spPr>
            <a:xfrm>
              <a:off x="3446012" y="2707592"/>
              <a:ext cx="3927" cy="2193"/>
            </a:xfrm>
            <a:custGeom>
              <a:avLst/>
              <a:gdLst/>
              <a:ahLst/>
              <a:cxnLst/>
              <a:rect l="l" t="t" r="r" b="b"/>
              <a:pathLst>
                <a:path w="274" h="153" extrusionOk="0">
                  <a:moveTo>
                    <a:pt x="0" y="1"/>
                  </a:moveTo>
                  <a:lnTo>
                    <a:pt x="0" y="153"/>
                  </a:lnTo>
                  <a:lnTo>
                    <a:pt x="274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6"/>
            <p:cNvSpPr/>
            <p:nvPr/>
          </p:nvSpPr>
          <p:spPr>
            <a:xfrm>
              <a:off x="2996860" y="2646596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0" y="1"/>
                  </a:moveTo>
                  <a:lnTo>
                    <a:pt x="30" y="304"/>
                  </a:lnTo>
                  <a:lnTo>
                    <a:pt x="152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6"/>
            <p:cNvSpPr/>
            <p:nvPr/>
          </p:nvSpPr>
          <p:spPr>
            <a:xfrm>
              <a:off x="3439477" y="2938528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1"/>
                  </a:moveTo>
                  <a:lnTo>
                    <a:pt x="0" y="31"/>
                  </a:lnTo>
                  <a:lnTo>
                    <a:pt x="0" y="153"/>
                  </a:lnTo>
                  <a:cubicBezTo>
                    <a:pt x="182" y="153"/>
                    <a:pt x="182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6"/>
            <p:cNvSpPr/>
            <p:nvPr/>
          </p:nvSpPr>
          <p:spPr>
            <a:xfrm>
              <a:off x="3429014" y="2796053"/>
              <a:ext cx="1763" cy="3498"/>
            </a:xfrm>
            <a:custGeom>
              <a:avLst/>
              <a:gdLst/>
              <a:ahLst/>
              <a:cxnLst/>
              <a:rect l="l" t="t" r="r" b="b"/>
              <a:pathLst>
                <a:path w="123" h="244" extrusionOk="0">
                  <a:moveTo>
                    <a:pt x="31" y="0"/>
                  </a:moveTo>
                  <a:lnTo>
                    <a:pt x="1" y="31"/>
                  </a:lnTo>
                  <a:lnTo>
                    <a:pt x="31" y="243"/>
                  </a:lnTo>
                  <a:lnTo>
                    <a:pt x="122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6"/>
            <p:cNvSpPr/>
            <p:nvPr/>
          </p:nvSpPr>
          <p:spPr>
            <a:xfrm>
              <a:off x="2821717" y="2648345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1" y="31"/>
                  </a:lnTo>
                  <a:lnTo>
                    <a:pt x="153" y="182"/>
                  </a:lnTo>
                  <a:lnTo>
                    <a:pt x="214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6"/>
            <p:cNvSpPr/>
            <p:nvPr/>
          </p:nvSpPr>
          <p:spPr>
            <a:xfrm>
              <a:off x="3374995" y="2628735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1" y="0"/>
                  </a:moveTo>
                  <a:lnTo>
                    <a:pt x="1" y="152"/>
                  </a:lnTo>
                  <a:lnTo>
                    <a:pt x="274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6"/>
            <p:cNvSpPr/>
            <p:nvPr/>
          </p:nvSpPr>
          <p:spPr>
            <a:xfrm>
              <a:off x="2252774" y="2983411"/>
              <a:ext cx="3053" cy="3068"/>
            </a:xfrm>
            <a:custGeom>
              <a:avLst/>
              <a:gdLst/>
              <a:ahLst/>
              <a:cxnLst/>
              <a:rect l="l" t="t" r="r" b="b"/>
              <a:pathLst>
                <a:path w="213" h="214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92"/>
                    <a:pt x="61" y="213"/>
                    <a:pt x="183" y="213"/>
                  </a:cubicBezTo>
                  <a:cubicBezTo>
                    <a:pt x="213" y="122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6"/>
            <p:cNvSpPr/>
            <p:nvPr/>
          </p:nvSpPr>
          <p:spPr>
            <a:xfrm>
              <a:off x="3416817" y="2756832"/>
              <a:ext cx="3497" cy="3498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1" y="153"/>
                    <a:pt x="92" y="153"/>
                    <a:pt x="152" y="244"/>
                  </a:cubicBezTo>
                  <a:cubicBezTo>
                    <a:pt x="244" y="92"/>
                    <a:pt x="122" y="6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6"/>
            <p:cNvSpPr/>
            <p:nvPr/>
          </p:nvSpPr>
          <p:spPr>
            <a:xfrm>
              <a:off x="3522247" y="2850082"/>
              <a:ext cx="5676" cy="889"/>
            </a:xfrm>
            <a:custGeom>
              <a:avLst/>
              <a:gdLst/>
              <a:ahLst/>
              <a:cxnLst/>
              <a:rect l="l" t="t" r="r" b="b"/>
              <a:pathLst>
                <a:path w="396" h="62" extrusionOk="0">
                  <a:moveTo>
                    <a:pt x="183" y="0"/>
                  </a:moveTo>
                  <a:cubicBezTo>
                    <a:pt x="91" y="0"/>
                    <a:pt x="0" y="0"/>
                    <a:pt x="0" y="31"/>
                  </a:cubicBezTo>
                  <a:cubicBezTo>
                    <a:pt x="0" y="31"/>
                    <a:pt x="91" y="61"/>
                    <a:pt x="183" y="61"/>
                  </a:cubicBezTo>
                  <a:cubicBezTo>
                    <a:pt x="304" y="61"/>
                    <a:pt x="395" y="31"/>
                    <a:pt x="395" y="31"/>
                  </a:cubicBezTo>
                  <a:cubicBezTo>
                    <a:pt x="395" y="0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6"/>
            <p:cNvSpPr/>
            <p:nvPr/>
          </p:nvSpPr>
          <p:spPr>
            <a:xfrm>
              <a:off x="3464745" y="2752474"/>
              <a:ext cx="3053" cy="2193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92"/>
                  </a:lnTo>
                  <a:cubicBezTo>
                    <a:pt x="152" y="92"/>
                    <a:pt x="182" y="61"/>
                    <a:pt x="213" y="6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6"/>
            <p:cNvSpPr/>
            <p:nvPr/>
          </p:nvSpPr>
          <p:spPr>
            <a:xfrm>
              <a:off x="3382405" y="2679280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6"/>
            <p:cNvSpPr/>
            <p:nvPr/>
          </p:nvSpPr>
          <p:spPr>
            <a:xfrm>
              <a:off x="3153414" y="2635272"/>
              <a:ext cx="2465" cy="2279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20" y="0"/>
                  </a:moveTo>
                  <a:cubicBezTo>
                    <a:pt x="0" y="116"/>
                    <a:pt x="18" y="158"/>
                    <a:pt x="64" y="158"/>
                  </a:cubicBezTo>
                  <a:cubicBezTo>
                    <a:pt x="91" y="158"/>
                    <a:pt x="127" y="144"/>
                    <a:pt x="171" y="12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6"/>
            <p:cNvSpPr/>
            <p:nvPr/>
          </p:nvSpPr>
          <p:spPr>
            <a:xfrm>
              <a:off x="2274545" y="2764244"/>
              <a:ext cx="2193" cy="262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92" y="0"/>
                  </a:moveTo>
                  <a:lnTo>
                    <a:pt x="1" y="31"/>
                  </a:lnTo>
                  <a:lnTo>
                    <a:pt x="1" y="183"/>
                  </a:lnTo>
                  <a:cubicBezTo>
                    <a:pt x="153" y="183"/>
                    <a:pt x="153" y="122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6"/>
            <p:cNvSpPr/>
            <p:nvPr/>
          </p:nvSpPr>
          <p:spPr>
            <a:xfrm>
              <a:off x="2250151" y="2926329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3" y="1"/>
                  </a:moveTo>
                  <a:lnTo>
                    <a:pt x="1" y="31"/>
                  </a:lnTo>
                  <a:lnTo>
                    <a:pt x="1" y="27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6"/>
            <p:cNvSpPr/>
            <p:nvPr/>
          </p:nvSpPr>
          <p:spPr>
            <a:xfrm>
              <a:off x="2659660" y="2665762"/>
              <a:ext cx="3497" cy="2638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214" y="1"/>
                  </a:moveTo>
                  <a:lnTo>
                    <a:pt x="1" y="123"/>
                  </a:lnTo>
                  <a:lnTo>
                    <a:pt x="62" y="183"/>
                  </a:lnTo>
                  <a:cubicBezTo>
                    <a:pt x="92" y="153"/>
                    <a:pt x="122" y="153"/>
                    <a:pt x="153" y="123"/>
                  </a:cubicBezTo>
                  <a:cubicBezTo>
                    <a:pt x="183" y="92"/>
                    <a:pt x="214" y="92"/>
                    <a:pt x="244" y="6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6"/>
            <p:cNvSpPr/>
            <p:nvPr/>
          </p:nvSpPr>
          <p:spPr>
            <a:xfrm>
              <a:off x="3408533" y="2674922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153" y="0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8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6"/>
            <p:cNvSpPr/>
            <p:nvPr/>
          </p:nvSpPr>
          <p:spPr>
            <a:xfrm>
              <a:off x="2313329" y="2739401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0" y="1"/>
                  </a:moveTo>
                  <a:lnTo>
                    <a:pt x="31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6"/>
            <p:cNvSpPr/>
            <p:nvPr/>
          </p:nvSpPr>
          <p:spPr>
            <a:xfrm>
              <a:off x="3478676" y="2959443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1"/>
                  </a:moveTo>
                  <a:lnTo>
                    <a:pt x="1" y="244"/>
                  </a:lnTo>
                  <a:lnTo>
                    <a:pt x="183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6"/>
            <p:cNvSpPr/>
            <p:nvPr/>
          </p:nvSpPr>
          <p:spPr>
            <a:xfrm>
              <a:off x="2993808" y="265400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6"/>
            <p:cNvSpPr/>
            <p:nvPr/>
          </p:nvSpPr>
          <p:spPr>
            <a:xfrm>
              <a:off x="3413334" y="2755528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0" y="61"/>
                  </a:lnTo>
                  <a:lnTo>
                    <a:pt x="152" y="183"/>
                  </a:lnTo>
                  <a:lnTo>
                    <a:pt x="213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6"/>
            <p:cNvSpPr/>
            <p:nvPr/>
          </p:nvSpPr>
          <p:spPr>
            <a:xfrm>
              <a:off x="2514156" y="2675797"/>
              <a:ext cx="2193" cy="226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1" y="0"/>
                  </a:moveTo>
                  <a:cubicBezTo>
                    <a:pt x="1" y="116"/>
                    <a:pt x="25" y="158"/>
                    <a:pt x="66" y="158"/>
                  </a:cubicBezTo>
                  <a:cubicBezTo>
                    <a:pt x="90" y="158"/>
                    <a:pt x="119" y="144"/>
                    <a:pt x="153" y="12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6"/>
            <p:cNvSpPr/>
            <p:nvPr/>
          </p:nvSpPr>
          <p:spPr>
            <a:xfrm>
              <a:off x="2263223" y="2997789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22"/>
                    <a:pt x="92" y="152"/>
                    <a:pt x="153" y="213"/>
                  </a:cubicBezTo>
                  <a:cubicBezTo>
                    <a:pt x="244" y="92"/>
                    <a:pt x="122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6"/>
            <p:cNvSpPr/>
            <p:nvPr/>
          </p:nvSpPr>
          <p:spPr>
            <a:xfrm>
              <a:off x="2598675" y="2668385"/>
              <a:ext cx="1319" cy="3068"/>
            </a:xfrm>
            <a:custGeom>
              <a:avLst/>
              <a:gdLst/>
              <a:ahLst/>
              <a:cxnLst/>
              <a:rect l="l" t="t" r="r" b="b"/>
              <a:pathLst>
                <a:path w="92" h="214" extrusionOk="0">
                  <a:moveTo>
                    <a:pt x="0" y="0"/>
                  </a:moveTo>
                  <a:lnTo>
                    <a:pt x="0" y="213"/>
                  </a:lnTo>
                  <a:lnTo>
                    <a:pt x="92" y="2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6"/>
            <p:cNvSpPr/>
            <p:nvPr/>
          </p:nvSpPr>
          <p:spPr>
            <a:xfrm>
              <a:off x="2509369" y="2674922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83" y="0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6"/>
            <p:cNvSpPr/>
            <p:nvPr/>
          </p:nvSpPr>
          <p:spPr>
            <a:xfrm>
              <a:off x="2464064" y="267579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91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6"/>
            <p:cNvSpPr/>
            <p:nvPr/>
          </p:nvSpPr>
          <p:spPr>
            <a:xfrm>
              <a:off x="2461441" y="268058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3" y="0"/>
                  </a:moveTo>
                  <a:lnTo>
                    <a:pt x="1" y="213"/>
                  </a:lnTo>
                  <a:lnTo>
                    <a:pt x="15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6"/>
            <p:cNvSpPr/>
            <p:nvPr/>
          </p:nvSpPr>
          <p:spPr>
            <a:xfrm>
              <a:off x="2440974" y="2684498"/>
              <a:ext cx="2623" cy="1333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152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183" y="9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6"/>
            <p:cNvSpPr/>
            <p:nvPr/>
          </p:nvSpPr>
          <p:spPr>
            <a:xfrm>
              <a:off x="2633532" y="268494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0" y="0"/>
                  </a:moveTo>
                  <a:lnTo>
                    <a:pt x="30" y="61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6"/>
            <p:cNvSpPr/>
            <p:nvPr/>
          </p:nvSpPr>
          <p:spPr>
            <a:xfrm>
              <a:off x="2348616" y="2690175"/>
              <a:ext cx="2623" cy="874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0" y="0"/>
                  </a:moveTo>
                  <a:lnTo>
                    <a:pt x="0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6"/>
            <p:cNvSpPr/>
            <p:nvPr/>
          </p:nvSpPr>
          <p:spPr>
            <a:xfrm>
              <a:off x="3455156" y="2711519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6"/>
            <p:cNvSpPr/>
            <p:nvPr/>
          </p:nvSpPr>
          <p:spPr>
            <a:xfrm>
              <a:off x="3435120" y="2720665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0" y="153"/>
                  </a:lnTo>
                  <a:lnTo>
                    <a:pt x="31" y="18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6"/>
            <p:cNvSpPr/>
            <p:nvPr/>
          </p:nvSpPr>
          <p:spPr>
            <a:xfrm>
              <a:off x="3449925" y="2747687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153" y="9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6"/>
            <p:cNvSpPr/>
            <p:nvPr/>
          </p:nvSpPr>
          <p:spPr>
            <a:xfrm>
              <a:off x="3310513" y="2597355"/>
              <a:ext cx="889" cy="4817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31" y="1"/>
                    <a:pt x="1" y="92"/>
                    <a:pt x="1" y="183"/>
                  </a:cubicBezTo>
                  <a:cubicBezTo>
                    <a:pt x="1" y="244"/>
                    <a:pt x="31" y="335"/>
                    <a:pt x="31" y="335"/>
                  </a:cubicBezTo>
                  <a:cubicBezTo>
                    <a:pt x="62" y="335"/>
                    <a:pt x="62" y="244"/>
                    <a:pt x="62" y="183"/>
                  </a:cubicBezTo>
                  <a:cubicBezTo>
                    <a:pt x="62" y="92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6"/>
            <p:cNvSpPr/>
            <p:nvPr/>
          </p:nvSpPr>
          <p:spPr>
            <a:xfrm>
              <a:off x="2310706" y="2756187"/>
              <a:ext cx="1333" cy="2408"/>
            </a:xfrm>
            <a:custGeom>
              <a:avLst/>
              <a:gdLst/>
              <a:ahLst/>
              <a:cxnLst/>
              <a:rect l="l" t="t" r="r" b="b"/>
              <a:pathLst>
                <a:path w="93" h="168" extrusionOk="0">
                  <a:moveTo>
                    <a:pt x="33" y="0"/>
                  </a:moveTo>
                  <a:cubicBezTo>
                    <a:pt x="1" y="0"/>
                    <a:pt x="1" y="38"/>
                    <a:pt x="1" y="167"/>
                  </a:cubicBezTo>
                  <a:lnTo>
                    <a:pt x="92" y="15"/>
                  </a:lnTo>
                  <a:cubicBezTo>
                    <a:pt x="66" y="6"/>
                    <a:pt x="47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6"/>
            <p:cNvSpPr/>
            <p:nvPr/>
          </p:nvSpPr>
          <p:spPr>
            <a:xfrm>
              <a:off x="3440781" y="2764674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153"/>
                  </a:lnTo>
                  <a:lnTo>
                    <a:pt x="152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6"/>
            <p:cNvSpPr/>
            <p:nvPr/>
          </p:nvSpPr>
          <p:spPr>
            <a:xfrm>
              <a:off x="3342317" y="26047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" y="1"/>
                  </a:moveTo>
                  <a:lnTo>
                    <a:pt x="31" y="61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6"/>
            <p:cNvSpPr/>
            <p:nvPr/>
          </p:nvSpPr>
          <p:spPr>
            <a:xfrm>
              <a:off x="3267831" y="261435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83" y="0"/>
                  </a:moveTo>
                  <a:lnTo>
                    <a:pt x="0" y="122"/>
                  </a:lnTo>
                  <a:lnTo>
                    <a:pt x="31" y="152"/>
                  </a:lnTo>
                  <a:lnTo>
                    <a:pt x="183" y="15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6"/>
            <p:cNvSpPr/>
            <p:nvPr/>
          </p:nvSpPr>
          <p:spPr>
            <a:xfrm>
              <a:off x="3347548" y="2801715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" y="0"/>
                  </a:moveTo>
                  <a:lnTo>
                    <a:pt x="1" y="152"/>
                  </a:lnTo>
                  <a:lnTo>
                    <a:pt x="153" y="152"/>
                  </a:lnTo>
                  <a:lnTo>
                    <a:pt x="1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6"/>
            <p:cNvSpPr/>
            <p:nvPr/>
          </p:nvSpPr>
          <p:spPr>
            <a:xfrm>
              <a:off x="2299814" y="2814860"/>
              <a:ext cx="2193" cy="1247"/>
            </a:xfrm>
            <a:custGeom>
              <a:avLst/>
              <a:gdLst/>
              <a:ahLst/>
              <a:cxnLst/>
              <a:rect l="l" t="t" r="r" b="b"/>
              <a:pathLst>
                <a:path w="153" h="87" extrusionOk="0">
                  <a:moveTo>
                    <a:pt x="129" y="0"/>
                  </a:moveTo>
                  <a:cubicBezTo>
                    <a:pt x="125" y="0"/>
                    <a:pt x="123" y="8"/>
                    <a:pt x="123" y="26"/>
                  </a:cubicBezTo>
                  <a:lnTo>
                    <a:pt x="1" y="56"/>
                  </a:lnTo>
                  <a:lnTo>
                    <a:pt x="1" y="86"/>
                  </a:lnTo>
                  <a:lnTo>
                    <a:pt x="153" y="86"/>
                  </a:lnTo>
                  <a:cubicBezTo>
                    <a:pt x="153" y="43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6"/>
            <p:cNvSpPr/>
            <p:nvPr/>
          </p:nvSpPr>
          <p:spPr>
            <a:xfrm>
              <a:off x="2566871" y="284877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0" y="0"/>
                  </a:moveTo>
                  <a:lnTo>
                    <a:pt x="92" y="152"/>
                  </a:lnTo>
                  <a:cubicBezTo>
                    <a:pt x="183" y="152"/>
                    <a:pt x="152" y="9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6"/>
            <p:cNvSpPr/>
            <p:nvPr/>
          </p:nvSpPr>
          <p:spPr>
            <a:xfrm>
              <a:off x="2565997" y="2850512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22" y="1"/>
                  </a:moveTo>
                  <a:lnTo>
                    <a:pt x="1" y="183"/>
                  </a:lnTo>
                  <a:lnTo>
                    <a:pt x="153" y="183"/>
                  </a:lnTo>
                  <a:lnTo>
                    <a:pt x="153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6"/>
            <p:cNvSpPr/>
            <p:nvPr/>
          </p:nvSpPr>
          <p:spPr>
            <a:xfrm>
              <a:off x="3208136" y="2621324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122"/>
                  </a:lnTo>
                  <a:lnTo>
                    <a:pt x="214" y="122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6"/>
            <p:cNvSpPr/>
            <p:nvPr/>
          </p:nvSpPr>
          <p:spPr>
            <a:xfrm>
              <a:off x="3513318" y="2879597"/>
              <a:ext cx="2408" cy="1864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56" y="1"/>
                  </a:moveTo>
                  <a:cubicBezTo>
                    <a:pt x="0" y="1"/>
                    <a:pt x="15" y="65"/>
                    <a:pt x="15" y="130"/>
                  </a:cubicBezTo>
                  <a:lnTo>
                    <a:pt x="167" y="39"/>
                  </a:lnTo>
                  <a:cubicBezTo>
                    <a:pt x="114" y="12"/>
                    <a:pt x="7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6"/>
            <p:cNvSpPr/>
            <p:nvPr/>
          </p:nvSpPr>
          <p:spPr>
            <a:xfrm>
              <a:off x="3149788" y="2631788"/>
              <a:ext cx="2164" cy="2494"/>
            </a:xfrm>
            <a:custGeom>
              <a:avLst/>
              <a:gdLst/>
              <a:ahLst/>
              <a:cxnLst/>
              <a:rect l="l" t="t" r="r" b="b"/>
              <a:pathLst>
                <a:path w="151" h="174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138"/>
                    <a:pt x="18" y="174"/>
                    <a:pt x="62" y="174"/>
                  </a:cubicBezTo>
                  <a:cubicBezTo>
                    <a:pt x="86" y="174"/>
                    <a:pt x="119" y="163"/>
                    <a:pt x="151" y="15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6"/>
            <p:cNvSpPr/>
            <p:nvPr/>
          </p:nvSpPr>
          <p:spPr>
            <a:xfrm>
              <a:off x="3424657" y="2904985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6"/>
            <p:cNvSpPr/>
            <p:nvPr/>
          </p:nvSpPr>
          <p:spPr>
            <a:xfrm>
              <a:off x="2400456" y="2905845"/>
              <a:ext cx="2623" cy="889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1"/>
                  </a:moveTo>
                  <a:lnTo>
                    <a:pt x="0" y="62"/>
                  </a:lnTo>
                  <a:lnTo>
                    <a:pt x="18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6"/>
            <p:cNvSpPr/>
            <p:nvPr/>
          </p:nvSpPr>
          <p:spPr>
            <a:xfrm>
              <a:off x="3156739" y="2634827"/>
              <a:ext cx="1749" cy="1333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91" y="1"/>
                  </a:moveTo>
                  <a:lnTo>
                    <a:pt x="0" y="92"/>
                  </a:lnTo>
                  <a:cubicBezTo>
                    <a:pt x="122" y="92"/>
                    <a:pt x="122" y="9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6"/>
            <p:cNvSpPr/>
            <p:nvPr/>
          </p:nvSpPr>
          <p:spPr>
            <a:xfrm>
              <a:off x="3427710" y="2906719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0" y="1"/>
                  </a:moveTo>
                  <a:lnTo>
                    <a:pt x="92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6"/>
            <p:cNvSpPr/>
            <p:nvPr/>
          </p:nvSpPr>
          <p:spPr>
            <a:xfrm>
              <a:off x="2372580" y="291020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213" y="1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213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6"/>
            <p:cNvSpPr/>
            <p:nvPr/>
          </p:nvSpPr>
          <p:spPr>
            <a:xfrm>
              <a:off x="2353833" y="2913700"/>
              <a:ext cx="2637" cy="874"/>
            </a:xfrm>
            <a:custGeom>
              <a:avLst/>
              <a:gdLst/>
              <a:ahLst/>
              <a:cxnLst/>
              <a:rect l="l" t="t" r="r" b="b"/>
              <a:pathLst>
                <a:path w="184" h="61" extrusionOk="0">
                  <a:moveTo>
                    <a:pt x="1" y="0"/>
                  </a:moveTo>
                  <a:lnTo>
                    <a:pt x="1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6"/>
            <p:cNvSpPr/>
            <p:nvPr/>
          </p:nvSpPr>
          <p:spPr>
            <a:xfrm>
              <a:off x="3433371" y="2915879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" y="0"/>
                  </a:moveTo>
                  <a:lnTo>
                    <a:pt x="1" y="61"/>
                  </a:lnTo>
                  <a:lnTo>
                    <a:pt x="153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6"/>
            <p:cNvSpPr/>
            <p:nvPr/>
          </p:nvSpPr>
          <p:spPr>
            <a:xfrm>
              <a:off x="2223722" y="2954655"/>
              <a:ext cx="1620" cy="2738"/>
            </a:xfrm>
            <a:custGeom>
              <a:avLst/>
              <a:gdLst/>
              <a:ahLst/>
              <a:cxnLst/>
              <a:rect l="l" t="t" r="r" b="b"/>
              <a:pathLst>
                <a:path w="113" h="191" extrusionOk="0">
                  <a:moveTo>
                    <a:pt x="51" y="0"/>
                  </a:moveTo>
                  <a:cubicBezTo>
                    <a:pt x="1" y="127"/>
                    <a:pt x="13" y="190"/>
                    <a:pt x="72" y="190"/>
                  </a:cubicBezTo>
                  <a:cubicBezTo>
                    <a:pt x="84" y="190"/>
                    <a:pt x="97" y="188"/>
                    <a:pt x="112" y="18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DD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6"/>
            <p:cNvSpPr/>
            <p:nvPr/>
          </p:nvSpPr>
          <p:spPr>
            <a:xfrm>
              <a:off x="3470836" y="2957264"/>
              <a:ext cx="2623" cy="1247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1" y="1"/>
                  </a:moveTo>
                  <a:cubicBezTo>
                    <a:pt x="22" y="44"/>
                    <a:pt x="28" y="87"/>
                    <a:pt x="30" y="87"/>
                  </a:cubicBezTo>
                  <a:cubicBezTo>
                    <a:pt x="31" y="87"/>
                    <a:pt x="31" y="79"/>
                    <a:pt x="31" y="61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6"/>
            <p:cNvSpPr/>
            <p:nvPr/>
          </p:nvSpPr>
          <p:spPr>
            <a:xfrm>
              <a:off x="3019076" y="2646596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0" y="1"/>
                  </a:moveTo>
                  <a:lnTo>
                    <a:pt x="0" y="12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6"/>
            <p:cNvSpPr/>
            <p:nvPr/>
          </p:nvSpPr>
          <p:spPr>
            <a:xfrm>
              <a:off x="2993851" y="2647657"/>
              <a:ext cx="1706" cy="1563"/>
            </a:xfrm>
            <a:custGeom>
              <a:avLst/>
              <a:gdLst/>
              <a:ahLst/>
              <a:cxnLst/>
              <a:rect l="l" t="t" r="r" b="b"/>
              <a:pathLst>
                <a:path w="119" h="109" extrusionOk="0">
                  <a:moveTo>
                    <a:pt x="34" y="1"/>
                  </a:moveTo>
                  <a:cubicBezTo>
                    <a:pt x="1" y="1"/>
                    <a:pt x="7" y="28"/>
                    <a:pt x="28" y="109"/>
                  </a:cubicBezTo>
                  <a:lnTo>
                    <a:pt x="119" y="18"/>
                  </a:lnTo>
                  <a:cubicBezTo>
                    <a:pt x="78" y="8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6"/>
            <p:cNvSpPr/>
            <p:nvPr/>
          </p:nvSpPr>
          <p:spPr>
            <a:xfrm>
              <a:off x="2889281" y="2649650"/>
              <a:ext cx="1720" cy="2093"/>
            </a:xfrm>
            <a:custGeom>
              <a:avLst/>
              <a:gdLst/>
              <a:ahLst/>
              <a:cxnLst/>
              <a:rect l="l" t="t" r="r" b="b"/>
              <a:pathLst>
                <a:path w="120" h="146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89"/>
                    <a:pt x="1" y="146"/>
                    <a:pt x="47" y="146"/>
                  </a:cubicBezTo>
                  <a:cubicBezTo>
                    <a:pt x="63" y="146"/>
                    <a:pt x="87" y="138"/>
                    <a:pt x="120" y="12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6"/>
            <p:cNvSpPr/>
            <p:nvPr/>
          </p:nvSpPr>
          <p:spPr>
            <a:xfrm>
              <a:off x="3003382" y="2649650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1" y="0"/>
                  </a:moveTo>
                  <a:lnTo>
                    <a:pt x="1" y="213"/>
                  </a:lnTo>
                  <a:lnTo>
                    <a:pt x="6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6"/>
            <p:cNvSpPr/>
            <p:nvPr/>
          </p:nvSpPr>
          <p:spPr>
            <a:xfrm>
              <a:off x="2832610" y="2651384"/>
              <a:ext cx="1333" cy="1147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92" y="1"/>
                  </a:moveTo>
                  <a:lnTo>
                    <a:pt x="1" y="62"/>
                  </a:lnTo>
                  <a:cubicBezTo>
                    <a:pt x="34" y="73"/>
                    <a:pt x="55" y="80"/>
                    <a:pt x="69" y="80"/>
                  </a:cubicBezTo>
                  <a:cubicBezTo>
                    <a:pt x="92" y="80"/>
                    <a:pt x="92" y="59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6"/>
            <p:cNvSpPr/>
            <p:nvPr/>
          </p:nvSpPr>
          <p:spPr>
            <a:xfrm>
              <a:off x="2824770" y="2656186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6"/>
            <p:cNvSpPr/>
            <p:nvPr/>
          </p:nvSpPr>
          <p:spPr>
            <a:xfrm>
              <a:off x="2844807" y="2656186"/>
              <a:ext cx="3067" cy="1749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" y="0"/>
                  </a:moveTo>
                  <a:lnTo>
                    <a:pt x="1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6"/>
            <p:cNvSpPr/>
            <p:nvPr/>
          </p:nvSpPr>
          <p:spPr>
            <a:xfrm>
              <a:off x="2817375" y="2657061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0" y="38"/>
                    <a:pt x="0" y="75"/>
                    <a:pt x="0" y="91"/>
                  </a:cubicBez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6"/>
            <p:cNvSpPr/>
            <p:nvPr/>
          </p:nvSpPr>
          <p:spPr>
            <a:xfrm>
              <a:off x="3395906" y="2664902"/>
              <a:ext cx="2623" cy="1433"/>
            </a:xfrm>
            <a:custGeom>
              <a:avLst/>
              <a:gdLst/>
              <a:ahLst/>
              <a:cxnLst/>
              <a:rect l="l" t="t" r="r" b="b"/>
              <a:pathLst>
                <a:path w="183" h="100" extrusionOk="0">
                  <a:moveTo>
                    <a:pt x="1" y="0"/>
                  </a:moveTo>
                  <a:cubicBezTo>
                    <a:pt x="25" y="50"/>
                    <a:pt x="30" y="99"/>
                    <a:pt x="31" y="99"/>
                  </a:cubicBezTo>
                  <a:cubicBezTo>
                    <a:pt x="31" y="99"/>
                    <a:pt x="31" y="97"/>
                    <a:pt x="31" y="9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6"/>
            <p:cNvSpPr/>
            <p:nvPr/>
          </p:nvSpPr>
          <p:spPr>
            <a:xfrm>
              <a:off x="3306600" y="2619145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0" y="1"/>
                  </a:moveTo>
                  <a:lnTo>
                    <a:pt x="0" y="153"/>
                  </a:lnTo>
                  <a:lnTo>
                    <a:pt x="61" y="15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6"/>
            <p:cNvSpPr/>
            <p:nvPr/>
          </p:nvSpPr>
          <p:spPr>
            <a:xfrm>
              <a:off x="3240814" y="262001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1" y="15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6"/>
            <p:cNvSpPr/>
            <p:nvPr/>
          </p:nvSpPr>
          <p:spPr>
            <a:xfrm>
              <a:off x="3354958" y="262219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0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6"/>
            <p:cNvSpPr/>
            <p:nvPr/>
          </p:nvSpPr>
          <p:spPr>
            <a:xfrm>
              <a:off x="3361494" y="2622628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61" y="183"/>
                    <a:pt x="61" y="122"/>
                  </a:cubicBezTo>
                  <a:cubicBezTo>
                    <a:pt x="6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6"/>
            <p:cNvSpPr/>
            <p:nvPr/>
          </p:nvSpPr>
          <p:spPr>
            <a:xfrm>
              <a:off x="3231225" y="262568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6"/>
            <p:cNvSpPr/>
            <p:nvPr/>
          </p:nvSpPr>
          <p:spPr>
            <a:xfrm>
              <a:off x="2468851" y="2691479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6"/>
            <p:cNvSpPr/>
            <p:nvPr/>
          </p:nvSpPr>
          <p:spPr>
            <a:xfrm>
              <a:off x="3219903" y="262655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6"/>
            <p:cNvSpPr/>
            <p:nvPr/>
          </p:nvSpPr>
          <p:spPr>
            <a:xfrm>
              <a:off x="3209454" y="262786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6"/>
            <p:cNvSpPr/>
            <p:nvPr/>
          </p:nvSpPr>
          <p:spPr>
            <a:xfrm>
              <a:off x="2584299" y="2687551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2"/>
                    <a:pt x="92" y="92"/>
                    <a:pt x="92" y="92"/>
                  </a:cubicBezTo>
                  <a:cubicBezTo>
                    <a:pt x="122" y="92"/>
                    <a:pt x="152" y="62"/>
                    <a:pt x="183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6"/>
            <p:cNvSpPr/>
            <p:nvPr/>
          </p:nvSpPr>
          <p:spPr>
            <a:xfrm>
              <a:off x="3253011" y="2632218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0"/>
                  </a:moveTo>
                  <a:cubicBezTo>
                    <a:pt x="62" y="61"/>
                    <a:pt x="1" y="122"/>
                    <a:pt x="122" y="152"/>
                  </a:cubicBezTo>
                  <a:cubicBezTo>
                    <a:pt x="92" y="92"/>
                    <a:pt x="15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6"/>
            <p:cNvSpPr/>
            <p:nvPr/>
          </p:nvSpPr>
          <p:spPr>
            <a:xfrm>
              <a:off x="3390675" y="2784284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6"/>
            <p:cNvSpPr/>
            <p:nvPr/>
          </p:nvSpPr>
          <p:spPr>
            <a:xfrm>
              <a:off x="3210759" y="263439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122" y="61"/>
                  </a:cubicBezTo>
                  <a:cubicBezTo>
                    <a:pt x="183" y="61"/>
                    <a:pt x="213" y="31"/>
                    <a:pt x="213" y="31"/>
                  </a:cubicBezTo>
                  <a:cubicBezTo>
                    <a:pt x="213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6"/>
            <p:cNvSpPr/>
            <p:nvPr/>
          </p:nvSpPr>
          <p:spPr>
            <a:xfrm>
              <a:off x="3450355" y="2713268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3" y="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6"/>
            <p:cNvSpPr/>
            <p:nvPr/>
          </p:nvSpPr>
          <p:spPr>
            <a:xfrm>
              <a:off x="3360619" y="263570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6"/>
            <p:cNvSpPr/>
            <p:nvPr/>
          </p:nvSpPr>
          <p:spPr>
            <a:xfrm>
              <a:off x="3439477" y="2793430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0" y="1"/>
                  </a:moveTo>
                  <a:cubicBezTo>
                    <a:pt x="30" y="1"/>
                    <a:pt x="0" y="62"/>
                    <a:pt x="0" y="122"/>
                  </a:cubicBezTo>
                  <a:cubicBezTo>
                    <a:pt x="0" y="183"/>
                    <a:pt x="30" y="214"/>
                    <a:pt x="30" y="214"/>
                  </a:cubicBezTo>
                  <a:cubicBezTo>
                    <a:pt x="61" y="214"/>
                    <a:pt x="61" y="183"/>
                    <a:pt x="61" y="122"/>
                  </a:cubicBezTo>
                  <a:cubicBezTo>
                    <a:pt x="61" y="62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0" name="Google Shape;2590;p6"/>
            <p:cNvSpPr/>
            <p:nvPr/>
          </p:nvSpPr>
          <p:spPr>
            <a:xfrm>
              <a:off x="3359315" y="2638755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1" name="Google Shape;2591;p6"/>
            <p:cNvSpPr/>
            <p:nvPr/>
          </p:nvSpPr>
          <p:spPr>
            <a:xfrm>
              <a:off x="2309402" y="27119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1"/>
                  </a:moveTo>
                  <a:lnTo>
                    <a:pt x="1" y="153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6"/>
            <p:cNvSpPr/>
            <p:nvPr/>
          </p:nvSpPr>
          <p:spPr>
            <a:xfrm>
              <a:off x="2463620" y="2683638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1" y="152"/>
                  </a:lnTo>
                  <a:lnTo>
                    <a:pt x="62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6"/>
            <p:cNvSpPr/>
            <p:nvPr/>
          </p:nvSpPr>
          <p:spPr>
            <a:xfrm>
              <a:off x="2517639" y="268799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6"/>
            <p:cNvSpPr/>
            <p:nvPr/>
          </p:nvSpPr>
          <p:spPr>
            <a:xfrm>
              <a:off x="3067864" y="26431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6"/>
            <p:cNvSpPr/>
            <p:nvPr/>
          </p:nvSpPr>
          <p:spPr>
            <a:xfrm>
              <a:off x="2427459" y="2690175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6"/>
            <p:cNvSpPr/>
            <p:nvPr/>
          </p:nvSpPr>
          <p:spPr>
            <a:xfrm>
              <a:off x="3436854" y="2689300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122" y="0"/>
                  </a:moveTo>
                  <a:cubicBezTo>
                    <a:pt x="62" y="0"/>
                    <a:pt x="1" y="0"/>
                    <a:pt x="1" y="31"/>
                  </a:cubicBezTo>
                  <a:lnTo>
                    <a:pt x="213" y="31"/>
                  </a:lnTo>
                  <a:cubicBezTo>
                    <a:pt x="213" y="0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6"/>
            <p:cNvSpPr/>
            <p:nvPr/>
          </p:nvSpPr>
          <p:spPr>
            <a:xfrm>
              <a:off x="2466673" y="26884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61" y="213"/>
                    <a:pt x="61" y="183"/>
                    <a:pt x="61" y="122"/>
                  </a:cubicBezTo>
                  <a:cubicBezTo>
                    <a:pt x="61" y="6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6"/>
            <p:cNvSpPr/>
            <p:nvPr/>
          </p:nvSpPr>
          <p:spPr>
            <a:xfrm>
              <a:off x="3459514" y="2799092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6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6"/>
            <p:cNvSpPr/>
            <p:nvPr/>
          </p:nvSpPr>
          <p:spPr>
            <a:xfrm>
              <a:off x="2639193" y="2683638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6"/>
            <p:cNvSpPr/>
            <p:nvPr/>
          </p:nvSpPr>
          <p:spPr>
            <a:xfrm>
              <a:off x="2365170" y="269365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6"/>
            <p:cNvSpPr/>
            <p:nvPr/>
          </p:nvSpPr>
          <p:spPr>
            <a:xfrm>
              <a:off x="3478246" y="2812610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6"/>
            <p:cNvSpPr/>
            <p:nvPr/>
          </p:nvSpPr>
          <p:spPr>
            <a:xfrm>
              <a:off x="3385887" y="2613912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31" y="183"/>
                    <a:pt x="31" y="122"/>
                  </a:cubicBezTo>
                  <a:cubicBezTo>
                    <a:pt x="3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3" name="Google Shape;2603;p6"/>
            <p:cNvSpPr/>
            <p:nvPr/>
          </p:nvSpPr>
          <p:spPr>
            <a:xfrm>
              <a:off x="2344259" y="2696711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4" name="Google Shape;2604;p6"/>
            <p:cNvSpPr/>
            <p:nvPr/>
          </p:nvSpPr>
          <p:spPr>
            <a:xfrm>
              <a:off x="2308528" y="2762939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6"/>
            <p:cNvSpPr/>
            <p:nvPr/>
          </p:nvSpPr>
          <p:spPr>
            <a:xfrm>
              <a:off x="3387192" y="2616966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1"/>
                  </a:moveTo>
                  <a:cubicBezTo>
                    <a:pt x="61" y="1"/>
                    <a:pt x="1" y="1"/>
                    <a:pt x="1" y="31"/>
                  </a:cubicBezTo>
                  <a:cubicBezTo>
                    <a:pt x="1" y="31"/>
                    <a:pt x="61" y="61"/>
                    <a:pt x="122" y="61"/>
                  </a:cubicBezTo>
                  <a:cubicBezTo>
                    <a:pt x="153" y="61"/>
                    <a:pt x="213" y="31"/>
                    <a:pt x="213" y="31"/>
                  </a:cubicBezTo>
                  <a:cubicBezTo>
                    <a:pt x="213" y="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6"/>
            <p:cNvSpPr/>
            <p:nvPr/>
          </p:nvSpPr>
          <p:spPr>
            <a:xfrm>
              <a:off x="3561016" y="284136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6"/>
            <p:cNvSpPr/>
            <p:nvPr/>
          </p:nvSpPr>
          <p:spPr>
            <a:xfrm>
              <a:off x="2438796" y="2682319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62"/>
                    <a:pt x="91" y="62"/>
                  </a:cubicBezTo>
                  <a:cubicBezTo>
                    <a:pt x="152" y="62"/>
                    <a:pt x="213" y="62"/>
                    <a:pt x="213" y="31"/>
                  </a:cubicBezTo>
                  <a:cubicBezTo>
                    <a:pt x="213" y="31"/>
                    <a:pt x="15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6"/>
            <p:cNvSpPr/>
            <p:nvPr/>
          </p:nvSpPr>
          <p:spPr>
            <a:xfrm>
              <a:off x="3398084" y="2680154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cubicBezTo>
                    <a:pt x="31" y="61"/>
                    <a:pt x="61" y="91"/>
                    <a:pt x="61" y="91"/>
                  </a:cubicBezTo>
                  <a:cubicBezTo>
                    <a:pt x="92" y="61"/>
                    <a:pt x="122" y="61"/>
                    <a:pt x="152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6"/>
            <p:cNvSpPr/>
            <p:nvPr/>
          </p:nvSpPr>
          <p:spPr>
            <a:xfrm>
              <a:off x="2384332" y="2680584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6"/>
            <p:cNvSpPr/>
            <p:nvPr/>
          </p:nvSpPr>
          <p:spPr>
            <a:xfrm>
              <a:off x="3557533" y="2860102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0"/>
                  </a:moveTo>
                  <a:cubicBezTo>
                    <a:pt x="0" y="31"/>
                    <a:pt x="31" y="31"/>
                    <a:pt x="92" y="31"/>
                  </a:cubicBezTo>
                  <a:cubicBezTo>
                    <a:pt x="152" y="31"/>
                    <a:pt x="183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6"/>
            <p:cNvSpPr/>
            <p:nvPr/>
          </p:nvSpPr>
          <p:spPr>
            <a:xfrm>
              <a:off x="2480618" y="2679280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6"/>
            <p:cNvSpPr/>
            <p:nvPr/>
          </p:nvSpPr>
          <p:spPr>
            <a:xfrm>
              <a:off x="2474082" y="2679280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6"/>
            <p:cNvSpPr/>
            <p:nvPr/>
          </p:nvSpPr>
          <p:spPr>
            <a:xfrm>
              <a:off x="2447940" y="2677975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6"/>
            <p:cNvSpPr/>
            <p:nvPr/>
          </p:nvSpPr>
          <p:spPr>
            <a:xfrm>
              <a:off x="3460818" y="2752044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6"/>
            <p:cNvSpPr/>
            <p:nvPr/>
          </p:nvSpPr>
          <p:spPr>
            <a:xfrm>
              <a:off x="2528102" y="2888428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6"/>
            <p:cNvSpPr/>
            <p:nvPr/>
          </p:nvSpPr>
          <p:spPr>
            <a:xfrm>
              <a:off x="2619586" y="2676227"/>
              <a:ext cx="1319" cy="1763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0" y="0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6"/>
            <p:cNvSpPr/>
            <p:nvPr/>
          </p:nvSpPr>
          <p:spPr>
            <a:xfrm>
              <a:off x="2501085" y="28914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cubicBezTo>
                    <a:pt x="1" y="62"/>
                    <a:pt x="62" y="62"/>
                    <a:pt x="92" y="62"/>
                  </a:cubicBezTo>
                  <a:cubicBezTo>
                    <a:pt x="153" y="62"/>
                    <a:pt x="214" y="62"/>
                    <a:pt x="214" y="31"/>
                  </a:cubicBezTo>
                  <a:cubicBezTo>
                    <a:pt x="214" y="3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6"/>
            <p:cNvSpPr/>
            <p:nvPr/>
          </p:nvSpPr>
          <p:spPr>
            <a:xfrm>
              <a:off x="3483477" y="289234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1"/>
                  </a:moveTo>
                  <a:lnTo>
                    <a:pt x="30" y="153"/>
                  </a:lnTo>
                  <a:lnTo>
                    <a:pt x="91" y="15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9" name="Google Shape;2619;p6"/>
            <p:cNvSpPr/>
            <p:nvPr/>
          </p:nvSpPr>
          <p:spPr>
            <a:xfrm>
              <a:off x="3465175" y="2901487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3"/>
                  </a:lnTo>
                  <a:lnTo>
                    <a:pt x="61" y="1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0" name="Google Shape;2620;p6"/>
            <p:cNvSpPr/>
            <p:nvPr/>
          </p:nvSpPr>
          <p:spPr>
            <a:xfrm>
              <a:off x="2637014" y="2670994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0" y="1"/>
                  </a:moveTo>
                  <a:cubicBezTo>
                    <a:pt x="0" y="1"/>
                    <a:pt x="0" y="61"/>
                    <a:pt x="0" y="92"/>
                  </a:cubicBezTo>
                  <a:cubicBezTo>
                    <a:pt x="0" y="153"/>
                    <a:pt x="0" y="213"/>
                    <a:pt x="0" y="213"/>
                  </a:cubicBezTo>
                  <a:cubicBezTo>
                    <a:pt x="31" y="213"/>
                    <a:pt x="31" y="153"/>
                    <a:pt x="31" y="92"/>
                  </a:cubicBezTo>
                  <a:cubicBezTo>
                    <a:pt x="31" y="6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6"/>
            <p:cNvSpPr/>
            <p:nvPr/>
          </p:nvSpPr>
          <p:spPr>
            <a:xfrm>
              <a:off x="2619142" y="267143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2" y="0"/>
                  </a:moveTo>
                  <a:lnTo>
                    <a:pt x="1" y="30"/>
                  </a:lnTo>
                  <a:lnTo>
                    <a:pt x="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6"/>
            <p:cNvSpPr/>
            <p:nvPr/>
          </p:nvSpPr>
          <p:spPr>
            <a:xfrm>
              <a:off x="2292418" y="2910647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1" y="0"/>
                  </a:moveTo>
                  <a:cubicBezTo>
                    <a:pt x="31" y="0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183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6"/>
            <p:cNvSpPr/>
            <p:nvPr/>
          </p:nvSpPr>
          <p:spPr>
            <a:xfrm>
              <a:off x="3462996" y="2914130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0"/>
                  </a:moveTo>
                  <a:cubicBezTo>
                    <a:pt x="0" y="0"/>
                    <a:pt x="0" y="31"/>
                    <a:pt x="0" y="9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31" y="152"/>
                    <a:pt x="31" y="92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6"/>
            <p:cNvSpPr/>
            <p:nvPr/>
          </p:nvSpPr>
          <p:spPr>
            <a:xfrm>
              <a:off x="2339457" y="2915879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92" y="0"/>
                  </a:moveTo>
                  <a:cubicBezTo>
                    <a:pt x="62" y="0"/>
                    <a:pt x="1" y="0"/>
                    <a:pt x="1" y="30"/>
                  </a:cubicBezTo>
                  <a:lnTo>
                    <a:pt x="214" y="30"/>
                  </a:lnTo>
                  <a:cubicBezTo>
                    <a:pt x="214" y="0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6"/>
            <p:cNvSpPr/>
            <p:nvPr/>
          </p:nvSpPr>
          <p:spPr>
            <a:xfrm>
              <a:off x="2693642" y="2668385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61" y="0"/>
                  </a:moveTo>
                  <a:lnTo>
                    <a:pt x="1" y="183"/>
                  </a:lnTo>
                  <a:cubicBezTo>
                    <a:pt x="61" y="122"/>
                    <a:pt x="92" y="92"/>
                    <a:pt x="92" y="92"/>
                  </a:cubicBezTo>
                  <a:cubicBezTo>
                    <a:pt x="61" y="61"/>
                    <a:pt x="61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6"/>
            <p:cNvSpPr/>
            <p:nvPr/>
          </p:nvSpPr>
          <p:spPr>
            <a:xfrm>
              <a:off x="3415513" y="2915879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7" name="Google Shape;2627;p6"/>
            <p:cNvSpPr/>
            <p:nvPr/>
          </p:nvSpPr>
          <p:spPr>
            <a:xfrm>
              <a:off x="3429014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8" name="Google Shape;2628;p6"/>
            <p:cNvSpPr/>
            <p:nvPr/>
          </p:nvSpPr>
          <p:spPr>
            <a:xfrm>
              <a:off x="3439907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6"/>
            <p:cNvSpPr/>
            <p:nvPr/>
          </p:nvSpPr>
          <p:spPr>
            <a:xfrm>
              <a:off x="3446012" y="275552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12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6"/>
            <p:cNvSpPr/>
            <p:nvPr/>
          </p:nvSpPr>
          <p:spPr>
            <a:xfrm>
              <a:off x="2626996" y="266708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0"/>
                  </a:moveTo>
                  <a:lnTo>
                    <a:pt x="31" y="152"/>
                  </a:lnTo>
                  <a:lnTo>
                    <a:pt x="91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6"/>
            <p:cNvSpPr/>
            <p:nvPr/>
          </p:nvSpPr>
          <p:spPr>
            <a:xfrm>
              <a:off x="2652694" y="266402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6"/>
            <p:cNvSpPr/>
            <p:nvPr/>
          </p:nvSpPr>
          <p:spPr>
            <a:xfrm>
              <a:off x="2826949" y="2662723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6"/>
            <p:cNvSpPr/>
            <p:nvPr/>
          </p:nvSpPr>
          <p:spPr>
            <a:xfrm>
              <a:off x="2294597" y="2935919"/>
              <a:ext cx="874" cy="3053"/>
            </a:xfrm>
            <a:custGeom>
              <a:avLst/>
              <a:gdLst/>
              <a:ahLst/>
              <a:cxnLst/>
              <a:rect l="l" t="t" r="r" b="b"/>
              <a:pathLst>
                <a:path w="61" h="213" extrusionOk="0">
                  <a:moveTo>
                    <a:pt x="31" y="0"/>
                  </a:moveTo>
                  <a:cubicBezTo>
                    <a:pt x="0" y="0"/>
                    <a:pt x="0" y="61"/>
                    <a:pt x="0" y="12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61" y="152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6"/>
            <p:cNvSpPr/>
            <p:nvPr/>
          </p:nvSpPr>
          <p:spPr>
            <a:xfrm>
              <a:off x="2759428" y="2659240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5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52" y="6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6"/>
            <p:cNvSpPr/>
            <p:nvPr/>
          </p:nvSpPr>
          <p:spPr>
            <a:xfrm>
              <a:off x="3488265" y="2939403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6"/>
            <p:cNvSpPr/>
            <p:nvPr/>
          </p:nvSpPr>
          <p:spPr>
            <a:xfrm>
              <a:off x="3445138" y="2940707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122" y="1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6"/>
            <p:cNvSpPr/>
            <p:nvPr/>
          </p:nvSpPr>
          <p:spPr>
            <a:xfrm>
              <a:off x="2273685" y="2951602"/>
              <a:ext cx="874" cy="2193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0" y="0"/>
                  </a:moveTo>
                  <a:lnTo>
                    <a:pt x="0" y="152"/>
                  </a:lnTo>
                  <a:lnTo>
                    <a:pt x="61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6"/>
            <p:cNvSpPr/>
            <p:nvPr/>
          </p:nvSpPr>
          <p:spPr>
            <a:xfrm>
              <a:off x="2280221" y="2951602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0"/>
                  </a:moveTo>
                  <a:cubicBezTo>
                    <a:pt x="61" y="61"/>
                    <a:pt x="31" y="92"/>
                    <a:pt x="91" y="92"/>
                  </a:cubicBezTo>
                  <a:cubicBezTo>
                    <a:pt x="122" y="61"/>
                    <a:pt x="152" y="61"/>
                    <a:pt x="18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9" name="Google Shape;2639;p6"/>
            <p:cNvSpPr/>
            <p:nvPr/>
          </p:nvSpPr>
          <p:spPr>
            <a:xfrm>
              <a:off x="2244934" y="2960748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0" name="Google Shape;2640;p6"/>
            <p:cNvSpPr/>
            <p:nvPr/>
          </p:nvSpPr>
          <p:spPr>
            <a:xfrm>
              <a:off x="2853965" y="265400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1" name="Google Shape;2641;p6"/>
            <p:cNvSpPr/>
            <p:nvPr/>
          </p:nvSpPr>
          <p:spPr>
            <a:xfrm>
              <a:off x="2239259" y="2963801"/>
              <a:ext cx="1333" cy="1763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6"/>
            <p:cNvSpPr/>
            <p:nvPr/>
          </p:nvSpPr>
          <p:spPr>
            <a:xfrm>
              <a:off x="2914520" y="2653133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31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6"/>
            <p:cNvSpPr/>
            <p:nvPr/>
          </p:nvSpPr>
          <p:spPr>
            <a:xfrm>
              <a:off x="2904932" y="2653133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6"/>
            <p:cNvSpPr/>
            <p:nvPr/>
          </p:nvSpPr>
          <p:spPr>
            <a:xfrm>
              <a:off x="2255383" y="297600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6"/>
            <p:cNvSpPr/>
            <p:nvPr/>
          </p:nvSpPr>
          <p:spPr>
            <a:xfrm>
              <a:off x="3263029" y="29777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6"/>
            <p:cNvSpPr/>
            <p:nvPr/>
          </p:nvSpPr>
          <p:spPr>
            <a:xfrm>
              <a:off x="2818679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6"/>
            <p:cNvSpPr/>
            <p:nvPr/>
          </p:nvSpPr>
          <p:spPr>
            <a:xfrm>
              <a:off x="2254953" y="2989074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91" y="61"/>
                  </a:cubicBezTo>
                  <a:cubicBezTo>
                    <a:pt x="152" y="61"/>
                    <a:pt x="213" y="31"/>
                    <a:pt x="213" y="31"/>
                  </a:cubicBezTo>
                  <a:cubicBezTo>
                    <a:pt x="213" y="0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6"/>
            <p:cNvSpPr/>
            <p:nvPr/>
          </p:nvSpPr>
          <p:spPr>
            <a:xfrm>
              <a:off x="2508065" y="2993862"/>
              <a:ext cx="874" cy="2638"/>
            </a:xfrm>
            <a:custGeom>
              <a:avLst/>
              <a:gdLst/>
              <a:ahLst/>
              <a:cxnLst/>
              <a:rect l="l" t="t" r="r" b="b"/>
              <a:pathLst>
                <a:path w="61" h="184" extrusionOk="0">
                  <a:moveTo>
                    <a:pt x="61" y="1"/>
                  </a:moveTo>
                  <a:lnTo>
                    <a:pt x="0" y="92"/>
                  </a:lnTo>
                  <a:cubicBezTo>
                    <a:pt x="0" y="122"/>
                    <a:pt x="0" y="153"/>
                    <a:pt x="30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6"/>
            <p:cNvSpPr/>
            <p:nvPr/>
          </p:nvSpPr>
          <p:spPr>
            <a:xfrm>
              <a:off x="2483657" y="2995610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0"/>
                  </a:moveTo>
                  <a:lnTo>
                    <a:pt x="1" y="61"/>
                  </a:lnTo>
                  <a:lnTo>
                    <a:pt x="123" y="3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6"/>
            <p:cNvSpPr/>
            <p:nvPr/>
          </p:nvSpPr>
          <p:spPr>
            <a:xfrm>
              <a:off x="2519817" y="2995180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30"/>
                  </a:lnTo>
                  <a:lnTo>
                    <a:pt x="1" y="91"/>
                  </a:lnTo>
                  <a:lnTo>
                    <a:pt x="153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6"/>
            <p:cNvSpPr/>
            <p:nvPr/>
          </p:nvSpPr>
          <p:spPr>
            <a:xfrm>
              <a:off x="2827823" y="26470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6"/>
            <p:cNvSpPr/>
            <p:nvPr/>
          </p:nvSpPr>
          <p:spPr>
            <a:xfrm>
              <a:off x="2261489" y="3001273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1"/>
                  </a:moveTo>
                  <a:cubicBezTo>
                    <a:pt x="0" y="31"/>
                    <a:pt x="31" y="31"/>
                    <a:pt x="91" y="31"/>
                  </a:cubicBezTo>
                  <a:cubicBezTo>
                    <a:pt x="152" y="31"/>
                    <a:pt x="182" y="3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6"/>
            <p:cNvSpPr/>
            <p:nvPr/>
          </p:nvSpPr>
          <p:spPr>
            <a:xfrm>
              <a:off x="2274545" y="300432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6"/>
            <p:cNvSpPr/>
            <p:nvPr/>
          </p:nvSpPr>
          <p:spPr>
            <a:xfrm>
              <a:off x="3271743" y="2610873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6"/>
            <p:cNvSpPr/>
            <p:nvPr/>
          </p:nvSpPr>
          <p:spPr>
            <a:xfrm>
              <a:off x="3246045" y="2612608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6"/>
            <p:cNvSpPr/>
            <p:nvPr/>
          </p:nvSpPr>
          <p:spPr>
            <a:xfrm>
              <a:off x="3240814" y="2613482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6"/>
            <p:cNvSpPr/>
            <p:nvPr/>
          </p:nvSpPr>
          <p:spPr>
            <a:xfrm>
              <a:off x="3216850" y="2618715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6"/>
            <p:cNvSpPr/>
            <p:nvPr/>
          </p:nvSpPr>
          <p:spPr>
            <a:xfrm>
              <a:off x="3260851" y="262219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6"/>
            <p:cNvSpPr/>
            <p:nvPr/>
          </p:nvSpPr>
          <p:spPr>
            <a:xfrm>
              <a:off x="3212493" y="262350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lnTo>
                    <a:pt x="1" y="61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6"/>
            <p:cNvSpPr/>
            <p:nvPr/>
          </p:nvSpPr>
          <p:spPr>
            <a:xfrm>
              <a:off x="3259991" y="262307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0" y="61"/>
                  </a:lnTo>
                  <a:lnTo>
                    <a:pt x="30" y="91"/>
                  </a:lnTo>
                  <a:lnTo>
                    <a:pt x="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6"/>
            <p:cNvSpPr/>
            <p:nvPr/>
          </p:nvSpPr>
          <p:spPr>
            <a:xfrm>
              <a:off x="3211633" y="2624377"/>
              <a:ext cx="874" cy="889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6"/>
            <p:cNvSpPr/>
            <p:nvPr/>
          </p:nvSpPr>
          <p:spPr>
            <a:xfrm>
              <a:off x="3227313" y="262611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3"/>
                    <a:pt x="31" y="123"/>
                  </a:cubicBezTo>
                  <a:cubicBezTo>
                    <a:pt x="31" y="123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6"/>
            <p:cNvSpPr/>
            <p:nvPr/>
          </p:nvSpPr>
          <p:spPr>
            <a:xfrm>
              <a:off x="3274366" y="2627860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6"/>
            <p:cNvSpPr/>
            <p:nvPr/>
          </p:nvSpPr>
          <p:spPr>
            <a:xfrm>
              <a:off x="3278279" y="262743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6"/>
            <p:cNvSpPr/>
            <p:nvPr/>
          </p:nvSpPr>
          <p:spPr>
            <a:xfrm>
              <a:off x="3223386" y="2628290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1" y="123"/>
                  </a:cubicBezTo>
                  <a:cubicBezTo>
                    <a:pt x="1" y="123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6"/>
            <p:cNvSpPr/>
            <p:nvPr/>
          </p:nvSpPr>
          <p:spPr>
            <a:xfrm>
              <a:off x="3219028" y="2629609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6"/>
            <p:cNvSpPr/>
            <p:nvPr/>
          </p:nvSpPr>
          <p:spPr>
            <a:xfrm>
              <a:off x="3252581" y="263091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6"/>
            <p:cNvSpPr/>
            <p:nvPr/>
          </p:nvSpPr>
          <p:spPr>
            <a:xfrm>
              <a:off x="3245171" y="26330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0"/>
                    <a:pt x="1" y="3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6"/>
            <p:cNvSpPr/>
            <p:nvPr/>
          </p:nvSpPr>
          <p:spPr>
            <a:xfrm>
              <a:off x="3205097" y="2638325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6"/>
            <p:cNvSpPr/>
            <p:nvPr/>
          </p:nvSpPr>
          <p:spPr>
            <a:xfrm>
              <a:off x="3090523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6"/>
            <p:cNvSpPr/>
            <p:nvPr/>
          </p:nvSpPr>
          <p:spPr>
            <a:xfrm>
              <a:off x="3164579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6"/>
            <p:cNvSpPr/>
            <p:nvPr/>
          </p:nvSpPr>
          <p:spPr>
            <a:xfrm>
              <a:off x="3183742" y="2640059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6"/>
            <p:cNvSpPr/>
            <p:nvPr/>
          </p:nvSpPr>
          <p:spPr>
            <a:xfrm>
              <a:off x="3341887" y="264005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6"/>
            <p:cNvSpPr/>
            <p:nvPr/>
          </p:nvSpPr>
          <p:spPr>
            <a:xfrm>
              <a:off x="3185920" y="264093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6"/>
            <p:cNvSpPr/>
            <p:nvPr/>
          </p:nvSpPr>
          <p:spPr>
            <a:xfrm>
              <a:off x="3466923" y="2758137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0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6"/>
            <p:cNvSpPr/>
            <p:nvPr/>
          </p:nvSpPr>
          <p:spPr>
            <a:xfrm>
              <a:off x="2321169" y="273897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6"/>
            <p:cNvSpPr/>
            <p:nvPr/>
          </p:nvSpPr>
          <p:spPr>
            <a:xfrm>
              <a:off x="2311581" y="272066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6"/>
            <p:cNvSpPr/>
            <p:nvPr/>
          </p:nvSpPr>
          <p:spPr>
            <a:xfrm>
              <a:off x="3480425" y="2762495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6"/>
            <p:cNvSpPr/>
            <p:nvPr/>
          </p:nvSpPr>
          <p:spPr>
            <a:xfrm>
              <a:off x="3424657" y="276467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6"/>
            <p:cNvSpPr/>
            <p:nvPr/>
          </p:nvSpPr>
          <p:spPr>
            <a:xfrm>
              <a:off x="3450799" y="271021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6"/>
            <p:cNvSpPr/>
            <p:nvPr/>
          </p:nvSpPr>
          <p:spPr>
            <a:xfrm>
              <a:off x="3462122" y="2707162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1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6"/>
            <p:cNvSpPr/>
            <p:nvPr/>
          </p:nvSpPr>
          <p:spPr>
            <a:xfrm>
              <a:off x="3452104" y="270803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61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6"/>
            <p:cNvSpPr/>
            <p:nvPr/>
          </p:nvSpPr>
          <p:spPr>
            <a:xfrm>
              <a:off x="2305919" y="277513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6"/>
            <p:cNvSpPr/>
            <p:nvPr/>
          </p:nvSpPr>
          <p:spPr>
            <a:xfrm>
              <a:off x="2302866" y="2777747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92" y="6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6"/>
            <p:cNvSpPr/>
            <p:nvPr/>
          </p:nvSpPr>
          <p:spPr>
            <a:xfrm>
              <a:off x="2290240" y="27842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6"/>
            <p:cNvSpPr/>
            <p:nvPr/>
          </p:nvSpPr>
          <p:spPr>
            <a:xfrm>
              <a:off x="3424227" y="278428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6"/>
            <p:cNvSpPr/>
            <p:nvPr/>
          </p:nvSpPr>
          <p:spPr>
            <a:xfrm>
              <a:off x="2292418" y="2788212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6"/>
            <p:cNvSpPr/>
            <p:nvPr/>
          </p:nvSpPr>
          <p:spPr>
            <a:xfrm>
              <a:off x="3389370" y="278864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6"/>
            <p:cNvSpPr/>
            <p:nvPr/>
          </p:nvSpPr>
          <p:spPr>
            <a:xfrm>
              <a:off x="3488694" y="2793430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1"/>
                    <a:pt x="31" y="31"/>
                    <a:pt x="62" y="31"/>
                  </a:cubicBezTo>
                  <a:cubicBezTo>
                    <a:pt x="9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6"/>
            <p:cNvSpPr/>
            <p:nvPr/>
          </p:nvSpPr>
          <p:spPr>
            <a:xfrm>
              <a:off x="3419426" y="279823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2" y="91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6"/>
            <p:cNvSpPr/>
            <p:nvPr/>
          </p:nvSpPr>
          <p:spPr>
            <a:xfrm>
              <a:off x="2308972" y="2742884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6"/>
            <p:cNvSpPr/>
            <p:nvPr/>
          </p:nvSpPr>
          <p:spPr>
            <a:xfrm>
              <a:off x="2491066" y="268973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6"/>
            <p:cNvSpPr/>
            <p:nvPr/>
          </p:nvSpPr>
          <p:spPr>
            <a:xfrm>
              <a:off x="2315938" y="2742454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6"/>
            <p:cNvSpPr/>
            <p:nvPr/>
          </p:nvSpPr>
          <p:spPr>
            <a:xfrm>
              <a:off x="2477121" y="2689300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92" y="31"/>
                  </a:lnTo>
                  <a:cubicBezTo>
                    <a:pt x="9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6"/>
            <p:cNvSpPr/>
            <p:nvPr/>
          </p:nvSpPr>
          <p:spPr>
            <a:xfrm>
              <a:off x="2460137" y="268930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6"/>
            <p:cNvSpPr/>
            <p:nvPr/>
          </p:nvSpPr>
          <p:spPr>
            <a:xfrm>
              <a:off x="3420300" y="2687996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1" y="61"/>
                  </a:lnTo>
                  <a:lnTo>
                    <a:pt x="31" y="91"/>
                  </a:lnTo>
                  <a:lnTo>
                    <a:pt x="92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6"/>
            <p:cNvSpPr/>
            <p:nvPr/>
          </p:nvSpPr>
          <p:spPr>
            <a:xfrm>
              <a:off x="3430318" y="280825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1" y="31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6"/>
            <p:cNvSpPr/>
            <p:nvPr/>
          </p:nvSpPr>
          <p:spPr>
            <a:xfrm>
              <a:off x="3426835" y="2809556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lnTo>
                    <a:pt x="1" y="31"/>
                  </a:lnTo>
                  <a:lnTo>
                    <a:pt x="61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6"/>
            <p:cNvSpPr/>
            <p:nvPr/>
          </p:nvSpPr>
          <p:spPr>
            <a:xfrm>
              <a:off x="2430082" y="268755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6"/>
            <p:cNvSpPr/>
            <p:nvPr/>
          </p:nvSpPr>
          <p:spPr>
            <a:xfrm>
              <a:off x="2426599" y="2687996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6"/>
            <p:cNvSpPr/>
            <p:nvPr/>
          </p:nvSpPr>
          <p:spPr>
            <a:xfrm>
              <a:off x="3520498" y="2810861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6"/>
            <p:cNvSpPr/>
            <p:nvPr/>
          </p:nvSpPr>
          <p:spPr>
            <a:xfrm>
              <a:off x="2467977" y="2686677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62"/>
                    <a:pt x="1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6"/>
            <p:cNvSpPr/>
            <p:nvPr/>
          </p:nvSpPr>
          <p:spPr>
            <a:xfrm>
              <a:off x="2427459" y="2686677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62" y="1"/>
                  </a:move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6"/>
            <p:cNvSpPr/>
            <p:nvPr/>
          </p:nvSpPr>
          <p:spPr>
            <a:xfrm>
              <a:off x="3512228" y="281652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lnTo>
                    <a:pt x="0" y="62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6"/>
            <p:cNvSpPr/>
            <p:nvPr/>
          </p:nvSpPr>
          <p:spPr>
            <a:xfrm>
              <a:off x="2536372" y="2685817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6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6"/>
            <p:cNvSpPr/>
            <p:nvPr/>
          </p:nvSpPr>
          <p:spPr>
            <a:xfrm>
              <a:off x="2532014" y="26853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6"/>
            <p:cNvSpPr/>
            <p:nvPr/>
          </p:nvSpPr>
          <p:spPr>
            <a:xfrm>
              <a:off x="2462315" y="2685817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6"/>
            <p:cNvSpPr/>
            <p:nvPr/>
          </p:nvSpPr>
          <p:spPr>
            <a:xfrm>
              <a:off x="2587352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30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6"/>
            <p:cNvSpPr/>
            <p:nvPr/>
          </p:nvSpPr>
          <p:spPr>
            <a:xfrm>
              <a:off x="2511103" y="268449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6"/>
            <p:cNvSpPr/>
            <p:nvPr/>
          </p:nvSpPr>
          <p:spPr>
            <a:xfrm>
              <a:off x="2453601" y="268494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6"/>
            <p:cNvSpPr/>
            <p:nvPr/>
          </p:nvSpPr>
          <p:spPr>
            <a:xfrm>
              <a:off x="3550554" y="282829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0"/>
                  </a:move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6"/>
            <p:cNvSpPr/>
            <p:nvPr/>
          </p:nvSpPr>
          <p:spPr>
            <a:xfrm>
              <a:off x="2318546" y="2829167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2" y="61"/>
                  </a:cubicBezTo>
                  <a:cubicBezTo>
                    <a:pt x="92" y="61"/>
                    <a:pt x="92" y="31"/>
                    <a:pt x="92" y="31"/>
                  </a:cubicBezTo>
                  <a:cubicBezTo>
                    <a:pt x="92" y="31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6"/>
            <p:cNvSpPr/>
            <p:nvPr/>
          </p:nvSpPr>
          <p:spPr>
            <a:xfrm>
              <a:off x="2420063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6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6"/>
            <p:cNvSpPr/>
            <p:nvPr/>
          </p:nvSpPr>
          <p:spPr>
            <a:xfrm>
              <a:off x="2309846" y="2834829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6"/>
            <p:cNvSpPr/>
            <p:nvPr/>
          </p:nvSpPr>
          <p:spPr>
            <a:xfrm>
              <a:off x="3559268" y="2834399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6"/>
            <p:cNvSpPr/>
            <p:nvPr/>
          </p:nvSpPr>
          <p:spPr>
            <a:xfrm>
              <a:off x="2460567" y="26831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6"/>
            <p:cNvSpPr/>
            <p:nvPr/>
          </p:nvSpPr>
          <p:spPr>
            <a:xfrm>
              <a:off x="2445761" y="2683638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6"/>
            <p:cNvSpPr/>
            <p:nvPr/>
          </p:nvSpPr>
          <p:spPr>
            <a:xfrm>
              <a:off x="2373884" y="2844419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6"/>
            <p:cNvSpPr/>
            <p:nvPr/>
          </p:nvSpPr>
          <p:spPr>
            <a:xfrm>
              <a:off x="3519624" y="2847028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6"/>
            <p:cNvSpPr/>
            <p:nvPr/>
          </p:nvSpPr>
          <p:spPr>
            <a:xfrm>
              <a:off x="2592569" y="284877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61"/>
                    <a:pt x="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6"/>
            <p:cNvSpPr/>
            <p:nvPr/>
          </p:nvSpPr>
          <p:spPr>
            <a:xfrm>
              <a:off x="3381530" y="2681459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0" y="61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6"/>
            <p:cNvSpPr/>
            <p:nvPr/>
          </p:nvSpPr>
          <p:spPr>
            <a:xfrm>
              <a:off x="2522870" y="268101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6"/>
            <p:cNvSpPr/>
            <p:nvPr/>
          </p:nvSpPr>
          <p:spPr>
            <a:xfrm>
              <a:off x="3520068" y="285095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6"/>
            <p:cNvSpPr/>
            <p:nvPr/>
          </p:nvSpPr>
          <p:spPr>
            <a:xfrm>
              <a:off x="2638749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6"/>
            <p:cNvSpPr/>
            <p:nvPr/>
          </p:nvSpPr>
          <p:spPr>
            <a:xfrm>
              <a:off x="2523745" y="268015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6"/>
            <p:cNvSpPr/>
            <p:nvPr/>
          </p:nvSpPr>
          <p:spPr>
            <a:xfrm>
              <a:off x="2482352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6"/>
            <p:cNvSpPr/>
            <p:nvPr/>
          </p:nvSpPr>
          <p:spPr>
            <a:xfrm>
              <a:off x="2410905" y="2680154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6"/>
            <p:cNvSpPr/>
            <p:nvPr/>
          </p:nvSpPr>
          <p:spPr>
            <a:xfrm>
              <a:off x="2323348" y="272807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6"/>
            <p:cNvSpPr/>
            <p:nvPr/>
          </p:nvSpPr>
          <p:spPr>
            <a:xfrm>
              <a:off x="2687106" y="286010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6"/>
            <p:cNvSpPr/>
            <p:nvPr/>
          </p:nvSpPr>
          <p:spPr>
            <a:xfrm>
              <a:off x="2591265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1" y="61"/>
                  </a:lnTo>
                  <a:lnTo>
                    <a:pt x="6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6"/>
            <p:cNvSpPr/>
            <p:nvPr/>
          </p:nvSpPr>
          <p:spPr>
            <a:xfrm>
              <a:off x="2574281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6"/>
            <p:cNvSpPr/>
            <p:nvPr/>
          </p:nvSpPr>
          <p:spPr>
            <a:xfrm>
              <a:off x="2721089" y="2863155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1" y="0"/>
                  </a:move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6"/>
            <p:cNvSpPr/>
            <p:nvPr/>
          </p:nvSpPr>
          <p:spPr>
            <a:xfrm>
              <a:off x="2636570" y="267840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6"/>
            <p:cNvSpPr/>
            <p:nvPr/>
          </p:nvSpPr>
          <p:spPr>
            <a:xfrm>
              <a:off x="2598675" y="267797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6"/>
            <p:cNvSpPr/>
            <p:nvPr/>
          </p:nvSpPr>
          <p:spPr>
            <a:xfrm>
              <a:off x="2751588" y="286533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91" y="31"/>
                    <a:pt x="91" y="3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6"/>
            <p:cNvSpPr/>
            <p:nvPr/>
          </p:nvSpPr>
          <p:spPr>
            <a:xfrm>
              <a:off x="3557089" y="286619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62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6"/>
            <p:cNvSpPr/>
            <p:nvPr/>
          </p:nvSpPr>
          <p:spPr>
            <a:xfrm>
              <a:off x="3436424" y="2751170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6"/>
            <p:cNvSpPr/>
            <p:nvPr/>
          </p:nvSpPr>
          <p:spPr>
            <a:xfrm>
              <a:off x="2782518" y="2867513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0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6"/>
            <p:cNvSpPr/>
            <p:nvPr/>
          </p:nvSpPr>
          <p:spPr>
            <a:xfrm>
              <a:off x="2752893" y="286837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92"/>
                    <a:pt x="31" y="92"/>
                  </a:cubicBezTo>
                  <a:cubicBezTo>
                    <a:pt x="31" y="92"/>
                    <a:pt x="61" y="62"/>
                    <a:pt x="61" y="3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6"/>
            <p:cNvSpPr/>
            <p:nvPr/>
          </p:nvSpPr>
          <p:spPr>
            <a:xfrm>
              <a:off x="2783392" y="2868373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6"/>
            <p:cNvSpPr/>
            <p:nvPr/>
          </p:nvSpPr>
          <p:spPr>
            <a:xfrm>
              <a:off x="2745927" y="28692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6"/>
            <p:cNvSpPr/>
            <p:nvPr/>
          </p:nvSpPr>
          <p:spPr>
            <a:xfrm>
              <a:off x="2629604" y="267665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6"/>
            <p:cNvSpPr/>
            <p:nvPr/>
          </p:nvSpPr>
          <p:spPr>
            <a:xfrm>
              <a:off x="2709766" y="2870552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6"/>
            <p:cNvSpPr/>
            <p:nvPr/>
          </p:nvSpPr>
          <p:spPr>
            <a:xfrm>
              <a:off x="3517016" y="2877963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6"/>
            <p:cNvSpPr/>
            <p:nvPr/>
          </p:nvSpPr>
          <p:spPr>
            <a:xfrm>
              <a:off x="3396336" y="267579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6"/>
            <p:cNvSpPr/>
            <p:nvPr/>
          </p:nvSpPr>
          <p:spPr>
            <a:xfrm>
              <a:off x="2756820" y="2676227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0" y="31"/>
                    <a:pt x="61" y="31"/>
                  </a:cubicBezTo>
                  <a:cubicBezTo>
                    <a:pt x="91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6"/>
            <p:cNvSpPr/>
            <p:nvPr/>
          </p:nvSpPr>
          <p:spPr>
            <a:xfrm>
              <a:off x="2651820" y="267579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6"/>
            <p:cNvSpPr/>
            <p:nvPr/>
          </p:nvSpPr>
          <p:spPr>
            <a:xfrm>
              <a:off x="2560765" y="267447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2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6"/>
            <p:cNvSpPr/>
            <p:nvPr/>
          </p:nvSpPr>
          <p:spPr>
            <a:xfrm>
              <a:off x="2402191" y="267492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6"/>
            <p:cNvSpPr/>
            <p:nvPr/>
          </p:nvSpPr>
          <p:spPr>
            <a:xfrm>
              <a:off x="2475387" y="289452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6"/>
            <p:cNvSpPr/>
            <p:nvPr/>
          </p:nvSpPr>
          <p:spPr>
            <a:xfrm>
              <a:off x="3475623" y="2723718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6"/>
            <p:cNvSpPr/>
            <p:nvPr/>
          </p:nvSpPr>
          <p:spPr>
            <a:xfrm>
              <a:off x="3490873" y="289712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3" name="Google Shape;2753;p6"/>
            <p:cNvSpPr/>
            <p:nvPr/>
          </p:nvSpPr>
          <p:spPr>
            <a:xfrm>
              <a:off x="3386762" y="2673618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4" name="Google Shape;2754;p6"/>
            <p:cNvSpPr/>
            <p:nvPr/>
          </p:nvSpPr>
          <p:spPr>
            <a:xfrm>
              <a:off x="3442515" y="2902361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62" y="6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6"/>
            <p:cNvSpPr/>
            <p:nvPr/>
          </p:nvSpPr>
          <p:spPr>
            <a:xfrm>
              <a:off x="3488265" y="2902361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6"/>
            <p:cNvSpPr/>
            <p:nvPr/>
          </p:nvSpPr>
          <p:spPr>
            <a:xfrm>
              <a:off x="2410905" y="290323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6"/>
            <p:cNvSpPr/>
            <p:nvPr/>
          </p:nvSpPr>
          <p:spPr>
            <a:xfrm>
              <a:off x="3406799" y="290454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31" y="6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6"/>
            <p:cNvSpPr/>
            <p:nvPr/>
          </p:nvSpPr>
          <p:spPr>
            <a:xfrm>
              <a:off x="3432497" y="290454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6"/>
            <p:cNvSpPr/>
            <p:nvPr/>
          </p:nvSpPr>
          <p:spPr>
            <a:xfrm>
              <a:off x="2384332" y="290889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6"/>
            <p:cNvSpPr/>
            <p:nvPr/>
          </p:nvSpPr>
          <p:spPr>
            <a:xfrm>
              <a:off x="2260614" y="2910202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6"/>
            <p:cNvSpPr/>
            <p:nvPr/>
          </p:nvSpPr>
          <p:spPr>
            <a:xfrm>
              <a:off x="2614799" y="2671439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30" y="91"/>
                  </a:cubicBezTo>
                  <a:cubicBezTo>
                    <a:pt x="30" y="91"/>
                    <a:pt x="30" y="61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2" name="Google Shape;2762;p6"/>
            <p:cNvSpPr/>
            <p:nvPr/>
          </p:nvSpPr>
          <p:spPr>
            <a:xfrm>
              <a:off x="2261489" y="2911077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1"/>
                  </a:move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3" name="Google Shape;2763;p6"/>
            <p:cNvSpPr/>
            <p:nvPr/>
          </p:nvSpPr>
          <p:spPr>
            <a:xfrm>
              <a:off x="2555104" y="2671869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6"/>
            <p:cNvSpPr/>
            <p:nvPr/>
          </p:nvSpPr>
          <p:spPr>
            <a:xfrm>
              <a:off x="3389800" y="2670120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6"/>
            <p:cNvSpPr/>
            <p:nvPr/>
          </p:nvSpPr>
          <p:spPr>
            <a:xfrm>
              <a:off x="2361243" y="2912381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6"/>
            <p:cNvSpPr/>
            <p:nvPr/>
          </p:nvSpPr>
          <p:spPr>
            <a:xfrm>
              <a:off x="2654873" y="2670120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6"/>
            <p:cNvSpPr/>
            <p:nvPr/>
          </p:nvSpPr>
          <p:spPr>
            <a:xfrm>
              <a:off x="3459514" y="2912381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31"/>
                    <a:pt x="0" y="62"/>
                    <a:pt x="31" y="62"/>
                  </a:cubicBezTo>
                  <a:cubicBezTo>
                    <a:pt x="61" y="62"/>
                    <a:pt x="91" y="31"/>
                    <a:pt x="91" y="31"/>
                  </a:cubicBezTo>
                  <a:cubicBezTo>
                    <a:pt x="9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6"/>
            <p:cNvSpPr/>
            <p:nvPr/>
          </p:nvSpPr>
          <p:spPr>
            <a:xfrm>
              <a:off x="2546834" y="267056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6"/>
            <p:cNvSpPr/>
            <p:nvPr/>
          </p:nvSpPr>
          <p:spPr>
            <a:xfrm>
              <a:off x="2271507" y="2915435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61"/>
                    <a:pt x="0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6"/>
            <p:cNvSpPr/>
            <p:nvPr/>
          </p:nvSpPr>
          <p:spPr>
            <a:xfrm>
              <a:off x="3447747" y="2915879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61" y="0"/>
                  </a:moveTo>
                  <a:cubicBezTo>
                    <a:pt x="31" y="0"/>
                    <a:pt x="1" y="0"/>
                    <a:pt x="1" y="30"/>
                  </a:cubicBezTo>
                  <a:lnTo>
                    <a:pt x="92" y="30"/>
                  </a:lnTo>
                  <a:cubicBezTo>
                    <a:pt x="92" y="0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6"/>
            <p:cNvSpPr/>
            <p:nvPr/>
          </p:nvSpPr>
          <p:spPr>
            <a:xfrm>
              <a:off x="2303741" y="2916739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2"/>
                    <a:pt x="61" y="62"/>
                  </a:cubicBezTo>
                  <a:cubicBezTo>
                    <a:pt x="92" y="62"/>
                    <a:pt x="92" y="31"/>
                    <a:pt x="92" y="31"/>
                  </a:cubicBez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6"/>
            <p:cNvSpPr/>
            <p:nvPr/>
          </p:nvSpPr>
          <p:spPr>
            <a:xfrm>
              <a:off x="2321599" y="291804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6"/>
            <p:cNvSpPr/>
            <p:nvPr/>
          </p:nvSpPr>
          <p:spPr>
            <a:xfrm>
              <a:off x="2808660" y="2667511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4" name="Google Shape;2774;p6"/>
            <p:cNvSpPr/>
            <p:nvPr/>
          </p:nvSpPr>
          <p:spPr>
            <a:xfrm>
              <a:off x="3489999" y="2922402"/>
              <a:ext cx="1333" cy="459"/>
            </a:xfrm>
            <a:custGeom>
              <a:avLst/>
              <a:gdLst/>
              <a:ahLst/>
              <a:cxnLst/>
              <a:rect l="l" t="t" r="r" b="b"/>
              <a:pathLst>
                <a:path w="9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92" y="31"/>
                  </a:lnTo>
                  <a:cubicBezTo>
                    <a:pt x="9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5" name="Google Shape;2775;p6"/>
            <p:cNvSpPr/>
            <p:nvPr/>
          </p:nvSpPr>
          <p:spPr>
            <a:xfrm>
              <a:off x="3498713" y="29219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6" name="Google Shape;2776;p6"/>
            <p:cNvSpPr/>
            <p:nvPr/>
          </p:nvSpPr>
          <p:spPr>
            <a:xfrm>
              <a:off x="3388066" y="2664458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7" name="Google Shape;2777;p6"/>
            <p:cNvSpPr/>
            <p:nvPr/>
          </p:nvSpPr>
          <p:spPr>
            <a:xfrm>
              <a:off x="2298509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3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8" name="Google Shape;2778;p6"/>
            <p:cNvSpPr/>
            <p:nvPr/>
          </p:nvSpPr>
          <p:spPr>
            <a:xfrm>
              <a:off x="3478676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9" name="Google Shape;2779;p6"/>
            <p:cNvSpPr/>
            <p:nvPr/>
          </p:nvSpPr>
          <p:spPr>
            <a:xfrm>
              <a:off x="2297635" y="2924150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0" name="Google Shape;2780;p6"/>
            <p:cNvSpPr/>
            <p:nvPr/>
          </p:nvSpPr>
          <p:spPr>
            <a:xfrm>
              <a:off x="3417247" y="292458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62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1" name="Google Shape;2781;p6"/>
            <p:cNvSpPr/>
            <p:nvPr/>
          </p:nvSpPr>
          <p:spPr>
            <a:xfrm>
              <a:off x="3440781" y="292415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2" name="Google Shape;2782;p6"/>
            <p:cNvSpPr/>
            <p:nvPr/>
          </p:nvSpPr>
          <p:spPr>
            <a:xfrm>
              <a:off x="2735034" y="266358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92"/>
                    <a:pt x="31" y="92"/>
                  </a:cubicBezTo>
                  <a:cubicBezTo>
                    <a:pt x="31" y="9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3" name="Google Shape;2783;p6"/>
            <p:cNvSpPr/>
            <p:nvPr/>
          </p:nvSpPr>
          <p:spPr>
            <a:xfrm>
              <a:off x="3459514" y="272284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4" name="Google Shape;2784;p6"/>
            <p:cNvSpPr/>
            <p:nvPr/>
          </p:nvSpPr>
          <p:spPr>
            <a:xfrm>
              <a:off x="2252330" y="292850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5" name="Google Shape;2785;p6"/>
            <p:cNvSpPr/>
            <p:nvPr/>
          </p:nvSpPr>
          <p:spPr>
            <a:xfrm>
              <a:off x="2915394" y="2662723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0" y="61"/>
                  </a:move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6" name="Google Shape;2786;p6"/>
            <p:cNvSpPr/>
            <p:nvPr/>
          </p:nvSpPr>
          <p:spPr>
            <a:xfrm>
              <a:off x="3431622" y="2931117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3" y="31"/>
                  </a:lnTo>
                  <a:cubicBezTo>
                    <a:pt x="123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7" name="Google Shape;2787;p6"/>
            <p:cNvSpPr/>
            <p:nvPr/>
          </p:nvSpPr>
          <p:spPr>
            <a:xfrm>
              <a:off x="2273241" y="293199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8" name="Google Shape;2788;p6"/>
            <p:cNvSpPr/>
            <p:nvPr/>
          </p:nvSpPr>
          <p:spPr>
            <a:xfrm>
              <a:off x="3396336" y="266140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6"/>
            <p:cNvSpPr/>
            <p:nvPr/>
          </p:nvSpPr>
          <p:spPr>
            <a:xfrm>
              <a:off x="3476942" y="293286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1" y="92"/>
                    <a:pt x="31" y="61"/>
                  </a:cubicBezTo>
                  <a:cubicBezTo>
                    <a:pt x="31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6"/>
            <p:cNvSpPr/>
            <p:nvPr/>
          </p:nvSpPr>
          <p:spPr>
            <a:xfrm>
              <a:off x="2822592" y="266054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2" y="0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6"/>
            <p:cNvSpPr/>
            <p:nvPr/>
          </p:nvSpPr>
          <p:spPr>
            <a:xfrm>
              <a:off x="2306794" y="2936780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6"/>
            <p:cNvSpPr/>
            <p:nvPr/>
          </p:nvSpPr>
          <p:spPr>
            <a:xfrm>
              <a:off x="3368029" y="265924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0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6"/>
            <p:cNvSpPr/>
            <p:nvPr/>
          </p:nvSpPr>
          <p:spPr>
            <a:xfrm>
              <a:off x="2823466" y="26596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6"/>
            <p:cNvSpPr/>
            <p:nvPr/>
          </p:nvSpPr>
          <p:spPr>
            <a:xfrm>
              <a:off x="3463871" y="293852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6"/>
            <p:cNvSpPr/>
            <p:nvPr/>
          </p:nvSpPr>
          <p:spPr>
            <a:xfrm>
              <a:off x="3489999" y="293852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6" name="Google Shape;2796;p6"/>
            <p:cNvSpPr/>
            <p:nvPr/>
          </p:nvSpPr>
          <p:spPr>
            <a:xfrm>
              <a:off x="2820857" y="265792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7" name="Google Shape;2797;p6"/>
            <p:cNvSpPr/>
            <p:nvPr/>
          </p:nvSpPr>
          <p:spPr>
            <a:xfrm>
              <a:off x="2280651" y="29463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6"/>
            <p:cNvSpPr/>
            <p:nvPr/>
          </p:nvSpPr>
          <p:spPr>
            <a:xfrm>
              <a:off x="3428140" y="2947244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61"/>
                    <a:pt x="1" y="92"/>
                    <a:pt x="31" y="92"/>
                  </a:cubicBezTo>
                  <a:cubicBezTo>
                    <a:pt x="31" y="92"/>
                    <a:pt x="31" y="61"/>
                    <a:pt x="31" y="3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6"/>
            <p:cNvSpPr/>
            <p:nvPr/>
          </p:nvSpPr>
          <p:spPr>
            <a:xfrm>
              <a:off x="2274545" y="295378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62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6"/>
            <p:cNvSpPr/>
            <p:nvPr/>
          </p:nvSpPr>
          <p:spPr>
            <a:xfrm>
              <a:off x="2839590" y="2656186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6"/>
            <p:cNvSpPr/>
            <p:nvPr/>
          </p:nvSpPr>
          <p:spPr>
            <a:xfrm>
              <a:off x="3472140" y="2721970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6"/>
            <p:cNvSpPr/>
            <p:nvPr/>
          </p:nvSpPr>
          <p:spPr>
            <a:xfrm>
              <a:off x="3358011" y="265488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6"/>
            <p:cNvSpPr/>
            <p:nvPr/>
          </p:nvSpPr>
          <p:spPr>
            <a:xfrm>
              <a:off x="2235346" y="29590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6"/>
            <p:cNvSpPr/>
            <p:nvPr/>
          </p:nvSpPr>
          <p:spPr>
            <a:xfrm>
              <a:off x="3362368" y="2651828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61"/>
                    <a:pt x="30" y="61"/>
                  </a:cubicBezTo>
                  <a:cubicBezTo>
                    <a:pt x="61" y="61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6"/>
            <p:cNvSpPr/>
            <p:nvPr/>
          </p:nvSpPr>
          <p:spPr>
            <a:xfrm>
              <a:off x="2792966" y="265182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6"/>
            <p:cNvSpPr/>
            <p:nvPr/>
          </p:nvSpPr>
          <p:spPr>
            <a:xfrm>
              <a:off x="2259740" y="296990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6"/>
            <p:cNvSpPr/>
            <p:nvPr/>
          </p:nvSpPr>
          <p:spPr>
            <a:xfrm>
              <a:off x="3473445" y="2972087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8" name="Google Shape;2808;p6"/>
            <p:cNvSpPr/>
            <p:nvPr/>
          </p:nvSpPr>
          <p:spPr>
            <a:xfrm>
              <a:off x="3361494" y="2649205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9" name="Google Shape;2809;p6"/>
            <p:cNvSpPr/>
            <p:nvPr/>
          </p:nvSpPr>
          <p:spPr>
            <a:xfrm>
              <a:off x="3473015" y="2976000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61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6"/>
            <p:cNvSpPr/>
            <p:nvPr/>
          </p:nvSpPr>
          <p:spPr>
            <a:xfrm>
              <a:off x="2914950" y="2649205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6"/>
            <p:cNvSpPr/>
            <p:nvPr/>
          </p:nvSpPr>
          <p:spPr>
            <a:xfrm>
              <a:off x="2261489" y="297905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0"/>
                  </a:moveTo>
                  <a:lnTo>
                    <a:pt x="61" y="61"/>
                  </a:lnTo>
                  <a:lnTo>
                    <a:pt x="9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6"/>
            <p:cNvSpPr/>
            <p:nvPr/>
          </p:nvSpPr>
          <p:spPr>
            <a:xfrm>
              <a:off x="3257368" y="297948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6"/>
            <p:cNvSpPr/>
            <p:nvPr/>
          </p:nvSpPr>
          <p:spPr>
            <a:xfrm>
              <a:off x="2852661" y="2649205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30" y="92"/>
                    <a:pt x="30" y="62"/>
                  </a:cubicBezTo>
                  <a:cubicBezTo>
                    <a:pt x="3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6"/>
            <p:cNvSpPr/>
            <p:nvPr/>
          </p:nvSpPr>
          <p:spPr>
            <a:xfrm>
              <a:off x="3208136" y="298035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6"/>
            <p:cNvSpPr/>
            <p:nvPr/>
          </p:nvSpPr>
          <p:spPr>
            <a:xfrm>
              <a:off x="3125810" y="2981232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6"/>
            <p:cNvSpPr/>
            <p:nvPr/>
          </p:nvSpPr>
          <p:spPr>
            <a:xfrm>
              <a:off x="2840450" y="2649650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6"/>
            <p:cNvSpPr/>
            <p:nvPr/>
          </p:nvSpPr>
          <p:spPr>
            <a:xfrm>
              <a:off x="2808660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6"/>
            <p:cNvSpPr/>
            <p:nvPr/>
          </p:nvSpPr>
          <p:spPr>
            <a:xfrm>
              <a:off x="3323584" y="2597800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6"/>
            <p:cNvSpPr/>
            <p:nvPr/>
          </p:nvSpPr>
          <p:spPr>
            <a:xfrm>
              <a:off x="2258436" y="298471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6"/>
            <p:cNvSpPr/>
            <p:nvPr/>
          </p:nvSpPr>
          <p:spPr>
            <a:xfrm>
              <a:off x="2272381" y="2985146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30" y="1"/>
                  </a:moveTo>
                  <a:cubicBezTo>
                    <a:pt x="30" y="1"/>
                    <a:pt x="0" y="31"/>
                    <a:pt x="0" y="62"/>
                  </a:cubicBezTo>
                  <a:cubicBezTo>
                    <a:pt x="0" y="92"/>
                    <a:pt x="30" y="122"/>
                    <a:pt x="30" y="122"/>
                  </a:cubicBezTo>
                  <a:cubicBezTo>
                    <a:pt x="30" y="122"/>
                    <a:pt x="61" y="92"/>
                    <a:pt x="61" y="62"/>
                  </a:cubicBezTo>
                  <a:cubicBezTo>
                    <a:pt x="61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1" name="Google Shape;2821;p6"/>
            <p:cNvSpPr/>
            <p:nvPr/>
          </p:nvSpPr>
          <p:spPr>
            <a:xfrm>
              <a:off x="2255383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2" name="Google Shape;2822;p6"/>
            <p:cNvSpPr/>
            <p:nvPr/>
          </p:nvSpPr>
          <p:spPr>
            <a:xfrm>
              <a:off x="2954594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6"/>
            <p:cNvSpPr/>
            <p:nvPr/>
          </p:nvSpPr>
          <p:spPr>
            <a:xfrm>
              <a:off x="3089649" y="2648775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6"/>
            <p:cNvSpPr/>
            <p:nvPr/>
          </p:nvSpPr>
          <p:spPr>
            <a:xfrm>
              <a:off x="2247543" y="299343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6"/>
            <p:cNvSpPr/>
            <p:nvPr/>
          </p:nvSpPr>
          <p:spPr>
            <a:xfrm>
              <a:off x="2474082" y="2995180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6"/>
            <p:cNvSpPr/>
            <p:nvPr/>
          </p:nvSpPr>
          <p:spPr>
            <a:xfrm>
              <a:off x="3311831" y="2603462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6"/>
            <p:cNvSpPr/>
            <p:nvPr/>
          </p:nvSpPr>
          <p:spPr>
            <a:xfrm>
              <a:off x="2506746" y="2996915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6"/>
            <p:cNvSpPr/>
            <p:nvPr/>
          </p:nvSpPr>
          <p:spPr>
            <a:xfrm>
              <a:off x="3040417" y="264702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9" name="Google Shape;2829;p6"/>
            <p:cNvSpPr/>
            <p:nvPr/>
          </p:nvSpPr>
          <p:spPr>
            <a:xfrm>
              <a:off x="2840894" y="264702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3"/>
                    <a:pt x="0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0" name="Google Shape;2830;p6"/>
            <p:cNvSpPr/>
            <p:nvPr/>
          </p:nvSpPr>
          <p:spPr>
            <a:xfrm>
              <a:off x="2271507" y="30086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6"/>
            <p:cNvSpPr/>
            <p:nvPr/>
          </p:nvSpPr>
          <p:spPr>
            <a:xfrm>
              <a:off x="2988576" y="26448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6"/>
            <p:cNvSpPr/>
            <p:nvPr/>
          </p:nvSpPr>
          <p:spPr>
            <a:xfrm>
              <a:off x="2262793" y="300955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30"/>
                    <a:pt x="0" y="61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6"/>
            <p:cNvSpPr/>
            <p:nvPr/>
          </p:nvSpPr>
          <p:spPr>
            <a:xfrm>
              <a:off x="2274545" y="301173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3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6"/>
            <p:cNvSpPr/>
            <p:nvPr/>
          </p:nvSpPr>
          <p:spPr>
            <a:xfrm>
              <a:off x="3359745" y="2901931"/>
              <a:ext cx="8299" cy="10465"/>
            </a:xfrm>
            <a:custGeom>
              <a:avLst/>
              <a:gdLst/>
              <a:ahLst/>
              <a:cxnLst/>
              <a:rect l="l" t="t" r="r" b="b"/>
              <a:pathLst>
                <a:path w="579" h="730" extrusionOk="0">
                  <a:moveTo>
                    <a:pt x="426" y="0"/>
                  </a:moveTo>
                  <a:lnTo>
                    <a:pt x="305" y="274"/>
                  </a:lnTo>
                  <a:lnTo>
                    <a:pt x="153" y="31"/>
                  </a:lnTo>
                  <a:lnTo>
                    <a:pt x="1" y="183"/>
                  </a:lnTo>
                  <a:cubicBezTo>
                    <a:pt x="122" y="365"/>
                    <a:pt x="92" y="639"/>
                    <a:pt x="396" y="730"/>
                  </a:cubicBezTo>
                  <a:cubicBezTo>
                    <a:pt x="396" y="669"/>
                    <a:pt x="396" y="578"/>
                    <a:pt x="426" y="517"/>
                  </a:cubicBezTo>
                  <a:cubicBezTo>
                    <a:pt x="457" y="456"/>
                    <a:pt x="517" y="395"/>
                    <a:pt x="578" y="365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6"/>
            <p:cNvSpPr/>
            <p:nvPr/>
          </p:nvSpPr>
          <p:spPr>
            <a:xfrm>
              <a:off x="3339278" y="2904985"/>
              <a:ext cx="5231" cy="6551"/>
            </a:xfrm>
            <a:custGeom>
              <a:avLst/>
              <a:gdLst/>
              <a:ahLst/>
              <a:cxnLst/>
              <a:rect l="l" t="t" r="r" b="b"/>
              <a:pathLst>
                <a:path w="365" h="457" extrusionOk="0">
                  <a:moveTo>
                    <a:pt x="30" y="0"/>
                  </a:moveTo>
                  <a:lnTo>
                    <a:pt x="0" y="274"/>
                  </a:lnTo>
                  <a:lnTo>
                    <a:pt x="365" y="456"/>
                  </a:lnTo>
                  <a:cubicBezTo>
                    <a:pt x="334" y="213"/>
                    <a:pt x="182" y="152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6"/>
            <p:cNvSpPr/>
            <p:nvPr/>
          </p:nvSpPr>
          <p:spPr>
            <a:xfrm>
              <a:off x="3344495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1"/>
                  </a:moveTo>
                  <a:lnTo>
                    <a:pt x="31" y="92"/>
                  </a:lnTo>
                  <a:lnTo>
                    <a:pt x="62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6"/>
            <p:cNvSpPr/>
            <p:nvPr/>
          </p:nvSpPr>
          <p:spPr>
            <a:xfrm>
              <a:off x="3361494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6"/>
            <p:cNvSpPr/>
            <p:nvPr/>
          </p:nvSpPr>
          <p:spPr>
            <a:xfrm>
              <a:off x="2549443" y="2690175"/>
              <a:ext cx="4816" cy="3498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0"/>
                  </a:moveTo>
                  <a:lnTo>
                    <a:pt x="1" y="243"/>
                  </a:lnTo>
                  <a:lnTo>
                    <a:pt x="335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6"/>
            <p:cNvSpPr/>
            <p:nvPr/>
          </p:nvSpPr>
          <p:spPr>
            <a:xfrm>
              <a:off x="2544656" y="2694532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92" y="0"/>
                  </a:moveTo>
                  <a:lnTo>
                    <a:pt x="0" y="61"/>
                  </a:lnTo>
                  <a:lnTo>
                    <a:pt x="92" y="15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6"/>
            <p:cNvSpPr/>
            <p:nvPr/>
          </p:nvSpPr>
          <p:spPr>
            <a:xfrm>
              <a:off x="2547709" y="2693658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6"/>
            <p:cNvSpPr/>
            <p:nvPr/>
          </p:nvSpPr>
          <p:spPr>
            <a:xfrm>
              <a:off x="2545960" y="2693658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2" name="Google Shape;2842;p6"/>
            <p:cNvSpPr/>
            <p:nvPr/>
          </p:nvSpPr>
          <p:spPr>
            <a:xfrm>
              <a:off x="2553370" y="2688856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0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3" name="Google Shape;2843;p6"/>
            <p:cNvSpPr/>
            <p:nvPr/>
          </p:nvSpPr>
          <p:spPr>
            <a:xfrm>
              <a:off x="2552496" y="268799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6"/>
            <p:cNvSpPr/>
            <p:nvPr/>
          </p:nvSpPr>
          <p:spPr>
            <a:xfrm>
              <a:off x="2329883" y="281173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lnTo>
                    <a:pt x="122" y="31"/>
                  </a:ln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6"/>
            <p:cNvSpPr/>
            <p:nvPr/>
          </p:nvSpPr>
          <p:spPr>
            <a:xfrm>
              <a:off x="3395906" y="2923276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122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183" y="92"/>
                  </a:lnTo>
                  <a:cubicBezTo>
                    <a:pt x="153" y="3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6"/>
            <p:cNvSpPr/>
            <p:nvPr/>
          </p:nvSpPr>
          <p:spPr>
            <a:xfrm>
              <a:off x="3124491" y="2657061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31" y="0"/>
                  </a:moveTo>
                  <a:lnTo>
                    <a:pt x="1" y="30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6"/>
            <p:cNvSpPr/>
            <p:nvPr/>
          </p:nvSpPr>
          <p:spPr>
            <a:xfrm>
              <a:off x="2850913" y="285574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0" y="0"/>
                  </a:moveTo>
                  <a:lnTo>
                    <a:pt x="31" y="213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6"/>
            <p:cNvSpPr/>
            <p:nvPr/>
          </p:nvSpPr>
          <p:spPr>
            <a:xfrm>
              <a:off x="2846555" y="286097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6"/>
            <p:cNvSpPr/>
            <p:nvPr/>
          </p:nvSpPr>
          <p:spPr>
            <a:xfrm>
              <a:off x="3377173" y="2776013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92" y="0"/>
                  </a:moveTo>
                  <a:lnTo>
                    <a:pt x="92" y="0"/>
                  </a:lnTo>
                  <a:cubicBezTo>
                    <a:pt x="31" y="61"/>
                    <a:pt x="1" y="61"/>
                    <a:pt x="1" y="91"/>
                  </a:cubicBezTo>
                  <a:cubicBezTo>
                    <a:pt x="1" y="122"/>
                    <a:pt x="31" y="152"/>
                    <a:pt x="31" y="18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6"/>
            <p:cNvSpPr/>
            <p:nvPr/>
          </p:nvSpPr>
          <p:spPr>
            <a:xfrm>
              <a:off x="3150204" y="265531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6"/>
            <p:cNvSpPr/>
            <p:nvPr/>
          </p:nvSpPr>
          <p:spPr>
            <a:xfrm>
              <a:off x="2297635" y="295508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2" name="Google Shape;2852;p6"/>
          <p:cNvGrpSpPr/>
          <p:nvPr/>
        </p:nvGrpSpPr>
        <p:grpSpPr>
          <a:xfrm rot="2179213" flipH="1">
            <a:off x="-1069254" y="3823227"/>
            <a:ext cx="3018192" cy="2935769"/>
            <a:chOff x="5801000" y="1169925"/>
            <a:chExt cx="1516000" cy="1474600"/>
          </a:xfrm>
        </p:grpSpPr>
        <p:sp>
          <p:nvSpPr>
            <p:cNvPr id="2853" name="Google Shape;2853;p6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6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6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6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6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6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6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6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6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6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6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6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6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6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6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6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6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6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6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6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6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4" name="Google Shape;2874;p6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5" name="Google Shape;2875;p6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6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6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6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6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6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6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6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6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6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6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6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6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6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6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6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6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6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6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6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6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6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6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6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6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6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6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6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6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6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6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6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6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6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6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6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6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6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6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6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6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6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6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6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6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6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6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6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6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6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5" name="Google Shape;2925;p6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6" name="Google Shape;2926;p6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7" name="Google Shape;2927;p6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8" name="Google Shape;2928;p6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9" name="Google Shape;2929;p6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0" name="Google Shape;2930;p6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1" name="Google Shape;2931;p6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2" name="Google Shape;2932;p6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3" name="Google Shape;2933;p6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4" name="Google Shape;2934;p6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5" name="Google Shape;2935;p6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6" name="Google Shape;2936;p6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6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6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6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6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6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6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6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6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1" name="Google Shape;2951;p6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2" name="Google Shape;2952;p6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6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6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6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6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6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6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6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6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6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6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6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6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6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6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6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8" name="Google Shape;2968;p6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9" name="Google Shape;2969;p6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0" name="Google Shape;2970;p6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1" name="Google Shape;2971;p6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2" name="Google Shape;2972;p6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3" name="Google Shape;2973;p6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4" name="Google Shape;2974;p6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5" name="Google Shape;2975;p6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6" name="Google Shape;2976;p6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7" name="Google Shape;2977;p6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8" name="Google Shape;2978;p6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9" name="Google Shape;2979;p6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0" name="Google Shape;2980;p6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1" name="Google Shape;2981;p6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2" name="Google Shape;2982;p6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3" name="Google Shape;2983;p6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4" name="Google Shape;2984;p6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5" name="Google Shape;2985;p6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6" name="Google Shape;2986;p6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7" name="Google Shape;2987;p6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8" name="Google Shape;2988;p6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9" name="Google Shape;2989;p6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0" name="Google Shape;2990;p6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1" name="Google Shape;2991;p6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2" name="Google Shape;2992;p6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3" name="Google Shape;2993;p6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4" name="Google Shape;2994;p6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5" name="Google Shape;2995;p6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6" name="Google Shape;2996;p6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7" name="Google Shape;2997;p6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8" name="Google Shape;2998;p6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9" name="Google Shape;2999;p6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0" name="Google Shape;3000;p6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1" name="Google Shape;3001;p6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2" name="Google Shape;3002;p6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3" name="Google Shape;3003;p6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4" name="Google Shape;3004;p6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5" name="Google Shape;3005;p6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6" name="Google Shape;3006;p6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7" name="Google Shape;3007;p6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8" name="Google Shape;3008;p6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9" name="Google Shape;3009;p6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0" name="Google Shape;3010;p6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1" name="Google Shape;3011;p6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2" name="Google Shape;3012;p6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3" name="Google Shape;3013;p6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4" name="Google Shape;3014;p6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5" name="Google Shape;3015;p6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6" name="Google Shape;3016;p6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7" name="Google Shape;3017;p6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8" name="Google Shape;3018;p6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9" name="Google Shape;3019;p6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6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6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6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6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6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6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6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6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6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6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6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6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6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6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6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6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6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6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6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6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6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6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2" name="Google Shape;3042;p6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3" name="Google Shape;3043;p6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6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6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6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6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6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6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6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6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6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6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6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6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6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6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6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6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6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6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6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6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6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6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6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6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6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6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6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6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6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6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6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6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6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6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6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6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6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6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6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6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6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6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6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6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6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6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6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6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6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6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6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6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6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6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6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6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6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6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6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6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6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6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6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6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6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6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6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6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6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6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6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6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6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6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6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6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6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6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6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6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6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6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6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6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6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6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6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6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6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6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6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6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6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6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6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6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6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6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6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6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6" name="Google Shape;3166;p6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7" name="Google Shape;3167;p6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6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6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6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6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6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6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6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6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6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6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6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6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6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6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6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6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4" name="Google Shape;3184;p6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5" name="Google Shape;3185;p6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6" name="Google Shape;3186;p6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7" name="Google Shape;3187;p6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8" name="Google Shape;3188;p6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9" name="Google Shape;3189;p6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6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6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6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6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6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6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6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6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6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6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6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01" name="Google Shape;3201;p6"/>
          <p:cNvGrpSpPr/>
          <p:nvPr/>
        </p:nvGrpSpPr>
        <p:grpSpPr>
          <a:xfrm rot="10800000" flipH="1">
            <a:off x="7301104" y="-1470365"/>
            <a:ext cx="2923606" cy="2843766"/>
            <a:chOff x="5801000" y="1169925"/>
            <a:chExt cx="1516000" cy="1474600"/>
          </a:xfrm>
        </p:grpSpPr>
        <p:sp>
          <p:nvSpPr>
            <p:cNvPr id="3202" name="Google Shape;3202;p6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6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6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6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6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6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6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6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6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6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6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6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6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6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6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6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6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6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6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6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6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6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6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6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6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6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6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6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6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6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6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6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6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6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6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6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6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6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6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6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2" name="Google Shape;3242;p6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3" name="Google Shape;3243;p6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4" name="Google Shape;3244;p6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5" name="Google Shape;3245;p6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6" name="Google Shape;3246;p6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7" name="Google Shape;3247;p6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8" name="Google Shape;3248;p6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9" name="Google Shape;3249;p6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0" name="Google Shape;3250;p6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1" name="Google Shape;3251;p6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2" name="Google Shape;3252;p6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3" name="Google Shape;3253;p6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4" name="Google Shape;3254;p6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5" name="Google Shape;3255;p6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6" name="Google Shape;3256;p6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7" name="Google Shape;3257;p6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8" name="Google Shape;3258;p6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9" name="Google Shape;3259;p6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0" name="Google Shape;3260;p6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1" name="Google Shape;3261;p6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2" name="Google Shape;3262;p6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3" name="Google Shape;3263;p6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4" name="Google Shape;3264;p6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5" name="Google Shape;3265;p6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6" name="Google Shape;3266;p6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7" name="Google Shape;3267;p6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8" name="Google Shape;3268;p6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9" name="Google Shape;3269;p6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0" name="Google Shape;3270;p6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1" name="Google Shape;3271;p6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2" name="Google Shape;3272;p6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3" name="Google Shape;3273;p6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4" name="Google Shape;3274;p6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5" name="Google Shape;3275;p6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6" name="Google Shape;3276;p6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7" name="Google Shape;3277;p6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8" name="Google Shape;3278;p6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9" name="Google Shape;3279;p6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0" name="Google Shape;3280;p6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1" name="Google Shape;3281;p6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2" name="Google Shape;3282;p6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3" name="Google Shape;3283;p6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4" name="Google Shape;3284;p6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5" name="Google Shape;3285;p6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6" name="Google Shape;3286;p6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7" name="Google Shape;3287;p6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8" name="Google Shape;3288;p6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9" name="Google Shape;3289;p6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0" name="Google Shape;3290;p6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1" name="Google Shape;3291;p6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2" name="Google Shape;3292;p6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3" name="Google Shape;3293;p6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4" name="Google Shape;3294;p6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5" name="Google Shape;3295;p6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6" name="Google Shape;3296;p6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7" name="Google Shape;3297;p6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8" name="Google Shape;3298;p6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9" name="Google Shape;3299;p6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0" name="Google Shape;3300;p6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1" name="Google Shape;3301;p6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2" name="Google Shape;3302;p6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3" name="Google Shape;3303;p6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4" name="Google Shape;3304;p6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5" name="Google Shape;3305;p6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6" name="Google Shape;3306;p6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7" name="Google Shape;3307;p6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8" name="Google Shape;3308;p6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9" name="Google Shape;3309;p6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0" name="Google Shape;3310;p6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1" name="Google Shape;3311;p6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2" name="Google Shape;3312;p6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3" name="Google Shape;3313;p6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4" name="Google Shape;3314;p6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5" name="Google Shape;3315;p6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6" name="Google Shape;3316;p6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7" name="Google Shape;3317;p6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8" name="Google Shape;3318;p6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9" name="Google Shape;3319;p6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0" name="Google Shape;3320;p6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1" name="Google Shape;3321;p6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2" name="Google Shape;3322;p6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3" name="Google Shape;3323;p6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4" name="Google Shape;3324;p6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5" name="Google Shape;3325;p6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6" name="Google Shape;3326;p6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7" name="Google Shape;3327;p6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8" name="Google Shape;3328;p6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9" name="Google Shape;3329;p6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0" name="Google Shape;3330;p6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1" name="Google Shape;3331;p6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2" name="Google Shape;3332;p6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3" name="Google Shape;3333;p6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4" name="Google Shape;3334;p6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5" name="Google Shape;3335;p6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6" name="Google Shape;3336;p6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7" name="Google Shape;3337;p6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8" name="Google Shape;3338;p6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9" name="Google Shape;3339;p6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0" name="Google Shape;3340;p6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1" name="Google Shape;3341;p6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2" name="Google Shape;3342;p6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3" name="Google Shape;3343;p6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4" name="Google Shape;3344;p6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5" name="Google Shape;3345;p6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6" name="Google Shape;3346;p6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7" name="Google Shape;3347;p6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8" name="Google Shape;3348;p6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9" name="Google Shape;3349;p6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0" name="Google Shape;3350;p6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6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6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3" name="Google Shape;3353;p6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4" name="Google Shape;3354;p6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5" name="Google Shape;3355;p6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6" name="Google Shape;3356;p6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7" name="Google Shape;3357;p6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8" name="Google Shape;3358;p6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9" name="Google Shape;3359;p6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6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6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6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6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6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6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6" name="Google Shape;3366;p6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7" name="Google Shape;3367;p6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8" name="Google Shape;3368;p6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9" name="Google Shape;3369;p6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0" name="Google Shape;3370;p6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1" name="Google Shape;3371;p6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2" name="Google Shape;3372;p6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3" name="Google Shape;3373;p6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4" name="Google Shape;3374;p6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5" name="Google Shape;3375;p6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6" name="Google Shape;3376;p6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7" name="Google Shape;3377;p6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8" name="Google Shape;3378;p6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9" name="Google Shape;3379;p6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0" name="Google Shape;3380;p6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1" name="Google Shape;3381;p6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2" name="Google Shape;3382;p6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3" name="Google Shape;3383;p6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4" name="Google Shape;3384;p6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5" name="Google Shape;3385;p6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6" name="Google Shape;3386;p6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7" name="Google Shape;3387;p6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8" name="Google Shape;3388;p6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9" name="Google Shape;3389;p6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0" name="Google Shape;3390;p6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1" name="Google Shape;3391;p6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2" name="Google Shape;3392;p6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3" name="Google Shape;3393;p6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4" name="Google Shape;3394;p6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5" name="Google Shape;3395;p6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6" name="Google Shape;3396;p6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7" name="Google Shape;3397;p6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8" name="Google Shape;3398;p6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9" name="Google Shape;3399;p6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0" name="Google Shape;3400;p6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1" name="Google Shape;3401;p6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2" name="Google Shape;3402;p6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3" name="Google Shape;3403;p6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4" name="Google Shape;3404;p6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5" name="Google Shape;3405;p6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6" name="Google Shape;3406;p6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7" name="Google Shape;3407;p6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6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6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6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6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6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6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4" name="Google Shape;3414;p6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5" name="Google Shape;3415;p6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6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6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6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6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6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6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6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6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6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6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6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6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8" name="Google Shape;3428;p6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9" name="Google Shape;3429;p6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0" name="Google Shape;3430;p6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1" name="Google Shape;3431;p6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2" name="Google Shape;3432;p6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3" name="Google Shape;3433;p6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4" name="Google Shape;3434;p6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5" name="Google Shape;3435;p6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6" name="Google Shape;3436;p6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7" name="Google Shape;3437;p6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8" name="Google Shape;3438;p6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9" name="Google Shape;3439;p6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0" name="Google Shape;3440;p6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1" name="Google Shape;3441;p6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2" name="Google Shape;3442;p6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6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6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6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6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6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6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6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0" name="Google Shape;3450;p6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1" name="Google Shape;3451;p6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2" name="Google Shape;3452;p6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3" name="Google Shape;3453;p6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4" name="Google Shape;3454;p6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5" name="Google Shape;3455;p6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6" name="Google Shape;3456;p6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7" name="Google Shape;3457;p6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8" name="Google Shape;3458;p6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9" name="Google Shape;3459;p6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0" name="Google Shape;3460;p6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1" name="Google Shape;3461;p6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2" name="Google Shape;3462;p6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3" name="Google Shape;3463;p6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4" name="Google Shape;3464;p6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5" name="Google Shape;3465;p6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6" name="Google Shape;3466;p6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7" name="Google Shape;3467;p6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8" name="Google Shape;3468;p6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9" name="Google Shape;3469;p6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0" name="Google Shape;3470;p6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1" name="Google Shape;3471;p6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2" name="Google Shape;3472;p6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3" name="Google Shape;3473;p6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4" name="Google Shape;3474;p6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5" name="Google Shape;3475;p6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6" name="Google Shape;3476;p6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7" name="Google Shape;3477;p6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8" name="Google Shape;3478;p6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9" name="Google Shape;3479;p6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0" name="Google Shape;3480;p6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1" name="Google Shape;3481;p6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2" name="Google Shape;3482;p6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3" name="Google Shape;3483;p6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4" name="Google Shape;3484;p6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5" name="Google Shape;3485;p6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6" name="Google Shape;3486;p6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7" name="Google Shape;3487;p6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8" name="Google Shape;3488;p6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9" name="Google Shape;3489;p6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0" name="Google Shape;3490;p6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1" name="Google Shape;3491;p6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2" name="Google Shape;3492;p6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3" name="Google Shape;3493;p6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4" name="Google Shape;3494;p6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5" name="Google Shape;3495;p6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6" name="Google Shape;3496;p6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7" name="Google Shape;3497;p6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8" name="Google Shape;3498;p6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9" name="Google Shape;3499;p6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0" name="Google Shape;3500;p6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1" name="Google Shape;3501;p6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2" name="Google Shape;3502;p6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3" name="Google Shape;3503;p6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4" name="Google Shape;3504;p6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5" name="Google Shape;3505;p6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6" name="Google Shape;3506;p6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7" name="Google Shape;3507;p6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8" name="Google Shape;3508;p6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9" name="Google Shape;3509;p6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0" name="Google Shape;3510;p6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1" name="Google Shape;3511;p6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2" name="Google Shape;3512;p6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3" name="Google Shape;3513;p6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4" name="Google Shape;3514;p6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5" name="Google Shape;3515;p6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6" name="Google Shape;3516;p6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7" name="Google Shape;3517;p6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8" name="Google Shape;3518;p6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9" name="Google Shape;3519;p6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0" name="Google Shape;3520;p6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1" name="Google Shape;3521;p6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2" name="Google Shape;3522;p6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3" name="Google Shape;3523;p6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4" name="Google Shape;3524;p6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5" name="Google Shape;3525;p6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6" name="Google Shape;3526;p6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7" name="Google Shape;3527;p6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8" name="Google Shape;3528;p6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9" name="Google Shape;3529;p6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0" name="Google Shape;3530;p6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1" name="Google Shape;3531;p6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2" name="Google Shape;3532;p6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3" name="Google Shape;3533;p6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4" name="Google Shape;3534;p6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5" name="Google Shape;3535;p6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6" name="Google Shape;3536;p6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7" name="Google Shape;3537;p6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8" name="Google Shape;3538;p6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9" name="Google Shape;3539;p6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0" name="Google Shape;3540;p6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1" name="Google Shape;3541;p6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2" name="Google Shape;3542;p6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3" name="Google Shape;3543;p6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4" name="Google Shape;3544;p6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5" name="Google Shape;3545;p6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6" name="Google Shape;3546;p6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7" name="Google Shape;3547;p6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8" name="Google Shape;3548;p6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9" name="Google Shape;3549;p6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50" name="Google Shape;3550;p6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52" name="Google Shape;3552;p7"/>
          <p:cNvGrpSpPr/>
          <p:nvPr/>
        </p:nvGrpSpPr>
        <p:grpSpPr>
          <a:xfrm rot="-48">
            <a:off x="-807394" y="1191632"/>
            <a:ext cx="9623272" cy="2879821"/>
            <a:chOff x="2223722" y="2597355"/>
            <a:chExt cx="1338183" cy="424846"/>
          </a:xfrm>
        </p:grpSpPr>
        <p:sp>
          <p:nvSpPr>
            <p:cNvPr id="3553" name="Google Shape;3553;p7"/>
            <p:cNvSpPr/>
            <p:nvPr/>
          </p:nvSpPr>
          <p:spPr>
            <a:xfrm>
              <a:off x="2260170" y="2612178"/>
              <a:ext cx="1291272" cy="410024"/>
            </a:xfrm>
            <a:custGeom>
              <a:avLst/>
              <a:gdLst/>
              <a:ahLst/>
              <a:cxnLst/>
              <a:rect l="l" t="t" r="r" b="b"/>
              <a:pathLst>
                <a:path w="90094" h="28603" extrusionOk="0">
                  <a:moveTo>
                    <a:pt x="72343" y="821"/>
                  </a:moveTo>
                  <a:lnTo>
                    <a:pt x="72343" y="821"/>
                  </a:lnTo>
                  <a:cubicBezTo>
                    <a:pt x="72326" y="889"/>
                    <a:pt x="72309" y="944"/>
                    <a:pt x="72293" y="989"/>
                  </a:cubicBezTo>
                  <a:lnTo>
                    <a:pt x="72293" y="989"/>
                  </a:lnTo>
                  <a:cubicBezTo>
                    <a:pt x="72290" y="994"/>
                    <a:pt x="72286" y="999"/>
                    <a:pt x="72282" y="1003"/>
                  </a:cubicBezTo>
                  <a:cubicBezTo>
                    <a:pt x="72282" y="973"/>
                    <a:pt x="72282" y="943"/>
                    <a:pt x="72252" y="912"/>
                  </a:cubicBezTo>
                  <a:cubicBezTo>
                    <a:pt x="72252" y="882"/>
                    <a:pt x="72282" y="882"/>
                    <a:pt x="72343" y="821"/>
                  </a:cubicBezTo>
                  <a:close/>
                  <a:moveTo>
                    <a:pt x="74379" y="821"/>
                  </a:moveTo>
                  <a:lnTo>
                    <a:pt x="74379" y="1064"/>
                  </a:lnTo>
                  <a:lnTo>
                    <a:pt x="74227" y="1155"/>
                  </a:lnTo>
                  <a:lnTo>
                    <a:pt x="74014" y="1034"/>
                  </a:lnTo>
                  <a:lnTo>
                    <a:pt x="74136" y="943"/>
                  </a:lnTo>
                  <a:lnTo>
                    <a:pt x="74288" y="1034"/>
                  </a:lnTo>
                  <a:lnTo>
                    <a:pt x="74379" y="821"/>
                  </a:lnTo>
                  <a:close/>
                  <a:moveTo>
                    <a:pt x="71917" y="943"/>
                  </a:moveTo>
                  <a:lnTo>
                    <a:pt x="72100" y="1095"/>
                  </a:lnTo>
                  <a:cubicBezTo>
                    <a:pt x="72162" y="1057"/>
                    <a:pt x="72199" y="1035"/>
                    <a:pt x="72227" y="1035"/>
                  </a:cubicBezTo>
                  <a:cubicBezTo>
                    <a:pt x="72242" y="1035"/>
                    <a:pt x="72255" y="1041"/>
                    <a:pt x="72268" y="1055"/>
                  </a:cubicBezTo>
                  <a:lnTo>
                    <a:pt x="72268" y="1055"/>
                  </a:lnTo>
                  <a:cubicBezTo>
                    <a:pt x="72223" y="1154"/>
                    <a:pt x="72181" y="1178"/>
                    <a:pt x="72139" y="1178"/>
                  </a:cubicBezTo>
                  <a:cubicBezTo>
                    <a:pt x="72097" y="1178"/>
                    <a:pt x="72055" y="1155"/>
                    <a:pt x="72008" y="1155"/>
                  </a:cubicBezTo>
                  <a:lnTo>
                    <a:pt x="71856" y="1277"/>
                  </a:lnTo>
                  <a:lnTo>
                    <a:pt x="71826" y="1064"/>
                  </a:lnTo>
                  <a:lnTo>
                    <a:pt x="71917" y="943"/>
                  </a:lnTo>
                  <a:close/>
                  <a:moveTo>
                    <a:pt x="73194" y="912"/>
                  </a:moveTo>
                  <a:cubicBezTo>
                    <a:pt x="73224" y="973"/>
                    <a:pt x="73224" y="1003"/>
                    <a:pt x="73224" y="1034"/>
                  </a:cubicBezTo>
                  <a:cubicBezTo>
                    <a:pt x="73194" y="1125"/>
                    <a:pt x="73163" y="1186"/>
                    <a:pt x="73103" y="1307"/>
                  </a:cubicBezTo>
                  <a:lnTo>
                    <a:pt x="73011" y="1125"/>
                  </a:lnTo>
                  <a:lnTo>
                    <a:pt x="73194" y="912"/>
                  </a:lnTo>
                  <a:close/>
                  <a:moveTo>
                    <a:pt x="68148" y="1642"/>
                  </a:moveTo>
                  <a:lnTo>
                    <a:pt x="68148" y="1672"/>
                  </a:lnTo>
                  <a:lnTo>
                    <a:pt x="68057" y="1672"/>
                  </a:lnTo>
                  <a:lnTo>
                    <a:pt x="68057" y="1642"/>
                  </a:lnTo>
                  <a:close/>
                  <a:moveTo>
                    <a:pt x="65382" y="1733"/>
                  </a:moveTo>
                  <a:lnTo>
                    <a:pt x="65382" y="1763"/>
                  </a:lnTo>
                  <a:lnTo>
                    <a:pt x="65230" y="1763"/>
                  </a:lnTo>
                  <a:lnTo>
                    <a:pt x="65230" y="1733"/>
                  </a:lnTo>
                  <a:close/>
                  <a:moveTo>
                    <a:pt x="73984" y="1642"/>
                  </a:moveTo>
                  <a:lnTo>
                    <a:pt x="74152" y="1738"/>
                  </a:lnTo>
                  <a:lnTo>
                    <a:pt x="74152" y="1738"/>
                  </a:lnTo>
                  <a:cubicBezTo>
                    <a:pt x="74063" y="1815"/>
                    <a:pt x="74023" y="1835"/>
                    <a:pt x="73984" y="1854"/>
                  </a:cubicBezTo>
                  <a:lnTo>
                    <a:pt x="73893" y="1763"/>
                  </a:lnTo>
                  <a:lnTo>
                    <a:pt x="73984" y="1642"/>
                  </a:lnTo>
                  <a:close/>
                  <a:moveTo>
                    <a:pt x="74320" y="1725"/>
                  </a:moveTo>
                  <a:cubicBezTo>
                    <a:pt x="74392" y="1725"/>
                    <a:pt x="74401" y="1790"/>
                    <a:pt x="74379" y="1854"/>
                  </a:cubicBezTo>
                  <a:lnTo>
                    <a:pt x="74136" y="1854"/>
                  </a:lnTo>
                  <a:lnTo>
                    <a:pt x="74201" y="1761"/>
                  </a:lnTo>
                  <a:lnTo>
                    <a:pt x="74201" y="1761"/>
                  </a:lnTo>
                  <a:cubicBezTo>
                    <a:pt x="74253" y="1736"/>
                    <a:pt x="74291" y="1725"/>
                    <a:pt x="74320" y="1725"/>
                  </a:cubicBezTo>
                  <a:close/>
                  <a:moveTo>
                    <a:pt x="61947" y="2098"/>
                  </a:moveTo>
                  <a:lnTo>
                    <a:pt x="61947" y="2099"/>
                  </a:lnTo>
                  <a:lnTo>
                    <a:pt x="61947" y="2099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1947" y="2098"/>
                  </a:lnTo>
                  <a:close/>
                  <a:moveTo>
                    <a:pt x="67145" y="1854"/>
                  </a:moveTo>
                  <a:cubicBezTo>
                    <a:pt x="67206" y="1976"/>
                    <a:pt x="67145" y="2128"/>
                    <a:pt x="67023" y="2158"/>
                  </a:cubicBezTo>
                  <a:lnTo>
                    <a:pt x="66871" y="2067"/>
                  </a:lnTo>
                  <a:lnTo>
                    <a:pt x="66750" y="2158"/>
                  </a:lnTo>
                  <a:cubicBezTo>
                    <a:pt x="66750" y="2128"/>
                    <a:pt x="66750" y="2037"/>
                    <a:pt x="66750" y="2037"/>
                  </a:cubicBezTo>
                  <a:cubicBezTo>
                    <a:pt x="66841" y="1915"/>
                    <a:pt x="66902" y="1854"/>
                    <a:pt x="67145" y="1854"/>
                  </a:cubicBezTo>
                  <a:close/>
                  <a:moveTo>
                    <a:pt x="75200" y="2067"/>
                  </a:moveTo>
                  <a:lnTo>
                    <a:pt x="75200" y="2158"/>
                  </a:lnTo>
                  <a:lnTo>
                    <a:pt x="75169" y="2158"/>
                  </a:lnTo>
                  <a:lnTo>
                    <a:pt x="75169" y="2067"/>
                  </a:lnTo>
                  <a:close/>
                  <a:moveTo>
                    <a:pt x="76081" y="2158"/>
                  </a:moveTo>
                  <a:lnTo>
                    <a:pt x="76081" y="2219"/>
                  </a:lnTo>
                  <a:lnTo>
                    <a:pt x="76051" y="2219"/>
                  </a:lnTo>
                  <a:lnTo>
                    <a:pt x="76051" y="2158"/>
                  </a:lnTo>
                  <a:close/>
                  <a:moveTo>
                    <a:pt x="60823" y="2158"/>
                  </a:moveTo>
                  <a:lnTo>
                    <a:pt x="60823" y="2462"/>
                  </a:lnTo>
                  <a:lnTo>
                    <a:pt x="60792" y="2462"/>
                  </a:lnTo>
                  <a:lnTo>
                    <a:pt x="60792" y="2158"/>
                  </a:lnTo>
                  <a:close/>
                  <a:moveTo>
                    <a:pt x="58634" y="2554"/>
                  </a:moveTo>
                  <a:lnTo>
                    <a:pt x="58634" y="2584"/>
                  </a:lnTo>
                  <a:lnTo>
                    <a:pt x="58482" y="2584"/>
                  </a:lnTo>
                  <a:lnTo>
                    <a:pt x="58482" y="2554"/>
                  </a:lnTo>
                  <a:close/>
                  <a:moveTo>
                    <a:pt x="61583" y="2462"/>
                  </a:moveTo>
                  <a:lnTo>
                    <a:pt x="61510" y="2644"/>
                  </a:lnTo>
                  <a:lnTo>
                    <a:pt x="61510" y="2644"/>
                  </a:lnTo>
                  <a:cubicBezTo>
                    <a:pt x="61448" y="2601"/>
                    <a:pt x="61431" y="2532"/>
                    <a:pt x="61431" y="2462"/>
                  </a:cubicBezTo>
                  <a:close/>
                  <a:moveTo>
                    <a:pt x="61498" y="2675"/>
                  </a:moveTo>
                  <a:lnTo>
                    <a:pt x="61493" y="2685"/>
                  </a:lnTo>
                  <a:lnTo>
                    <a:pt x="61493" y="2685"/>
                  </a:lnTo>
                  <a:lnTo>
                    <a:pt x="61491" y="2675"/>
                  </a:lnTo>
                  <a:close/>
                  <a:moveTo>
                    <a:pt x="61947" y="2584"/>
                  </a:moveTo>
                  <a:lnTo>
                    <a:pt x="62099" y="2675"/>
                  </a:lnTo>
                  <a:lnTo>
                    <a:pt x="61947" y="2705"/>
                  </a:lnTo>
                  <a:lnTo>
                    <a:pt x="61947" y="2584"/>
                  </a:lnTo>
                  <a:close/>
                  <a:moveTo>
                    <a:pt x="64014" y="2645"/>
                  </a:moveTo>
                  <a:lnTo>
                    <a:pt x="64075" y="2705"/>
                  </a:lnTo>
                  <a:cubicBezTo>
                    <a:pt x="64045" y="2675"/>
                    <a:pt x="64014" y="2675"/>
                    <a:pt x="63984" y="2645"/>
                  </a:cubicBezTo>
                  <a:close/>
                  <a:moveTo>
                    <a:pt x="64075" y="2705"/>
                  </a:moveTo>
                  <a:lnTo>
                    <a:pt x="64075" y="2705"/>
                  </a:lnTo>
                  <a:cubicBezTo>
                    <a:pt x="64105" y="2705"/>
                    <a:pt x="64136" y="2706"/>
                    <a:pt x="64136" y="2736"/>
                  </a:cubicBezTo>
                  <a:lnTo>
                    <a:pt x="64136" y="2766"/>
                  </a:lnTo>
                  <a:lnTo>
                    <a:pt x="64075" y="2705"/>
                  </a:lnTo>
                  <a:close/>
                  <a:moveTo>
                    <a:pt x="75838" y="2523"/>
                  </a:moveTo>
                  <a:lnTo>
                    <a:pt x="75838" y="2523"/>
                  </a:lnTo>
                  <a:cubicBezTo>
                    <a:pt x="75960" y="2645"/>
                    <a:pt x="75808" y="2675"/>
                    <a:pt x="75777" y="2766"/>
                  </a:cubicBezTo>
                  <a:lnTo>
                    <a:pt x="75656" y="2645"/>
                  </a:lnTo>
                  <a:lnTo>
                    <a:pt x="75838" y="2523"/>
                  </a:lnTo>
                  <a:close/>
                  <a:moveTo>
                    <a:pt x="57054" y="2614"/>
                  </a:moveTo>
                  <a:lnTo>
                    <a:pt x="57054" y="2797"/>
                  </a:lnTo>
                  <a:lnTo>
                    <a:pt x="56871" y="2705"/>
                  </a:lnTo>
                  <a:lnTo>
                    <a:pt x="56871" y="2614"/>
                  </a:lnTo>
                  <a:close/>
                  <a:moveTo>
                    <a:pt x="58634" y="2705"/>
                  </a:moveTo>
                  <a:lnTo>
                    <a:pt x="58634" y="2827"/>
                  </a:lnTo>
                  <a:lnTo>
                    <a:pt x="58515" y="2827"/>
                  </a:lnTo>
                  <a:cubicBezTo>
                    <a:pt x="58527" y="2759"/>
                    <a:pt x="58581" y="2732"/>
                    <a:pt x="58634" y="2705"/>
                  </a:cubicBezTo>
                  <a:close/>
                  <a:moveTo>
                    <a:pt x="61518" y="2758"/>
                  </a:moveTo>
                  <a:cubicBezTo>
                    <a:pt x="61583" y="2758"/>
                    <a:pt x="61583" y="2802"/>
                    <a:pt x="61583" y="2827"/>
                  </a:cubicBezTo>
                  <a:lnTo>
                    <a:pt x="61522" y="2827"/>
                  </a:lnTo>
                  <a:lnTo>
                    <a:pt x="61508" y="2758"/>
                  </a:lnTo>
                  <a:lnTo>
                    <a:pt x="61508" y="2758"/>
                  </a:lnTo>
                  <a:cubicBezTo>
                    <a:pt x="61512" y="2758"/>
                    <a:pt x="61515" y="2758"/>
                    <a:pt x="61518" y="2758"/>
                  </a:cubicBezTo>
                  <a:close/>
                  <a:moveTo>
                    <a:pt x="60336" y="2341"/>
                  </a:moveTo>
                  <a:lnTo>
                    <a:pt x="60640" y="2645"/>
                  </a:lnTo>
                  <a:lnTo>
                    <a:pt x="60610" y="2705"/>
                  </a:lnTo>
                  <a:lnTo>
                    <a:pt x="60397" y="2645"/>
                  </a:lnTo>
                  <a:lnTo>
                    <a:pt x="60276" y="2857"/>
                  </a:lnTo>
                  <a:lnTo>
                    <a:pt x="60032" y="2675"/>
                  </a:lnTo>
                  <a:lnTo>
                    <a:pt x="59607" y="2736"/>
                  </a:lnTo>
                  <a:lnTo>
                    <a:pt x="59546" y="2857"/>
                  </a:lnTo>
                  <a:lnTo>
                    <a:pt x="59425" y="2736"/>
                  </a:lnTo>
                  <a:lnTo>
                    <a:pt x="59546" y="2462"/>
                  </a:lnTo>
                  <a:cubicBezTo>
                    <a:pt x="59652" y="2538"/>
                    <a:pt x="59766" y="2554"/>
                    <a:pt x="59884" y="2554"/>
                  </a:cubicBezTo>
                  <a:cubicBezTo>
                    <a:pt x="59963" y="2554"/>
                    <a:pt x="60043" y="2547"/>
                    <a:pt x="60124" y="2547"/>
                  </a:cubicBezTo>
                  <a:cubicBezTo>
                    <a:pt x="60164" y="2547"/>
                    <a:pt x="60205" y="2548"/>
                    <a:pt x="60245" y="2554"/>
                  </a:cubicBezTo>
                  <a:lnTo>
                    <a:pt x="60154" y="2341"/>
                  </a:lnTo>
                  <a:close/>
                  <a:moveTo>
                    <a:pt x="55807" y="2736"/>
                  </a:moveTo>
                  <a:lnTo>
                    <a:pt x="55807" y="2918"/>
                  </a:lnTo>
                  <a:lnTo>
                    <a:pt x="55777" y="2918"/>
                  </a:lnTo>
                  <a:lnTo>
                    <a:pt x="55777" y="2736"/>
                  </a:lnTo>
                  <a:close/>
                  <a:moveTo>
                    <a:pt x="75321" y="2614"/>
                  </a:moveTo>
                  <a:lnTo>
                    <a:pt x="75473" y="2827"/>
                  </a:lnTo>
                  <a:cubicBezTo>
                    <a:pt x="75433" y="2908"/>
                    <a:pt x="75352" y="2922"/>
                    <a:pt x="75266" y="2922"/>
                  </a:cubicBezTo>
                  <a:cubicBezTo>
                    <a:pt x="75224" y="2922"/>
                    <a:pt x="75180" y="2918"/>
                    <a:pt x="75139" y="2918"/>
                  </a:cubicBezTo>
                  <a:lnTo>
                    <a:pt x="75018" y="2736"/>
                  </a:lnTo>
                  <a:lnTo>
                    <a:pt x="75321" y="2614"/>
                  </a:lnTo>
                  <a:close/>
                  <a:moveTo>
                    <a:pt x="58467" y="2903"/>
                  </a:moveTo>
                  <a:cubicBezTo>
                    <a:pt x="58468" y="2921"/>
                    <a:pt x="58471" y="2937"/>
                    <a:pt x="58482" y="2949"/>
                  </a:cubicBezTo>
                  <a:lnTo>
                    <a:pt x="58452" y="2918"/>
                  </a:lnTo>
                  <a:lnTo>
                    <a:pt x="58467" y="2903"/>
                  </a:lnTo>
                  <a:close/>
                  <a:moveTo>
                    <a:pt x="54196" y="2827"/>
                  </a:moveTo>
                  <a:lnTo>
                    <a:pt x="54196" y="2979"/>
                  </a:lnTo>
                  <a:lnTo>
                    <a:pt x="54136" y="2979"/>
                  </a:lnTo>
                  <a:lnTo>
                    <a:pt x="54136" y="2827"/>
                  </a:lnTo>
                  <a:close/>
                  <a:moveTo>
                    <a:pt x="54744" y="2888"/>
                  </a:moveTo>
                  <a:lnTo>
                    <a:pt x="54865" y="2979"/>
                  </a:lnTo>
                  <a:lnTo>
                    <a:pt x="54744" y="3009"/>
                  </a:lnTo>
                  <a:lnTo>
                    <a:pt x="54744" y="2888"/>
                  </a:lnTo>
                  <a:close/>
                  <a:moveTo>
                    <a:pt x="56598" y="2857"/>
                  </a:moveTo>
                  <a:lnTo>
                    <a:pt x="56355" y="3009"/>
                  </a:lnTo>
                  <a:lnTo>
                    <a:pt x="56324" y="2857"/>
                  </a:lnTo>
                  <a:close/>
                  <a:moveTo>
                    <a:pt x="63953" y="2857"/>
                  </a:moveTo>
                  <a:lnTo>
                    <a:pt x="64014" y="2918"/>
                  </a:lnTo>
                  <a:cubicBezTo>
                    <a:pt x="64045" y="2918"/>
                    <a:pt x="64105" y="2918"/>
                    <a:pt x="64136" y="2949"/>
                  </a:cubicBezTo>
                  <a:lnTo>
                    <a:pt x="64136" y="3070"/>
                  </a:lnTo>
                  <a:lnTo>
                    <a:pt x="63953" y="2979"/>
                  </a:lnTo>
                  <a:lnTo>
                    <a:pt x="64014" y="2918"/>
                  </a:lnTo>
                  <a:cubicBezTo>
                    <a:pt x="63984" y="2918"/>
                    <a:pt x="63953" y="2888"/>
                    <a:pt x="63923" y="2888"/>
                  </a:cubicBezTo>
                  <a:lnTo>
                    <a:pt x="63953" y="2857"/>
                  </a:lnTo>
                  <a:close/>
                  <a:moveTo>
                    <a:pt x="74683" y="2523"/>
                  </a:moveTo>
                  <a:lnTo>
                    <a:pt x="74683" y="2675"/>
                  </a:lnTo>
                  <a:lnTo>
                    <a:pt x="74957" y="2705"/>
                  </a:lnTo>
                  <a:cubicBezTo>
                    <a:pt x="75018" y="2766"/>
                    <a:pt x="74957" y="2949"/>
                    <a:pt x="74805" y="3101"/>
                  </a:cubicBezTo>
                  <a:lnTo>
                    <a:pt x="74744" y="2797"/>
                  </a:lnTo>
                  <a:lnTo>
                    <a:pt x="74592" y="3070"/>
                  </a:lnTo>
                  <a:lnTo>
                    <a:pt x="74440" y="2736"/>
                  </a:lnTo>
                  <a:lnTo>
                    <a:pt x="74683" y="2523"/>
                  </a:lnTo>
                  <a:close/>
                  <a:moveTo>
                    <a:pt x="36597" y="3101"/>
                  </a:moveTo>
                  <a:lnTo>
                    <a:pt x="36597" y="3131"/>
                  </a:lnTo>
                  <a:lnTo>
                    <a:pt x="36506" y="3131"/>
                  </a:lnTo>
                  <a:lnTo>
                    <a:pt x="36506" y="3101"/>
                  </a:lnTo>
                  <a:close/>
                  <a:moveTo>
                    <a:pt x="75048" y="3070"/>
                  </a:moveTo>
                  <a:lnTo>
                    <a:pt x="75048" y="3131"/>
                  </a:lnTo>
                  <a:lnTo>
                    <a:pt x="75018" y="3131"/>
                  </a:lnTo>
                  <a:lnTo>
                    <a:pt x="75018" y="3070"/>
                  </a:lnTo>
                  <a:close/>
                  <a:moveTo>
                    <a:pt x="72890" y="2857"/>
                  </a:moveTo>
                  <a:lnTo>
                    <a:pt x="73194" y="3161"/>
                  </a:lnTo>
                  <a:cubicBezTo>
                    <a:pt x="72981" y="3131"/>
                    <a:pt x="72951" y="3070"/>
                    <a:pt x="72890" y="2857"/>
                  </a:cubicBezTo>
                  <a:close/>
                  <a:moveTo>
                    <a:pt x="52160" y="3161"/>
                  </a:moveTo>
                  <a:lnTo>
                    <a:pt x="52160" y="3192"/>
                  </a:lnTo>
                  <a:lnTo>
                    <a:pt x="52069" y="3192"/>
                  </a:lnTo>
                  <a:lnTo>
                    <a:pt x="52069" y="3161"/>
                  </a:lnTo>
                  <a:close/>
                  <a:moveTo>
                    <a:pt x="63346" y="2797"/>
                  </a:moveTo>
                  <a:lnTo>
                    <a:pt x="63467" y="3192"/>
                  </a:lnTo>
                  <a:lnTo>
                    <a:pt x="63224" y="3192"/>
                  </a:lnTo>
                  <a:lnTo>
                    <a:pt x="63163" y="3040"/>
                  </a:lnTo>
                  <a:cubicBezTo>
                    <a:pt x="63144" y="3116"/>
                    <a:pt x="63113" y="3180"/>
                    <a:pt x="63070" y="3180"/>
                  </a:cubicBezTo>
                  <a:cubicBezTo>
                    <a:pt x="63045" y="3180"/>
                    <a:pt x="63015" y="3157"/>
                    <a:pt x="62981" y="3101"/>
                  </a:cubicBezTo>
                  <a:cubicBezTo>
                    <a:pt x="62950" y="3040"/>
                    <a:pt x="62920" y="3009"/>
                    <a:pt x="62890" y="2979"/>
                  </a:cubicBezTo>
                  <a:lnTo>
                    <a:pt x="63346" y="2797"/>
                  </a:lnTo>
                  <a:close/>
                  <a:moveTo>
                    <a:pt x="36246" y="3005"/>
                  </a:moveTo>
                  <a:cubicBezTo>
                    <a:pt x="36294" y="3005"/>
                    <a:pt x="36418" y="3113"/>
                    <a:pt x="36445" y="3222"/>
                  </a:cubicBezTo>
                  <a:lnTo>
                    <a:pt x="36233" y="3222"/>
                  </a:lnTo>
                  <a:lnTo>
                    <a:pt x="36233" y="3009"/>
                  </a:lnTo>
                  <a:cubicBezTo>
                    <a:pt x="36236" y="3006"/>
                    <a:pt x="36240" y="3005"/>
                    <a:pt x="36246" y="3005"/>
                  </a:cubicBezTo>
                  <a:close/>
                  <a:moveTo>
                    <a:pt x="44166" y="2979"/>
                  </a:moveTo>
                  <a:lnTo>
                    <a:pt x="44166" y="3222"/>
                  </a:lnTo>
                  <a:lnTo>
                    <a:pt x="44014" y="3009"/>
                  </a:lnTo>
                  <a:lnTo>
                    <a:pt x="44166" y="2979"/>
                  </a:lnTo>
                  <a:close/>
                  <a:moveTo>
                    <a:pt x="62494" y="2979"/>
                  </a:moveTo>
                  <a:lnTo>
                    <a:pt x="62616" y="3192"/>
                  </a:lnTo>
                  <a:lnTo>
                    <a:pt x="62586" y="3222"/>
                  </a:lnTo>
                  <a:cubicBezTo>
                    <a:pt x="62555" y="3192"/>
                    <a:pt x="62525" y="3161"/>
                    <a:pt x="62494" y="3131"/>
                  </a:cubicBezTo>
                  <a:cubicBezTo>
                    <a:pt x="62464" y="3101"/>
                    <a:pt x="62464" y="3070"/>
                    <a:pt x="62464" y="3040"/>
                  </a:cubicBezTo>
                  <a:lnTo>
                    <a:pt x="62494" y="2979"/>
                  </a:lnTo>
                  <a:close/>
                  <a:moveTo>
                    <a:pt x="62749" y="3062"/>
                  </a:moveTo>
                  <a:cubicBezTo>
                    <a:pt x="62807" y="3062"/>
                    <a:pt x="62824" y="3122"/>
                    <a:pt x="62798" y="3222"/>
                  </a:cubicBezTo>
                  <a:lnTo>
                    <a:pt x="62707" y="3070"/>
                  </a:lnTo>
                  <a:cubicBezTo>
                    <a:pt x="62723" y="3065"/>
                    <a:pt x="62737" y="3062"/>
                    <a:pt x="62749" y="3062"/>
                  </a:cubicBezTo>
                  <a:close/>
                  <a:moveTo>
                    <a:pt x="75656" y="3131"/>
                  </a:moveTo>
                  <a:lnTo>
                    <a:pt x="75686" y="3161"/>
                  </a:lnTo>
                  <a:lnTo>
                    <a:pt x="75625" y="3222"/>
                  </a:lnTo>
                  <a:cubicBezTo>
                    <a:pt x="75636" y="3192"/>
                    <a:pt x="75646" y="3161"/>
                    <a:pt x="75656" y="3131"/>
                  </a:cubicBezTo>
                  <a:close/>
                  <a:moveTo>
                    <a:pt x="75595" y="3222"/>
                  </a:moveTo>
                  <a:cubicBezTo>
                    <a:pt x="75602" y="3229"/>
                    <a:pt x="75607" y="3236"/>
                    <a:pt x="75611" y="3243"/>
                  </a:cubicBezTo>
                  <a:lnTo>
                    <a:pt x="75611" y="3243"/>
                  </a:lnTo>
                  <a:cubicBezTo>
                    <a:pt x="75598" y="3263"/>
                    <a:pt x="75591" y="3270"/>
                    <a:pt x="75589" y="3270"/>
                  </a:cubicBezTo>
                  <a:cubicBezTo>
                    <a:pt x="75584" y="3270"/>
                    <a:pt x="75595" y="3241"/>
                    <a:pt x="75595" y="3222"/>
                  </a:cubicBezTo>
                  <a:close/>
                  <a:moveTo>
                    <a:pt x="43132" y="3222"/>
                  </a:moveTo>
                  <a:lnTo>
                    <a:pt x="43132" y="3283"/>
                  </a:lnTo>
                  <a:lnTo>
                    <a:pt x="43102" y="3283"/>
                  </a:lnTo>
                  <a:lnTo>
                    <a:pt x="43102" y="3222"/>
                  </a:lnTo>
                  <a:close/>
                  <a:moveTo>
                    <a:pt x="52342" y="3161"/>
                  </a:moveTo>
                  <a:lnTo>
                    <a:pt x="52342" y="3283"/>
                  </a:lnTo>
                  <a:lnTo>
                    <a:pt x="52312" y="3283"/>
                  </a:lnTo>
                  <a:lnTo>
                    <a:pt x="52282" y="3161"/>
                  </a:lnTo>
                  <a:close/>
                  <a:moveTo>
                    <a:pt x="52616" y="3222"/>
                  </a:moveTo>
                  <a:lnTo>
                    <a:pt x="52525" y="3374"/>
                  </a:lnTo>
                  <a:lnTo>
                    <a:pt x="52494" y="3222"/>
                  </a:lnTo>
                  <a:close/>
                  <a:moveTo>
                    <a:pt x="75616" y="3251"/>
                  </a:moveTo>
                  <a:cubicBezTo>
                    <a:pt x="75625" y="3272"/>
                    <a:pt x="75625" y="3293"/>
                    <a:pt x="75625" y="3313"/>
                  </a:cubicBezTo>
                  <a:cubicBezTo>
                    <a:pt x="75625" y="3344"/>
                    <a:pt x="75595" y="3344"/>
                    <a:pt x="75565" y="3405"/>
                  </a:cubicBezTo>
                  <a:cubicBezTo>
                    <a:pt x="75582" y="3353"/>
                    <a:pt x="75599" y="3302"/>
                    <a:pt x="75616" y="3251"/>
                  </a:cubicBezTo>
                  <a:close/>
                  <a:moveTo>
                    <a:pt x="37073" y="3368"/>
                  </a:moveTo>
                  <a:cubicBezTo>
                    <a:pt x="37056" y="3383"/>
                    <a:pt x="37035" y="3398"/>
                    <a:pt x="37005" y="3425"/>
                  </a:cubicBezTo>
                  <a:lnTo>
                    <a:pt x="37005" y="3425"/>
                  </a:lnTo>
                  <a:cubicBezTo>
                    <a:pt x="37026" y="3411"/>
                    <a:pt x="37053" y="3394"/>
                    <a:pt x="37084" y="3374"/>
                  </a:cubicBezTo>
                  <a:cubicBezTo>
                    <a:pt x="37080" y="3372"/>
                    <a:pt x="37076" y="3370"/>
                    <a:pt x="37073" y="3368"/>
                  </a:cubicBezTo>
                  <a:close/>
                  <a:moveTo>
                    <a:pt x="46263" y="3313"/>
                  </a:moveTo>
                  <a:lnTo>
                    <a:pt x="46263" y="3433"/>
                  </a:lnTo>
                  <a:lnTo>
                    <a:pt x="46263" y="3433"/>
                  </a:lnTo>
                  <a:cubicBezTo>
                    <a:pt x="46189" y="3421"/>
                    <a:pt x="46138" y="3367"/>
                    <a:pt x="46111" y="3313"/>
                  </a:cubicBezTo>
                  <a:close/>
                  <a:moveTo>
                    <a:pt x="36628" y="3192"/>
                  </a:moveTo>
                  <a:lnTo>
                    <a:pt x="36780" y="3435"/>
                  </a:lnTo>
                  <a:lnTo>
                    <a:pt x="36506" y="3435"/>
                  </a:lnTo>
                  <a:lnTo>
                    <a:pt x="36628" y="3192"/>
                  </a:lnTo>
                  <a:close/>
                  <a:moveTo>
                    <a:pt x="43467" y="3222"/>
                  </a:moveTo>
                  <a:lnTo>
                    <a:pt x="43528" y="3283"/>
                  </a:lnTo>
                  <a:lnTo>
                    <a:pt x="43406" y="3435"/>
                  </a:lnTo>
                  <a:lnTo>
                    <a:pt x="43376" y="3253"/>
                  </a:lnTo>
                  <a:lnTo>
                    <a:pt x="43467" y="3222"/>
                  </a:lnTo>
                  <a:close/>
                  <a:moveTo>
                    <a:pt x="47114" y="3374"/>
                  </a:moveTo>
                  <a:lnTo>
                    <a:pt x="47114" y="3435"/>
                  </a:lnTo>
                  <a:lnTo>
                    <a:pt x="47084" y="3435"/>
                  </a:lnTo>
                  <a:lnTo>
                    <a:pt x="47084" y="3374"/>
                  </a:lnTo>
                  <a:close/>
                  <a:moveTo>
                    <a:pt x="59151" y="3405"/>
                  </a:moveTo>
                  <a:lnTo>
                    <a:pt x="59151" y="3435"/>
                  </a:lnTo>
                  <a:lnTo>
                    <a:pt x="59060" y="3435"/>
                  </a:lnTo>
                  <a:lnTo>
                    <a:pt x="59060" y="3405"/>
                  </a:lnTo>
                  <a:close/>
                  <a:moveTo>
                    <a:pt x="62403" y="2797"/>
                  </a:moveTo>
                  <a:lnTo>
                    <a:pt x="62282" y="3131"/>
                  </a:lnTo>
                  <a:cubicBezTo>
                    <a:pt x="62241" y="3131"/>
                    <a:pt x="62201" y="3091"/>
                    <a:pt x="62169" y="3091"/>
                  </a:cubicBezTo>
                  <a:cubicBezTo>
                    <a:pt x="62153" y="3091"/>
                    <a:pt x="62140" y="3101"/>
                    <a:pt x="62130" y="3131"/>
                  </a:cubicBezTo>
                  <a:cubicBezTo>
                    <a:pt x="62099" y="3222"/>
                    <a:pt x="62099" y="3344"/>
                    <a:pt x="62069" y="3435"/>
                  </a:cubicBezTo>
                  <a:lnTo>
                    <a:pt x="61887" y="3435"/>
                  </a:lnTo>
                  <a:lnTo>
                    <a:pt x="61887" y="3222"/>
                  </a:lnTo>
                  <a:cubicBezTo>
                    <a:pt x="61704" y="3222"/>
                    <a:pt x="61552" y="3131"/>
                    <a:pt x="61491" y="2979"/>
                  </a:cubicBezTo>
                  <a:lnTo>
                    <a:pt x="61917" y="2979"/>
                  </a:lnTo>
                  <a:lnTo>
                    <a:pt x="62069" y="2797"/>
                  </a:lnTo>
                  <a:lnTo>
                    <a:pt x="62191" y="2888"/>
                  </a:lnTo>
                  <a:lnTo>
                    <a:pt x="62403" y="2797"/>
                  </a:lnTo>
                  <a:close/>
                  <a:moveTo>
                    <a:pt x="75109" y="3283"/>
                  </a:moveTo>
                  <a:lnTo>
                    <a:pt x="75109" y="3435"/>
                  </a:lnTo>
                  <a:lnTo>
                    <a:pt x="75078" y="3435"/>
                  </a:lnTo>
                  <a:lnTo>
                    <a:pt x="75078" y="3283"/>
                  </a:lnTo>
                  <a:close/>
                  <a:moveTo>
                    <a:pt x="59880" y="2949"/>
                  </a:moveTo>
                  <a:lnTo>
                    <a:pt x="60002" y="3101"/>
                  </a:lnTo>
                  <a:cubicBezTo>
                    <a:pt x="60050" y="3114"/>
                    <a:pt x="60095" y="3120"/>
                    <a:pt x="60137" y="3120"/>
                  </a:cubicBezTo>
                  <a:cubicBezTo>
                    <a:pt x="60283" y="3120"/>
                    <a:pt x="60401" y="3050"/>
                    <a:pt x="60519" y="2979"/>
                  </a:cubicBezTo>
                  <a:lnTo>
                    <a:pt x="60549" y="2979"/>
                  </a:lnTo>
                  <a:cubicBezTo>
                    <a:pt x="60610" y="3040"/>
                    <a:pt x="60663" y="3070"/>
                    <a:pt x="60713" y="3070"/>
                  </a:cubicBezTo>
                  <a:cubicBezTo>
                    <a:pt x="60762" y="3070"/>
                    <a:pt x="60808" y="3040"/>
                    <a:pt x="60853" y="2979"/>
                  </a:cubicBezTo>
                  <a:lnTo>
                    <a:pt x="61127" y="3253"/>
                  </a:lnTo>
                  <a:lnTo>
                    <a:pt x="60853" y="3435"/>
                  </a:lnTo>
                  <a:lnTo>
                    <a:pt x="60792" y="3344"/>
                  </a:lnTo>
                  <a:lnTo>
                    <a:pt x="60701" y="3435"/>
                  </a:lnTo>
                  <a:lnTo>
                    <a:pt x="60580" y="3283"/>
                  </a:lnTo>
                  <a:cubicBezTo>
                    <a:pt x="60514" y="3332"/>
                    <a:pt x="60458" y="3363"/>
                    <a:pt x="60406" y="3363"/>
                  </a:cubicBezTo>
                  <a:cubicBezTo>
                    <a:pt x="60360" y="3363"/>
                    <a:pt x="60318" y="3340"/>
                    <a:pt x="60276" y="3283"/>
                  </a:cubicBezTo>
                  <a:lnTo>
                    <a:pt x="60002" y="3465"/>
                  </a:lnTo>
                  <a:lnTo>
                    <a:pt x="59880" y="3344"/>
                  </a:lnTo>
                  <a:lnTo>
                    <a:pt x="59728" y="3435"/>
                  </a:lnTo>
                  <a:lnTo>
                    <a:pt x="59668" y="3374"/>
                  </a:lnTo>
                  <a:lnTo>
                    <a:pt x="59607" y="3435"/>
                  </a:lnTo>
                  <a:lnTo>
                    <a:pt x="59394" y="3192"/>
                  </a:lnTo>
                  <a:lnTo>
                    <a:pt x="59668" y="3070"/>
                  </a:lnTo>
                  <a:cubicBezTo>
                    <a:pt x="59728" y="3040"/>
                    <a:pt x="59789" y="2979"/>
                    <a:pt x="59880" y="2949"/>
                  </a:cubicBezTo>
                  <a:close/>
                  <a:moveTo>
                    <a:pt x="73802" y="2614"/>
                  </a:moveTo>
                  <a:lnTo>
                    <a:pt x="74136" y="2736"/>
                  </a:lnTo>
                  <a:lnTo>
                    <a:pt x="74258" y="2949"/>
                  </a:lnTo>
                  <a:lnTo>
                    <a:pt x="74197" y="3040"/>
                  </a:lnTo>
                  <a:lnTo>
                    <a:pt x="74531" y="3435"/>
                  </a:lnTo>
                  <a:lnTo>
                    <a:pt x="74227" y="3465"/>
                  </a:lnTo>
                  <a:lnTo>
                    <a:pt x="74136" y="3283"/>
                  </a:lnTo>
                  <a:lnTo>
                    <a:pt x="74045" y="3344"/>
                  </a:lnTo>
                  <a:lnTo>
                    <a:pt x="73832" y="3131"/>
                  </a:lnTo>
                  <a:lnTo>
                    <a:pt x="73498" y="3465"/>
                  </a:lnTo>
                  <a:lnTo>
                    <a:pt x="73285" y="3253"/>
                  </a:lnTo>
                  <a:cubicBezTo>
                    <a:pt x="73285" y="3222"/>
                    <a:pt x="73376" y="3101"/>
                    <a:pt x="73528" y="2949"/>
                  </a:cubicBezTo>
                  <a:cubicBezTo>
                    <a:pt x="73619" y="2857"/>
                    <a:pt x="73711" y="2736"/>
                    <a:pt x="73802" y="2614"/>
                  </a:cubicBezTo>
                  <a:close/>
                  <a:moveTo>
                    <a:pt x="49181" y="3465"/>
                  </a:moveTo>
                  <a:lnTo>
                    <a:pt x="49181" y="3496"/>
                  </a:lnTo>
                  <a:lnTo>
                    <a:pt x="49120" y="3496"/>
                  </a:lnTo>
                  <a:lnTo>
                    <a:pt x="49120" y="3465"/>
                  </a:lnTo>
                  <a:close/>
                  <a:moveTo>
                    <a:pt x="64379" y="3435"/>
                  </a:moveTo>
                  <a:lnTo>
                    <a:pt x="64379" y="3526"/>
                  </a:lnTo>
                  <a:lnTo>
                    <a:pt x="64257" y="3526"/>
                  </a:lnTo>
                  <a:lnTo>
                    <a:pt x="64227" y="3465"/>
                  </a:lnTo>
                  <a:lnTo>
                    <a:pt x="64379" y="3435"/>
                  </a:lnTo>
                  <a:close/>
                  <a:moveTo>
                    <a:pt x="46277" y="3502"/>
                  </a:moveTo>
                  <a:cubicBezTo>
                    <a:pt x="46324" y="3518"/>
                    <a:pt x="46324" y="3563"/>
                    <a:pt x="46324" y="3587"/>
                  </a:cubicBezTo>
                  <a:lnTo>
                    <a:pt x="46294" y="3587"/>
                  </a:lnTo>
                  <a:lnTo>
                    <a:pt x="46277" y="3502"/>
                  </a:lnTo>
                  <a:close/>
                  <a:moveTo>
                    <a:pt x="46506" y="3526"/>
                  </a:moveTo>
                  <a:cubicBezTo>
                    <a:pt x="46578" y="3541"/>
                    <a:pt x="46635" y="3553"/>
                    <a:pt x="46679" y="3565"/>
                  </a:cubicBezTo>
                  <a:lnTo>
                    <a:pt x="46679" y="3565"/>
                  </a:lnTo>
                  <a:cubicBezTo>
                    <a:pt x="46647" y="3587"/>
                    <a:pt x="46598" y="3587"/>
                    <a:pt x="46598" y="3587"/>
                  </a:cubicBezTo>
                  <a:cubicBezTo>
                    <a:pt x="46598" y="3587"/>
                    <a:pt x="46567" y="3587"/>
                    <a:pt x="46506" y="3526"/>
                  </a:cubicBezTo>
                  <a:close/>
                  <a:moveTo>
                    <a:pt x="57479" y="3283"/>
                  </a:moveTo>
                  <a:lnTo>
                    <a:pt x="57783" y="3374"/>
                  </a:lnTo>
                  <a:lnTo>
                    <a:pt x="57844" y="3313"/>
                  </a:lnTo>
                  <a:lnTo>
                    <a:pt x="58087" y="3435"/>
                  </a:lnTo>
                  <a:cubicBezTo>
                    <a:pt x="57935" y="3526"/>
                    <a:pt x="57783" y="3587"/>
                    <a:pt x="57631" y="3587"/>
                  </a:cubicBezTo>
                  <a:lnTo>
                    <a:pt x="57479" y="3283"/>
                  </a:lnTo>
                  <a:close/>
                  <a:moveTo>
                    <a:pt x="57297" y="3496"/>
                  </a:moveTo>
                  <a:lnTo>
                    <a:pt x="57449" y="3587"/>
                  </a:lnTo>
                  <a:lnTo>
                    <a:pt x="57297" y="3617"/>
                  </a:lnTo>
                  <a:lnTo>
                    <a:pt x="57297" y="3496"/>
                  </a:lnTo>
                  <a:close/>
                  <a:moveTo>
                    <a:pt x="56172" y="3435"/>
                  </a:moveTo>
                  <a:lnTo>
                    <a:pt x="56203" y="3648"/>
                  </a:lnTo>
                  <a:lnTo>
                    <a:pt x="56020" y="3465"/>
                  </a:lnTo>
                  <a:lnTo>
                    <a:pt x="56172" y="3435"/>
                  </a:lnTo>
                  <a:close/>
                  <a:moveTo>
                    <a:pt x="46751" y="3585"/>
                  </a:moveTo>
                  <a:cubicBezTo>
                    <a:pt x="46829" y="3611"/>
                    <a:pt x="46841" y="3629"/>
                    <a:pt x="46841" y="3648"/>
                  </a:cubicBezTo>
                  <a:lnTo>
                    <a:pt x="46689" y="3648"/>
                  </a:lnTo>
                  <a:lnTo>
                    <a:pt x="46751" y="3585"/>
                  </a:lnTo>
                  <a:close/>
                  <a:moveTo>
                    <a:pt x="74744" y="3192"/>
                  </a:moveTo>
                  <a:lnTo>
                    <a:pt x="74805" y="3344"/>
                  </a:lnTo>
                  <a:lnTo>
                    <a:pt x="74987" y="3253"/>
                  </a:lnTo>
                  <a:lnTo>
                    <a:pt x="75018" y="3496"/>
                  </a:lnTo>
                  <a:lnTo>
                    <a:pt x="75169" y="3526"/>
                  </a:lnTo>
                  <a:cubicBezTo>
                    <a:pt x="75109" y="3587"/>
                    <a:pt x="75078" y="3648"/>
                    <a:pt x="75018" y="3648"/>
                  </a:cubicBezTo>
                  <a:cubicBezTo>
                    <a:pt x="74992" y="3654"/>
                    <a:pt x="74971" y="3658"/>
                    <a:pt x="74952" y="3658"/>
                  </a:cubicBezTo>
                  <a:cubicBezTo>
                    <a:pt x="74879" y="3658"/>
                    <a:pt x="74840" y="3604"/>
                    <a:pt x="74744" y="3435"/>
                  </a:cubicBezTo>
                  <a:lnTo>
                    <a:pt x="74653" y="3496"/>
                  </a:lnTo>
                  <a:lnTo>
                    <a:pt x="74653" y="3526"/>
                  </a:lnTo>
                  <a:cubicBezTo>
                    <a:pt x="74562" y="3405"/>
                    <a:pt x="74622" y="3253"/>
                    <a:pt x="74744" y="3192"/>
                  </a:cubicBezTo>
                  <a:close/>
                  <a:moveTo>
                    <a:pt x="31339" y="3617"/>
                  </a:moveTo>
                  <a:lnTo>
                    <a:pt x="31339" y="3678"/>
                  </a:lnTo>
                  <a:lnTo>
                    <a:pt x="31278" y="3678"/>
                  </a:lnTo>
                  <a:lnTo>
                    <a:pt x="31278" y="3617"/>
                  </a:lnTo>
                  <a:close/>
                  <a:moveTo>
                    <a:pt x="43132" y="3617"/>
                  </a:moveTo>
                  <a:lnTo>
                    <a:pt x="43132" y="3678"/>
                  </a:lnTo>
                  <a:lnTo>
                    <a:pt x="43102" y="3678"/>
                  </a:lnTo>
                  <a:lnTo>
                    <a:pt x="43102" y="3617"/>
                  </a:lnTo>
                  <a:close/>
                  <a:moveTo>
                    <a:pt x="47388" y="3465"/>
                  </a:moveTo>
                  <a:lnTo>
                    <a:pt x="47418" y="3648"/>
                  </a:lnTo>
                  <a:lnTo>
                    <a:pt x="47297" y="3678"/>
                  </a:lnTo>
                  <a:lnTo>
                    <a:pt x="47266" y="3648"/>
                  </a:lnTo>
                  <a:lnTo>
                    <a:pt x="47388" y="3465"/>
                  </a:lnTo>
                  <a:close/>
                  <a:moveTo>
                    <a:pt x="58786" y="3344"/>
                  </a:moveTo>
                  <a:lnTo>
                    <a:pt x="58573" y="3678"/>
                  </a:lnTo>
                  <a:lnTo>
                    <a:pt x="58543" y="3648"/>
                  </a:lnTo>
                  <a:cubicBezTo>
                    <a:pt x="58543" y="3557"/>
                    <a:pt x="58573" y="3496"/>
                    <a:pt x="58604" y="3435"/>
                  </a:cubicBezTo>
                  <a:cubicBezTo>
                    <a:pt x="58634" y="3405"/>
                    <a:pt x="58695" y="3374"/>
                    <a:pt x="58786" y="3344"/>
                  </a:cubicBezTo>
                  <a:close/>
                  <a:moveTo>
                    <a:pt x="74622" y="3617"/>
                  </a:moveTo>
                  <a:lnTo>
                    <a:pt x="74622" y="3678"/>
                  </a:lnTo>
                  <a:lnTo>
                    <a:pt x="74562" y="3678"/>
                  </a:lnTo>
                  <a:lnTo>
                    <a:pt x="74562" y="3617"/>
                  </a:lnTo>
                  <a:close/>
                  <a:moveTo>
                    <a:pt x="55108" y="3435"/>
                  </a:moveTo>
                  <a:lnTo>
                    <a:pt x="55108" y="3709"/>
                  </a:lnTo>
                  <a:lnTo>
                    <a:pt x="54835" y="3587"/>
                  </a:lnTo>
                  <a:lnTo>
                    <a:pt x="55108" y="3435"/>
                  </a:lnTo>
                  <a:close/>
                  <a:moveTo>
                    <a:pt x="53041" y="3678"/>
                  </a:moveTo>
                  <a:lnTo>
                    <a:pt x="53072" y="3709"/>
                  </a:lnTo>
                  <a:lnTo>
                    <a:pt x="53041" y="3724"/>
                  </a:lnTo>
                  <a:lnTo>
                    <a:pt x="53041" y="3724"/>
                  </a:lnTo>
                  <a:cubicBezTo>
                    <a:pt x="53041" y="3706"/>
                    <a:pt x="53041" y="3692"/>
                    <a:pt x="53041" y="3678"/>
                  </a:cubicBezTo>
                  <a:close/>
                  <a:moveTo>
                    <a:pt x="61187" y="3678"/>
                  </a:moveTo>
                  <a:lnTo>
                    <a:pt x="61187" y="3739"/>
                  </a:lnTo>
                  <a:lnTo>
                    <a:pt x="61157" y="3739"/>
                  </a:lnTo>
                  <a:lnTo>
                    <a:pt x="61157" y="3678"/>
                  </a:lnTo>
                  <a:close/>
                  <a:moveTo>
                    <a:pt x="77267" y="3526"/>
                  </a:moveTo>
                  <a:cubicBezTo>
                    <a:pt x="77297" y="3557"/>
                    <a:pt x="77358" y="3587"/>
                    <a:pt x="77388" y="3617"/>
                  </a:cubicBezTo>
                  <a:lnTo>
                    <a:pt x="77571" y="3617"/>
                  </a:lnTo>
                  <a:lnTo>
                    <a:pt x="77540" y="3739"/>
                  </a:lnTo>
                  <a:lnTo>
                    <a:pt x="77267" y="3739"/>
                  </a:lnTo>
                  <a:lnTo>
                    <a:pt x="77267" y="3526"/>
                  </a:lnTo>
                  <a:close/>
                  <a:moveTo>
                    <a:pt x="53801" y="3161"/>
                  </a:moveTo>
                  <a:lnTo>
                    <a:pt x="53923" y="3769"/>
                  </a:lnTo>
                  <a:lnTo>
                    <a:pt x="53680" y="3769"/>
                  </a:lnTo>
                  <a:cubicBezTo>
                    <a:pt x="53710" y="3526"/>
                    <a:pt x="53649" y="3344"/>
                    <a:pt x="53801" y="3161"/>
                  </a:cubicBezTo>
                  <a:close/>
                  <a:moveTo>
                    <a:pt x="75656" y="3739"/>
                  </a:moveTo>
                  <a:lnTo>
                    <a:pt x="75686" y="3769"/>
                  </a:lnTo>
                  <a:lnTo>
                    <a:pt x="75671" y="3777"/>
                  </a:lnTo>
                  <a:lnTo>
                    <a:pt x="75671" y="3777"/>
                  </a:lnTo>
                  <a:cubicBezTo>
                    <a:pt x="75670" y="3763"/>
                    <a:pt x="75668" y="3751"/>
                    <a:pt x="75656" y="3739"/>
                  </a:cubicBezTo>
                  <a:close/>
                  <a:moveTo>
                    <a:pt x="36354" y="3678"/>
                  </a:moveTo>
                  <a:lnTo>
                    <a:pt x="36385" y="3800"/>
                  </a:lnTo>
                  <a:lnTo>
                    <a:pt x="36324" y="3800"/>
                  </a:lnTo>
                  <a:lnTo>
                    <a:pt x="36324" y="3678"/>
                  </a:lnTo>
                  <a:close/>
                  <a:moveTo>
                    <a:pt x="53011" y="3739"/>
                  </a:moveTo>
                  <a:cubicBezTo>
                    <a:pt x="52981" y="3800"/>
                    <a:pt x="52920" y="3830"/>
                    <a:pt x="52859" y="3830"/>
                  </a:cubicBezTo>
                  <a:lnTo>
                    <a:pt x="52859" y="3769"/>
                  </a:lnTo>
                  <a:lnTo>
                    <a:pt x="53011" y="3739"/>
                  </a:lnTo>
                  <a:close/>
                  <a:moveTo>
                    <a:pt x="54136" y="3526"/>
                  </a:moveTo>
                  <a:cubicBezTo>
                    <a:pt x="54288" y="3526"/>
                    <a:pt x="54318" y="3617"/>
                    <a:pt x="54318" y="3830"/>
                  </a:cubicBezTo>
                  <a:lnTo>
                    <a:pt x="54136" y="3709"/>
                  </a:lnTo>
                  <a:lnTo>
                    <a:pt x="54136" y="3526"/>
                  </a:lnTo>
                  <a:close/>
                  <a:moveTo>
                    <a:pt x="43381" y="3519"/>
                  </a:moveTo>
                  <a:cubicBezTo>
                    <a:pt x="43398" y="3519"/>
                    <a:pt x="43416" y="3521"/>
                    <a:pt x="43436" y="3526"/>
                  </a:cubicBezTo>
                  <a:cubicBezTo>
                    <a:pt x="43588" y="3557"/>
                    <a:pt x="43588" y="3678"/>
                    <a:pt x="43588" y="3830"/>
                  </a:cubicBezTo>
                  <a:cubicBezTo>
                    <a:pt x="43548" y="3830"/>
                    <a:pt x="43534" y="3844"/>
                    <a:pt x="43503" y="3844"/>
                  </a:cubicBezTo>
                  <a:cubicBezTo>
                    <a:pt x="43487" y="3844"/>
                    <a:pt x="43467" y="3840"/>
                    <a:pt x="43436" y="3830"/>
                  </a:cubicBezTo>
                  <a:cubicBezTo>
                    <a:pt x="43376" y="3769"/>
                    <a:pt x="43284" y="3739"/>
                    <a:pt x="43224" y="3709"/>
                  </a:cubicBezTo>
                  <a:cubicBezTo>
                    <a:pt x="43249" y="3582"/>
                    <a:pt x="43295" y="3519"/>
                    <a:pt x="43381" y="3519"/>
                  </a:cubicBezTo>
                  <a:close/>
                  <a:moveTo>
                    <a:pt x="52069" y="3830"/>
                  </a:moveTo>
                  <a:lnTo>
                    <a:pt x="52069" y="3861"/>
                  </a:lnTo>
                  <a:lnTo>
                    <a:pt x="51947" y="3861"/>
                  </a:lnTo>
                  <a:lnTo>
                    <a:pt x="51947" y="3830"/>
                  </a:lnTo>
                  <a:close/>
                  <a:moveTo>
                    <a:pt x="39910" y="3830"/>
                  </a:moveTo>
                  <a:lnTo>
                    <a:pt x="39910" y="3861"/>
                  </a:lnTo>
                  <a:lnTo>
                    <a:pt x="39789" y="3891"/>
                  </a:lnTo>
                  <a:lnTo>
                    <a:pt x="39789" y="3830"/>
                  </a:lnTo>
                  <a:close/>
                  <a:moveTo>
                    <a:pt x="52646" y="3830"/>
                  </a:moveTo>
                  <a:lnTo>
                    <a:pt x="52646" y="3861"/>
                  </a:lnTo>
                  <a:lnTo>
                    <a:pt x="52525" y="3891"/>
                  </a:lnTo>
                  <a:lnTo>
                    <a:pt x="52525" y="3830"/>
                  </a:lnTo>
                  <a:close/>
                  <a:moveTo>
                    <a:pt x="74379" y="3526"/>
                  </a:moveTo>
                  <a:lnTo>
                    <a:pt x="74379" y="3891"/>
                  </a:lnTo>
                  <a:lnTo>
                    <a:pt x="74106" y="3678"/>
                  </a:lnTo>
                  <a:lnTo>
                    <a:pt x="74379" y="3526"/>
                  </a:lnTo>
                  <a:close/>
                  <a:moveTo>
                    <a:pt x="31491" y="3830"/>
                  </a:moveTo>
                  <a:lnTo>
                    <a:pt x="31491" y="3921"/>
                  </a:lnTo>
                  <a:lnTo>
                    <a:pt x="31460" y="3921"/>
                  </a:lnTo>
                  <a:lnTo>
                    <a:pt x="31460" y="3830"/>
                  </a:lnTo>
                  <a:close/>
                  <a:moveTo>
                    <a:pt x="44926" y="3465"/>
                  </a:moveTo>
                  <a:lnTo>
                    <a:pt x="45078" y="3678"/>
                  </a:lnTo>
                  <a:lnTo>
                    <a:pt x="44987" y="3891"/>
                  </a:lnTo>
                  <a:lnTo>
                    <a:pt x="44774" y="3648"/>
                  </a:lnTo>
                  <a:lnTo>
                    <a:pt x="44774" y="3739"/>
                  </a:lnTo>
                  <a:lnTo>
                    <a:pt x="44500" y="3830"/>
                  </a:lnTo>
                  <a:lnTo>
                    <a:pt x="44379" y="3709"/>
                  </a:lnTo>
                  <a:lnTo>
                    <a:pt x="44257" y="3800"/>
                  </a:lnTo>
                  <a:lnTo>
                    <a:pt x="44348" y="3952"/>
                  </a:lnTo>
                  <a:cubicBezTo>
                    <a:pt x="44257" y="3891"/>
                    <a:pt x="44135" y="3861"/>
                    <a:pt x="44044" y="3861"/>
                  </a:cubicBezTo>
                  <a:cubicBezTo>
                    <a:pt x="43953" y="3861"/>
                    <a:pt x="43862" y="3891"/>
                    <a:pt x="43801" y="3952"/>
                  </a:cubicBezTo>
                  <a:lnTo>
                    <a:pt x="43649" y="3830"/>
                  </a:lnTo>
                  <a:lnTo>
                    <a:pt x="43801" y="3496"/>
                  </a:lnTo>
                  <a:lnTo>
                    <a:pt x="44105" y="3648"/>
                  </a:lnTo>
                  <a:lnTo>
                    <a:pt x="44257" y="3465"/>
                  </a:lnTo>
                  <a:lnTo>
                    <a:pt x="44470" y="3648"/>
                  </a:lnTo>
                  <a:lnTo>
                    <a:pt x="44652" y="3465"/>
                  </a:lnTo>
                  <a:lnTo>
                    <a:pt x="44683" y="3526"/>
                  </a:lnTo>
                  <a:lnTo>
                    <a:pt x="44926" y="3465"/>
                  </a:lnTo>
                  <a:close/>
                  <a:moveTo>
                    <a:pt x="51552" y="4013"/>
                  </a:moveTo>
                  <a:lnTo>
                    <a:pt x="51552" y="4043"/>
                  </a:lnTo>
                  <a:lnTo>
                    <a:pt x="51491" y="4043"/>
                  </a:lnTo>
                  <a:lnTo>
                    <a:pt x="51491" y="4013"/>
                  </a:lnTo>
                  <a:close/>
                  <a:moveTo>
                    <a:pt x="57814" y="3921"/>
                  </a:moveTo>
                  <a:lnTo>
                    <a:pt x="57844" y="4043"/>
                  </a:lnTo>
                  <a:lnTo>
                    <a:pt x="57783" y="4043"/>
                  </a:lnTo>
                  <a:lnTo>
                    <a:pt x="57783" y="3921"/>
                  </a:lnTo>
                  <a:close/>
                  <a:moveTo>
                    <a:pt x="50853" y="3769"/>
                  </a:moveTo>
                  <a:lnTo>
                    <a:pt x="51096" y="4073"/>
                  </a:lnTo>
                  <a:lnTo>
                    <a:pt x="50975" y="4073"/>
                  </a:lnTo>
                  <a:lnTo>
                    <a:pt x="50762" y="3861"/>
                  </a:lnTo>
                  <a:lnTo>
                    <a:pt x="50853" y="3769"/>
                  </a:lnTo>
                  <a:close/>
                  <a:moveTo>
                    <a:pt x="51847" y="3871"/>
                  </a:moveTo>
                  <a:cubicBezTo>
                    <a:pt x="51825" y="3904"/>
                    <a:pt x="51822" y="3955"/>
                    <a:pt x="51795" y="3982"/>
                  </a:cubicBezTo>
                  <a:cubicBezTo>
                    <a:pt x="51765" y="4013"/>
                    <a:pt x="51704" y="4073"/>
                    <a:pt x="51643" y="4104"/>
                  </a:cubicBezTo>
                  <a:cubicBezTo>
                    <a:pt x="51585" y="3842"/>
                    <a:pt x="51777" y="3942"/>
                    <a:pt x="51847" y="3871"/>
                  </a:cubicBezTo>
                  <a:close/>
                  <a:moveTo>
                    <a:pt x="40184" y="4073"/>
                  </a:moveTo>
                  <a:lnTo>
                    <a:pt x="40184" y="4134"/>
                  </a:lnTo>
                  <a:lnTo>
                    <a:pt x="40062" y="4134"/>
                  </a:lnTo>
                  <a:lnTo>
                    <a:pt x="40062" y="4104"/>
                  </a:lnTo>
                  <a:lnTo>
                    <a:pt x="40184" y="4073"/>
                  </a:lnTo>
                  <a:close/>
                  <a:moveTo>
                    <a:pt x="50792" y="4013"/>
                  </a:moveTo>
                  <a:lnTo>
                    <a:pt x="50488" y="4164"/>
                  </a:lnTo>
                  <a:lnTo>
                    <a:pt x="50427" y="4013"/>
                  </a:lnTo>
                  <a:close/>
                  <a:moveTo>
                    <a:pt x="36385" y="3982"/>
                  </a:moveTo>
                  <a:cubicBezTo>
                    <a:pt x="36445" y="4104"/>
                    <a:pt x="36445" y="4104"/>
                    <a:pt x="36385" y="4195"/>
                  </a:cubicBezTo>
                  <a:lnTo>
                    <a:pt x="36385" y="3982"/>
                  </a:lnTo>
                  <a:close/>
                  <a:moveTo>
                    <a:pt x="48664" y="4164"/>
                  </a:moveTo>
                  <a:lnTo>
                    <a:pt x="48664" y="4195"/>
                  </a:lnTo>
                  <a:lnTo>
                    <a:pt x="48543" y="4195"/>
                  </a:lnTo>
                  <a:lnTo>
                    <a:pt x="48543" y="4164"/>
                  </a:lnTo>
                  <a:close/>
                  <a:moveTo>
                    <a:pt x="50179" y="3818"/>
                  </a:moveTo>
                  <a:cubicBezTo>
                    <a:pt x="50228" y="3818"/>
                    <a:pt x="50282" y="3830"/>
                    <a:pt x="50336" y="3830"/>
                  </a:cubicBezTo>
                  <a:cubicBezTo>
                    <a:pt x="50367" y="3982"/>
                    <a:pt x="50367" y="4104"/>
                    <a:pt x="50275" y="4195"/>
                  </a:cubicBezTo>
                  <a:lnTo>
                    <a:pt x="50002" y="3921"/>
                  </a:lnTo>
                  <a:lnTo>
                    <a:pt x="50032" y="3921"/>
                  </a:lnTo>
                  <a:cubicBezTo>
                    <a:pt x="50066" y="3837"/>
                    <a:pt x="50119" y="3818"/>
                    <a:pt x="50179" y="3818"/>
                  </a:cubicBezTo>
                  <a:close/>
                  <a:moveTo>
                    <a:pt x="39880" y="4134"/>
                  </a:moveTo>
                  <a:lnTo>
                    <a:pt x="39880" y="4225"/>
                  </a:lnTo>
                  <a:lnTo>
                    <a:pt x="39850" y="4225"/>
                  </a:lnTo>
                  <a:lnTo>
                    <a:pt x="39850" y="4134"/>
                  </a:lnTo>
                  <a:close/>
                  <a:moveTo>
                    <a:pt x="43801" y="4225"/>
                  </a:moveTo>
                  <a:lnTo>
                    <a:pt x="43801" y="4256"/>
                  </a:lnTo>
                  <a:lnTo>
                    <a:pt x="43740" y="4256"/>
                  </a:lnTo>
                  <a:lnTo>
                    <a:pt x="43740" y="4225"/>
                  </a:lnTo>
                  <a:close/>
                  <a:moveTo>
                    <a:pt x="36374" y="4230"/>
                  </a:moveTo>
                  <a:cubicBezTo>
                    <a:pt x="36366" y="4249"/>
                    <a:pt x="36354" y="4268"/>
                    <a:pt x="36354" y="4286"/>
                  </a:cubicBezTo>
                  <a:lnTo>
                    <a:pt x="36324" y="4256"/>
                  </a:lnTo>
                  <a:lnTo>
                    <a:pt x="36374" y="4230"/>
                  </a:lnTo>
                  <a:close/>
                  <a:moveTo>
                    <a:pt x="46172" y="4225"/>
                  </a:moveTo>
                  <a:lnTo>
                    <a:pt x="46172" y="4225"/>
                  </a:lnTo>
                  <a:cubicBezTo>
                    <a:pt x="46230" y="4283"/>
                    <a:pt x="46260" y="4314"/>
                    <a:pt x="46263" y="4343"/>
                  </a:cubicBezTo>
                  <a:lnTo>
                    <a:pt x="46263" y="4343"/>
                  </a:lnTo>
                  <a:cubicBezTo>
                    <a:pt x="46172" y="4328"/>
                    <a:pt x="46172" y="4277"/>
                    <a:pt x="46172" y="4225"/>
                  </a:cubicBezTo>
                  <a:close/>
                  <a:moveTo>
                    <a:pt x="44166" y="4225"/>
                  </a:moveTo>
                  <a:lnTo>
                    <a:pt x="44166" y="4347"/>
                  </a:lnTo>
                  <a:lnTo>
                    <a:pt x="44105" y="4347"/>
                  </a:lnTo>
                  <a:lnTo>
                    <a:pt x="44105" y="4225"/>
                  </a:lnTo>
                  <a:close/>
                  <a:moveTo>
                    <a:pt x="73072" y="4316"/>
                  </a:moveTo>
                  <a:lnTo>
                    <a:pt x="73072" y="4347"/>
                  </a:lnTo>
                  <a:lnTo>
                    <a:pt x="73011" y="4347"/>
                  </a:lnTo>
                  <a:lnTo>
                    <a:pt x="73011" y="4316"/>
                  </a:lnTo>
                  <a:close/>
                  <a:moveTo>
                    <a:pt x="76689" y="4134"/>
                  </a:moveTo>
                  <a:cubicBezTo>
                    <a:pt x="76750" y="4134"/>
                    <a:pt x="76780" y="4164"/>
                    <a:pt x="76811" y="4164"/>
                  </a:cubicBezTo>
                  <a:cubicBezTo>
                    <a:pt x="76811" y="4286"/>
                    <a:pt x="76932" y="4286"/>
                    <a:pt x="76993" y="4347"/>
                  </a:cubicBezTo>
                  <a:lnTo>
                    <a:pt x="76963" y="4347"/>
                  </a:lnTo>
                  <a:cubicBezTo>
                    <a:pt x="76780" y="4347"/>
                    <a:pt x="76780" y="4347"/>
                    <a:pt x="76689" y="4134"/>
                  </a:cubicBezTo>
                  <a:close/>
                  <a:moveTo>
                    <a:pt x="35655" y="4043"/>
                  </a:moveTo>
                  <a:lnTo>
                    <a:pt x="35929" y="4164"/>
                  </a:lnTo>
                  <a:lnTo>
                    <a:pt x="35929" y="4377"/>
                  </a:lnTo>
                  <a:lnTo>
                    <a:pt x="35655" y="4043"/>
                  </a:lnTo>
                  <a:close/>
                  <a:moveTo>
                    <a:pt x="36932" y="3891"/>
                  </a:moveTo>
                  <a:lnTo>
                    <a:pt x="37084" y="4134"/>
                  </a:lnTo>
                  <a:lnTo>
                    <a:pt x="37205" y="4073"/>
                  </a:lnTo>
                  <a:lnTo>
                    <a:pt x="37479" y="4164"/>
                  </a:lnTo>
                  <a:lnTo>
                    <a:pt x="37448" y="4316"/>
                  </a:lnTo>
                  <a:lnTo>
                    <a:pt x="37296" y="4225"/>
                  </a:lnTo>
                  <a:lnTo>
                    <a:pt x="37236" y="4286"/>
                  </a:lnTo>
                  <a:lnTo>
                    <a:pt x="37053" y="4195"/>
                  </a:lnTo>
                  <a:lnTo>
                    <a:pt x="36992" y="4438"/>
                  </a:lnTo>
                  <a:cubicBezTo>
                    <a:pt x="36971" y="4443"/>
                    <a:pt x="36952" y="4446"/>
                    <a:pt x="36936" y="4446"/>
                  </a:cubicBezTo>
                  <a:cubicBezTo>
                    <a:pt x="36862" y="4446"/>
                    <a:pt x="36846" y="4391"/>
                    <a:pt x="36871" y="4316"/>
                  </a:cubicBezTo>
                  <a:lnTo>
                    <a:pt x="36658" y="4286"/>
                  </a:lnTo>
                  <a:cubicBezTo>
                    <a:pt x="36658" y="4225"/>
                    <a:pt x="36658" y="4195"/>
                    <a:pt x="36658" y="4164"/>
                  </a:cubicBezTo>
                  <a:cubicBezTo>
                    <a:pt x="36689" y="4073"/>
                    <a:pt x="36719" y="3982"/>
                    <a:pt x="36780" y="3891"/>
                  </a:cubicBezTo>
                  <a:lnTo>
                    <a:pt x="36841" y="3982"/>
                  </a:lnTo>
                  <a:lnTo>
                    <a:pt x="36932" y="3891"/>
                  </a:lnTo>
                  <a:close/>
                  <a:moveTo>
                    <a:pt x="75504" y="3739"/>
                  </a:moveTo>
                  <a:lnTo>
                    <a:pt x="75615" y="3827"/>
                  </a:lnTo>
                  <a:lnTo>
                    <a:pt x="75615" y="3827"/>
                  </a:lnTo>
                  <a:cubicBezTo>
                    <a:pt x="75561" y="3967"/>
                    <a:pt x="75529" y="4081"/>
                    <a:pt x="75443" y="4195"/>
                  </a:cubicBezTo>
                  <a:lnTo>
                    <a:pt x="75808" y="4195"/>
                  </a:lnTo>
                  <a:lnTo>
                    <a:pt x="75990" y="4468"/>
                  </a:lnTo>
                  <a:cubicBezTo>
                    <a:pt x="75890" y="4418"/>
                    <a:pt x="75771" y="4396"/>
                    <a:pt x="75654" y="4396"/>
                  </a:cubicBezTo>
                  <a:cubicBezTo>
                    <a:pt x="75559" y="4396"/>
                    <a:pt x="75464" y="4411"/>
                    <a:pt x="75382" y="4438"/>
                  </a:cubicBezTo>
                  <a:cubicBezTo>
                    <a:pt x="75367" y="4423"/>
                    <a:pt x="75359" y="4423"/>
                    <a:pt x="75356" y="4423"/>
                  </a:cubicBezTo>
                  <a:cubicBezTo>
                    <a:pt x="75352" y="4423"/>
                    <a:pt x="75352" y="4423"/>
                    <a:pt x="75352" y="4408"/>
                  </a:cubicBezTo>
                  <a:cubicBezTo>
                    <a:pt x="75352" y="4377"/>
                    <a:pt x="75321" y="4347"/>
                    <a:pt x="75321" y="4286"/>
                  </a:cubicBezTo>
                  <a:lnTo>
                    <a:pt x="75048" y="4316"/>
                  </a:lnTo>
                  <a:cubicBezTo>
                    <a:pt x="74957" y="4256"/>
                    <a:pt x="74957" y="4134"/>
                    <a:pt x="74987" y="4013"/>
                  </a:cubicBezTo>
                  <a:lnTo>
                    <a:pt x="75291" y="3891"/>
                  </a:lnTo>
                  <a:lnTo>
                    <a:pt x="75352" y="3952"/>
                  </a:lnTo>
                  <a:lnTo>
                    <a:pt x="75504" y="3739"/>
                  </a:lnTo>
                  <a:close/>
                  <a:moveTo>
                    <a:pt x="30549" y="4316"/>
                  </a:moveTo>
                  <a:cubicBezTo>
                    <a:pt x="30531" y="4368"/>
                    <a:pt x="30514" y="4420"/>
                    <a:pt x="30497" y="4471"/>
                  </a:cubicBezTo>
                  <a:lnTo>
                    <a:pt x="30497" y="4471"/>
                  </a:lnTo>
                  <a:cubicBezTo>
                    <a:pt x="30488" y="4435"/>
                    <a:pt x="30488" y="4408"/>
                    <a:pt x="30488" y="4408"/>
                  </a:cubicBezTo>
                  <a:cubicBezTo>
                    <a:pt x="30488" y="4408"/>
                    <a:pt x="30488" y="4377"/>
                    <a:pt x="30549" y="4316"/>
                  </a:cubicBezTo>
                  <a:close/>
                  <a:moveTo>
                    <a:pt x="60732" y="4316"/>
                  </a:moveTo>
                  <a:lnTo>
                    <a:pt x="60762" y="4499"/>
                  </a:lnTo>
                  <a:lnTo>
                    <a:pt x="60701" y="4499"/>
                  </a:lnTo>
                  <a:lnTo>
                    <a:pt x="60701" y="4316"/>
                  </a:lnTo>
                  <a:close/>
                  <a:moveTo>
                    <a:pt x="72829" y="4286"/>
                  </a:moveTo>
                  <a:lnTo>
                    <a:pt x="72829" y="4499"/>
                  </a:lnTo>
                  <a:lnTo>
                    <a:pt x="72707" y="4499"/>
                  </a:lnTo>
                  <a:lnTo>
                    <a:pt x="72707" y="4286"/>
                  </a:lnTo>
                  <a:close/>
                  <a:moveTo>
                    <a:pt x="30513" y="4472"/>
                  </a:moveTo>
                  <a:cubicBezTo>
                    <a:pt x="30518" y="4472"/>
                    <a:pt x="30518" y="4496"/>
                    <a:pt x="30518" y="4529"/>
                  </a:cubicBezTo>
                  <a:cubicBezTo>
                    <a:pt x="30511" y="4516"/>
                    <a:pt x="30506" y="4502"/>
                    <a:pt x="30502" y="4490"/>
                  </a:cubicBezTo>
                  <a:lnTo>
                    <a:pt x="30502" y="4490"/>
                  </a:lnTo>
                  <a:cubicBezTo>
                    <a:pt x="30507" y="4477"/>
                    <a:pt x="30511" y="4472"/>
                    <a:pt x="30513" y="4472"/>
                  </a:cubicBezTo>
                  <a:close/>
                  <a:moveTo>
                    <a:pt x="30476" y="4535"/>
                  </a:moveTo>
                  <a:lnTo>
                    <a:pt x="30476" y="4535"/>
                  </a:lnTo>
                  <a:cubicBezTo>
                    <a:pt x="30470" y="4554"/>
                    <a:pt x="30463" y="4572"/>
                    <a:pt x="30457" y="4590"/>
                  </a:cubicBezTo>
                  <a:lnTo>
                    <a:pt x="30427" y="4560"/>
                  </a:lnTo>
                  <a:lnTo>
                    <a:pt x="30476" y="4535"/>
                  </a:lnTo>
                  <a:close/>
                  <a:moveTo>
                    <a:pt x="59698" y="4438"/>
                  </a:moveTo>
                  <a:lnTo>
                    <a:pt x="59728" y="4560"/>
                  </a:lnTo>
                  <a:lnTo>
                    <a:pt x="59546" y="4620"/>
                  </a:lnTo>
                  <a:lnTo>
                    <a:pt x="59698" y="4438"/>
                  </a:lnTo>
                  <a:close/>
                  <a:moveTo>
                    <a:pt x="44531" y="4438"/>
                  </a:moveTo>
                  <a:lnTo>
                    <a:pt x="44591" y="4620"/>
                  </a:lnTo>
                  <a:lnTo>
                    <a:pt x="44500" y="4681"/>
                  </a:lnTo>
                  <a:lnTo>
                    <a:pt x="44470" y="4468"/>
                  </a:lnTo>
                  <a:lnTo>
                    <a:pt x="44531" y="4438"/>
                  </a:lnTo>
                  <a:close/>
                  <a:moveTo>
                    <a:pt x="73559" y="4499"/>
                  </a:moveTo>
                  <a:lnTo>
                    <a:pt x="73376" y="4681"/>
                  </a:lnTo>
                  <a:lnTo>
                    <a:pt x="73376" y="4529"/>
                  </a:lnTo>
                  <a:lnTo>
                    <a:pt x="73559" y="4499"/>
                  </a:lnTo>
                  <a:close/>
                  <a:moveTo>
                    <a:pt x="20062" y="4651"/>
                  </a:moveTo>
                  <a:cubicBezTo>
                    <a:pt x="20092" y="4681"/>
                    <a:pt x="20123" y="4681"/>
                    <a:pt x="20123" y="4712"/>
                  </a:cubicBezTo>
                  <a:lnTo>
                    <a:pt x="20092" y="4712"/>
                  </a:lnTo>
                  <a:lnTo>
                    <a:pt x="20062" y="4651"/>
                  </a:lnTo>
                  <a:close/>
                  <a:moveTo>
                    <a:pt x="44956" y="4438"/>
                  </a:moveTo>
                  <a:lnTo>
                    <a:pt x="45169" y="4499"/>
                  </a:lnTo>
                  <a:lnTo>
                    <a:pt x="45321" y="4438"/>
                  </a:lnTo>
                  <a:lnTo>
                    <a:pt x="45321" y="4438"/>
                  </a:lnTo>
                  <a:cubicBezTo>
                    <a:pt x="45291" y="4529"/>
                    <a:pt x="45199" y="4651"/>
                    <a:pt x="45108" y="4712"/>
                  </a:cubicBezTo>
                  <a:lnTo>
                    <a:pt x="44956" y="4438"/>
                  </a:lnTo>
                  <a:close/>
                  <a:moveTo>
                    <a:pt x="59941" y="4590"/>
                  </a:moveTo>
                  <a:lnTo>
                    <a:pt x="59941" y="4742"/>
                  </a:lnTo>
                  <a:lnTo>
                    <a:pt x="59820" y="4742"/>
                  </a:lnTo>
                  <a:lnTo>
                    <a:pt x="59789" y="4620"/>
                  </a:lnTo>
                  <a:lnTo>
                    <a:pt x="59941" y="4590"/>
                  </a:lnTo>
                  <a:close/>
                  <a:moveTo>
                    <a:pt x="77449" y="4529"/>
                  </a:moveTo>
                  <a:lnTo>
                    <a:pt x="77601" y="4712"/>
                  </a:lnTo>
                  <a:lnTo>
                    <a:pt x="77449" y="4742"/>
                  </a:lnTo>
                  <a:lnTo>
                    <a:pt x="77449" y="4529"/>
                  </a:lnTo>
                  <a:close/>
                  <a:moveTo>
                    <a:pt x="30883" y="4468"/>
                  </a:moveTo>
                  <a:lnTo>
                    <a:pt x="30883" y="4468"/>
                  </a:lnTo>
                  <a:cubicBezTo>
                    <a:pt x="30944" y="4681"/>
                    <a:pt x="30792" y="4712"/>
                    <a:pt x="30731" y="4803"/>
                  </a:cubicBezTo>
                  <a:lnTo>
                    <a:pt x="30549" y="4803"/>
                  </a:lnTo>
                  <a:lnTo>
                    <a:pt x="30549" y="4681"/>
                  </a:lnTo>
                  <a:cubicBezTo>
                    <a:pt x="30670" y="4620"/>
                    <a:pt x="30761" y="4560"/>
                    <a:pt x="30883" y="4468"/>
                  </a:cubicBezTo>
                  <a:close/>
                  <a:moveTo>
                    <a:pt x="32950" y="4134"/>
                  </a:moveTo>
                  <a:lnTo>
                    <a:pt x="33071" y="4468"/>
                  </a:lnTo>
                  <a:lnTo>
                    <a:pt x="32919" y="4590"/>
                  </a:lnTo>
                  <a:lnTo>
                    <a:pt x="33011" y="4803"/>
                  </a:lnTo>
                  <a:lnTo>
                    <a:pt x="32950" y="4833"/>
                  </a:lnTo>
                  <a:lnTo>
                    <a:pt x="32737" y="4681"/>
                  </a:lnTo>
                  <a:lnTo>
                    <a:pt x="32676" y="4742"/>
                  </a:lnTo>
                  <a:lnTo>
                    <a:pt x="32524" y="4590"/>
                  </a:lnTo>
                  <a:lnTo>
                    <a:pt x="32798" y="4286"/>
                  </a:lnTo>
                  <a:lnTo>
                    <a:pt x="32676" y="4134"/>
                  </a:lnTo>
                  <a:lnTo>
                    <a:pt x="32889" y="4195"/>
                  </a:lnTo>
                  <a:lnTo>
                    <a:pt x="32950" y="4134"/>
                  </a:lnTo>
                  <a:close/>
                  <a:moveTo>
                    <a:pt x="39303" y="4742"/>
                  </a:moveTo>
                  <a:lnTo>
                    <a:pt x="39333" y="4894"/>
                  </a:lnTo>
                  <a:lnTo>
                    <a:pt x="39272" y="4894"/>
                  </a:lnTo>
                  <a:lnTo>
                    <a:pt x="39272" y="4742"/>
                  </a:lnTo>
                  <a:close/>
                  <a:moveTo>
                    <a:pt x="21035" y="4924"/>
                  </a:moveTo>
                  <a:lnTo>
                    <a:pt x="21035" y="4955"/>
                  </a:lnTo>
                  <a:lnTo>
                    <a:pt x="20974" y="4955"/>
                  </a:lnTo>
                  <a:lnTo>
                    <a:pt x="20974" y="4924"/>
                  </a:lnTo>
                  <a:close/>
                  <a:moveTo>
                    <a:pt x="20822" y="4833"/>
                  </a:moveTo>
                  <a:cubicBezTo>
                    <a:pt x="20822" y="4898"/>
                    <a:pt x="20837" y="4962"/>
                    <a:pt x="20771" y="4962"/>
                  </a:cubicBezTo>
                  <a:cubicBezTo>
                    <a:pt x="20743" y="4962"/>
                    <a:pt x="20702" y="4951"/>
                    <a:pt x="20640" y="4924"/>
                  </a:cubicBezTo>
                  <a:lnTo>
                    <a:pt x="20822" y="4833"/>
                  </a:lnTo>
                  <a:close/>
                  <a:moveTo>
                    <a:pt x="52646" y="4894"/>
                  </a:moveTo>
                  <a:lnTo>
                    <a:pt x="52646" y="4985"/>
                  </a:lnTo>
                  <a:lnTo>
                    <a:pt x="52616" y="4985"/>
                  </a:lnTo>
                  <a:lnTo>
                    <a:pt x="52616" y="4894"/>
                  </a:lnTo>
                  <a:close/>
                  <a:moveTo>
                    <a:pt x="37813" y="4924"/>
                  </a:moveTo>
                  <a:cubicBezTo>
                    <a:pt x="37996" y="4924"/>
                    <a:pt x="37996" y="4924"/>
                    <a:pt x="37965" y="5046"/>
                  </a:cubicBezTo>
                  <a:lnTo>
                    <a:pt x="37813" y="4924"/>
                  </a:lnTo>
                  <a:close/>
                  <a:moveTo>
                    <a:pt x="23822" y="4894"/>
                  </a:moveTo>
                  <a:cubicBezTo>
                    <a:pt x="23872" y="4894"/>
                    <a:pt x="23953" y="4935"/>
                    <a:pt x="24074" y="5016"/>
                  </a:cubicBezTo>
                  <a:lnTo>
                    <a:pt x="23953" y="5107"/>
                  </a:lnTo>
                  <a:lnTo>
                    <a:pt x="23770" y="4924"/>
                  </a:lnTo>
                  <a:cubicBezTo>
                    <a:pt x="23780" y="4904"/>
                    <a:pt x="23797" y="4894"/>
                    <a:pt x="23822" y="4894"/>
                  </a:cubicBezTo>
                  <a:close/>
                  <a:moveTo>
                    <a:pt x="24044" y="5289"/>
                  </a:moveTo>
                  <a:lnTo>
                    <a:pt x="24044" y="5350"/>
                  </a:lnTo>
                  <a:lnTo>
                    <a:pt x="24014" y="5350"/>
                  </a:lnTo>
                  <a:lnTo>
                    <a:pt x="24014" y="5289"/>
                  </a:lnTo>
                  <a:close/>
                  <a:moveTo>
                    <a:pt x="25229" y="4894"/>
                  </a:moveTo>
                  <a:lnTo>
                    <a:pt x="25260" y="5046"/>
                  </a:lnTo>
                  <a:lnTo>
                    <a:pt x="25533" y="5046"/>
                  </a:lnTo>
                  <a:cubicBezTo>
                    <a:pt x="25260" y="5320"/>
                    <a:pt x="25260" y="5320"/>
                    <a:pt x="25169" y="5320"/>
                  </a:cubicBezTo>
                  <a:lnTo>
                    <a:pt x="25260" y="5228"/>
                  </a:lnTo>
                  <a:cubicBezTo>
                    <a:pt x="25217" y="5207"/>
                    <a:pt x="25219" y="5185"/>
                    <a:pt x="25192" y="5185"/>
                  </a:cubicBezTo>
                  <a:cubicBezTo>
                    <a:pt x="25181" y="5185"/>
                    <a:pt x="25165" y="5189"/>
                    <a:pt x="25138" y="5198"/>
                  </a:cubicBezTo>
                  <a:cubicBezTo>
                    <a:pt x="25077" y="5259"/>
                    <a:pt x="24986" y="5320"/>
                    <a:pt x="24895" y="5411"/>
                  </a:cubicBezTo>
                  <a:cubicBezTo>
                    <a:pt x="24925" y="5137"/>
                    <a:pt x="25077" y="5046"/>
                    <a:pt x="25229" y="4894"/>
                  </a:cubicBezTo>
                  <a:close/>
                  <a:moveTo>
                    <a:pt x="24348" y="5350"/>
                  </a:moveTo>
                  <a:lnTo>
                    <a:pt x="24348" y="5441"/>
                  </a:lnTo>
                  <a:lnTo>
                    <a:pt x="24317" y="5441"/>
                  </a:lnTo>
                  <a:lnTo>
                    <a:pt x="24317" y="5350"/>
                  </a:lnTo>
                  <a:close/>
                  <a:moveTo>
                    <a:pt x="79607" y="5380"/>
                  </a:moveTo>
                  <a:lnTo>
                    <a:pt x="79607" y="5441"/>
                  </a:lnTo>
                  <a:lnTo>
                    <a:pt x="79577" y="5441"/>
                  </a:lnTo>
                  <a:lnTo>
                    <a:pt x="79577" y="5380"/>
                  </a:lnTo>
                  <a:close/>
                  <a:moveTo>
                    <a:pt x="13892" y="5593"/>
                  </a:moveTo>
                  <a:lnTo>
                    <a:pt x="13892" y="5715"/>
                  </a:lnTo>
                  <a:lnTo>
                    <a:pt x="13831" y="5715"/>
                  </a:lnTo>
                  <a:lnTo>
                    <a:pt x="13801" y="5593"/>
                  </a:lnTo>
                  <a:close/>
                  <a:moveTo>
                    <a:pt x="23041" y="5623"/>
                  </a:moveTo>
                  <a:lnTo>
                    <a:pt x="23223" y="5715"/>
                  </a:lnTo>
                  <a:lnTo>
                    <a:pt x="23041" y="5745"/>
                  </a:lnTo>
                  <a:lnTo>
                    <a:pt x="23041" y="5623"/>
                  </a:lnTo>
                  <a:close/>
                  <a:moveTo>
                    <a:pt x="79577" y="5563"/>
                  </a:moveTo>
                  <a:lnTo>
                    <a:pt x="79790" y="5684"/>
                  </a:lnTo>
                  <a:lnTo>
                    <a:pt x="79486" y="5775"/>
                  </a:lnTo>
                  <a:lnTo>
                    <a:pt x="79577" y="5563"/>
                  </a:lnTo>
                  <a:close/>
                  <a:moveTo>
                    <a:pt x="17266" y="5684"/>
                  </a:moveTo>
                  <a:lnTo>
                    <a:pt x="17266" y="5806"/>
                  </a:lnTo>
                  <a:lnTo>
                    <a:pt x="17235" y="5806"/>
                  </a:lnTo>
                  <a:lnTo>
                    <a:pt x="17205" y="5684"/>
                  </a:lnTo>
                  <a:close/>
                  <a:moveTo>
                    <a:pt x="18299" y="5593"/>
                  </a:moveTo>
                  <a:lnTo>
                    <a:pt x="18299" y="5836"/>
                  </a:lnTo>
                  <a:lnTo>
                    <a:pt x="18056" y="5715"/>
                  </a:lnTo>
                  <a:lnTo>
                    <a:pt x="18299" y="5593"/>
                  </a:lnTo>
                  <a:close/>
                  <a:moveTo>
                    <a:pt x="19545" y="5745"/>
                  </a:moveTo>
                  <a:lnTo>
                    <a:pt x="19545" y="5897"/>
                  </a:lnTo>
                  <a:lnTo>
                    <a:pt x="19515" y="5897"/>
                  </a:lnTo>
                  <a:lnTo>
                    <a:pt x="19485" y="5745"/>
                  </a:lnTo>
                  <a:close/>
                  <a:moveTo>
                    <a:pt x="9758" y="5927"/>
                  </a:moveTo>
                  <a:lnTo>
                    <a:pt x="9758" y="5958"/>
                  </a:lnTo>
                  <a:lnTo>
                    <a:pt x="9697" y="5958"/>
                  </a:lnTo>
                  <a:lnTo>
                    <a:pt x="9697" y="5927"/>
                  </a:lnTo>
                  <a:close/>
                  <a:moveTo>
                    <a:pt x="14013" y="5806"/>
                  </a:moveTo>
                  <a:lnTo>
                    <a:pt x="14013" y="5958"/>
                  </a:lnTo>
                  <a:lnTo>
                    <a:pt x="13983" y="5988"/>
                  </a:lnTo>
                  <a:lnTo>
                    <a:pt x="13922" y="5836"/>
                  </a:lnTo>
                  <a:lnTo>
                    <a:pt x="14013" y="5806"/>
                  </a:lnTo>
                  <a:close/>
                  <a:moveTo>
                    <a:pt x="19970" y="4808"/>
                  </a:moveTo>
                  <a:lnTo>
                    <a:pt x="19970" y="4808"/>
                  </a:lnTo>
                  <a:cubicBezTo>
                    <a:pt x="19970" y="4817"/>
                    <a:pt x="19971" y="4825"/>
                    <a:pt x="19971" y="4833"/>
                  </a:cubicBezTo>
                  <a:lnTo>
                    <a:pt x="20244" y="4833"/>
                  </a:lnTo>
                  <a:lnTo>
                    <a:pt x="20184" y="5076"/>
                  </a:lnTo>
                  <a:lnTo>
                    <a:pt x="20305" y="5228"/>
                  </a:lnTo>
                  <a:lnTo>
                    <a:pt x="20366" y="5076"/>
                  </a:lnTo>
                  <a:lnTo>
                    <a:pt x="20609" y="5350"/>
                  </a:lnTo>
                  <a:lnTo>
                    <a:pt x="20579" y="5380"/>
                  </a:lnTo>
                  <a:lnTo>
                    <a:pt x="20700" y="5532"/>
                  </a:lnTo>
                  <a:lnTo>
                    <a:pt x="20792" y="5289"/>
                  </a:lnTo>
                  <a:cubicBezTo>
                    <a:pt x="20852" y="5380"/>
                    <a:pt x="20852" y="5411"/>
                    <a:pt x="20852" y="5411"/>
                  </a:cubicBezTo>
                  <a:cubicBezTo>
                    <a:pt x="20822" y="5563"/>
                    <a:pt x="20761" y="5715"/>
                    <a:pt x="20700" y="5897"/>
                  </a:cubicBezTo>
                  <a:lnTo>
                    <a:pt x="20488" y="5715"/>
                  </a:lnTo>
                  <a:lnTo>
                    <a:pt x="20396" y="5897"/>
                  </a:lnTo>
                  <a:cubicBezTo>
                    <a:pt x="20366" y="5882"/>
                    <a:pt x="20343" y="5874"/>
                    <a:pt x="20320" y="5874"/>
                  </a:cubicBezTo>
                  <a:cubicBezTo>
                    <a:pt x="20298" y="5874"/>
                    <a:pt x="20275" y="5882"/>
                    <a:pt x="20244" y="5897"/>
                  </a:cubicBezTo>
                  <a:cubicBezTo>
                    <a:pt x="20214" y="5897"/>
                    <a:pt x="20153" y="5927"/>
                    <a:pt x="20092" y="5927"/>
                  </a:cubicBezTo>
                  <a:lnTo>
                    <a:pt x="19910" y="5897"/>
                  </a:lnTo>
                  <a:lnTo>
                    <a:pt x="19849" y="5988"/>
                  </a:lnTo>
                  <a:cubicBezTo>
                    <a:pt x="19728" y="5897"/>
                    <a:pt x="19606" y="5775"/>
                    <a:pt x="19576" y="5654"/>
                  </a:cubicBezTo>
                  <a:lnTo>
                    <a:pt x="19393" y="5654"/>
                  </a:lnTo>
                  <a:lnTo>
                    <a:pt x="19576" y="5320"/>
                  </a:lnTo>
                  <a:lnTo>
                    <a:pt x="19637" y="5471"/>
                  </a:lnTo>
                  <a:lnTo>
                    <a:pt x="19971" y="5593"/>
                  </a:lnTo>
                  <a:cubicBezTo>
                    <a:pt x="19971" y="5532"/>
                    <a:pt x="19971" y="5471"/>
                    <a:pt x="19971" y="5411"/>
                  </a:cubicBezTo>
                  <a:cubicBezTo>
                    <a:pt x="20001" y="5380"/>
                    <a:pt x="20032" y="5350"/>
                    <a:pt x="20032" y="5289"/>
                  </a:cubicBezTo>
                  <a:lnTo>
                    <a:pt x="19910" y="5228"/>
                  </a:lnTo>
                  <a:lnTo>
                    <a:pt x="19971" y="5168"/>
                  </a:lnTo>
                  <a:lnTo>
                    <a:pt x="19910" y="5076"/>
                  </a:lnTo>
                  <a:lnTo>
                    <a:pt x="19970" y="4808"/>
                  </a:lnTo>
                  <a:close/>
                  <a:moveTo>
                    <a:pt x="8664" y="5988"/>
                  </a:moveTo>
                  <a:lnTo>
                    <a:pt x="8664" y="6019"/>
                  </a:lnTo>
                  <a:lnTo>
                    <a:pt x="8573" y="6019"/>
                  </a:lnTo>
                  <a:lnTo>
                    <a:pt x="8573" y="5988"/>
                  </a:lnTo>
                  <a:close/>
                  <a:moveTo>
                    <a:pt x="22889" y="5988"/>
                  </a:moveTo>
                  <a:lnTo>
                    <a:pt x="22889" y="6019"/>
                  </a:lnTo>
                  <a:lnTo>
                    <a:pt x="22828" y="6019"/>
                  </a:lnTo>
                  <a:lnTo>
                    <a:pt x="22828" y="5988"/>
                  </a:lnTo>
                  <a:close/>
                  <a:moveTo>
                    <a:pt x="17934" y="5745"/>
                  </a:moveTo>
                  <a:lnTo>
                    <a:pt x="18056" y="6049"/>
                  </a:lnTo>
                  <a:lnTo>
                    <a:pt x="17752" y="6049"/>
                  </a:lnTo>
                  <a:lnTo>
                    <a:pt x="17630" y="5867"/>
                  </a:lnTo>
                  <a:lnTo>
                    <a:pt x="17934" y="5745"/>
                  </a:lnTo>
                  <a:close/>
                  <a:moveTo>
                    <a:pt x="18451" y="5471"/>
                  </a:moveTo>
                  <a:lnTo>
                    <a:pt x="18725" y="5654"/>
                  </a:lnTo>
                  <a:lnTo>
                    <a:pt x="18755" y="5532"/>
                  </a:lnTo>
                  <a:lnTo>
                    <a:pt x="19099" y="5647"/>
                  </a:lnTo>
                  <a:lnTo>
                    <a:pt x="19089" y="5654"/>
                  </a:lnTo>
                  <a:cubicBezTo>
                    <a:pt x="19089" y="5733"/>
                    <a:pt x="19112" y="5834"/>
                    <a:pt x="19158" y="5900"/>
                  </a:cubicBezTo>
                  <a:lnTo>
                    <a:pt x="19158" y="5900"/>
                  </a:lnTo>
                  <a:cubicBezTo>
                    <a:pt x="19178" y="5897"/>
                    <a:pt x="19197" y="5897"/>
                    <a:pt x="19211" y="5897"/>
                  </a:cubicBezTo>
                  <a:cubicBezTo>
                    <a:pt x="19211" y="5897"/>
                    <a:pt x="19241" y="5927"/>
                    <a:pt x="19211" y="5927"/>
                  </a:cubicBezTo>
                  <a:cubicBezTo>
                    <a:pt x="19197" y="5921"/>
                    <a:pt x="19182" y="5915"/>
                    <a:pt x="19166" y="5911"/>
                  </a:cubicBezTo>
                  <a:lnTo>
                    <a:pt x="19166" y="5911"/>
                  </a:lnTo>
                  <a:cubicBezTo>
                    <a:pt x="19171" y="5917"/>
                    <a:pt x="19176" y="5922"/>
                    <a:pt x="19181" y="5927"/>
                  </a:cubicBezTo>
                  <a:cubicBezTo>
                    <a:pt x="19181" y="5938"/>
                    <a:pt x="19177" y="5941"/>
                    <a:pt x="19170" y="5941"/>
                  </a:cubicBezTo>
                  <a:cubicBezTo>
                    <a:pt x="19157" y="5941"/>
                    <a:pt x="19130" y="5927"/>
                    <a:pt x="19089" y="5927"/>
                  </a:cubicBezTo>
                  <a:cubicBezTo>
                    <a:pt x="19101" y="5916"/>
                    <a:pt x="19116" y="5909"/>
                    <a:pt x="19133" y="5904"/>
                  </a:cubicBezTo>
                  <a:lnTo>
                    <a:pt x="19133" y="5904"/>
                  </a:lnTo>
                  <a:cubicBezTo>
                    <a:pt x="19144" y="5906"/>
                    <a:pt x="19155" y="5908"/>
                    <a:pt x="19166" y="5911"/>
                  </a:cubicBezTo>
                  <a:lnTo>
                    <a:pt x="19166" y="5911"/>
                  </a:lnTo>
                  <a:cubicBezTo>
                    <a:pt x="19163" y="5908"/>
                    <a:pt x="19160" y="5904"/>
                    <a:pt x="19158" y="5900"/>
                  </a:cubicBezTo>
                  <a:lnTo>
                    <a:pt x="19158" y="5900"/>
                  </a:lnTo>
                  <a:cubicBezTo>
                    <a:pt x="19149" y="5901"/>
                    <a:pt x="19141" y="5902"/>
                    <a:pt x="19133" y="5904"/>
                  </a:cubicBezTo>
                  <a:lnTo>
                    <a:pt x="19133" y="5904"/>
                  </a:lnTo>
                  <a:cubicBezTo>
                    <a:pt x="19086" y="5897"/>
                    <a:pt x="19036" y="5897"/>
                    <a:pt x="18998" y="5897"/>
                  </a:cubicBezTo>
                  <a:lnTo>
                    <a:pt x="18937" y="5715"/>
                  </a:lnTo>
                  <a:lnTo>
                    <a:pt x="18694" y="6079"/>
                  </a:lnTo>
                  <a:lnTo>
                    <a:pt x="18694" y="5836"/>
                  </a:lnTo>
                  <a:lnTo>
                    <a:pt x="18451" y="5806"/>
                  </a:lnTo>
                  <a:lnTo>
                    <a:pt x="18451" y="5471"/>
                  </a:lnTo>
                  <a:close/>
                  <a:moveTo>
                    <a:pt x="77996" y="5927"/>
                  </a:moveTo>
                  <a:lnTo>
                    <a:pt x="78087" y="6019"/>
                  </a:lnTo>
                  <a:lnTo>
                    <a:pt x="77996" y="6140"/>
                  </a:lnTo>
                  <a:lnTo>
                    <a:pt x="77784" y="6019"/>
                  </a:lnTo>
                  <a:cubicBezTo>
                    <a:pt x="77753" y="5988"/>
                    <a:pt x="77753" y="5958"/>
                    <a:pt x="77723" y="5927"/>
                  </a:cubicBezTo>
                  <a:lnTo>
                    <a:pt x="77753" y="5927"/>
                  </a:lnTo>
                  <a:lnTo>
                    <a:pt x="77784" y="5988"/>
                  </a:lnTo>
                  <a:cubicBezTo>
                    <a:pt x="77844" y="5958"/>
                    <a:pt x="77905" y="5958"/>
                    <a:pt x="77996" y="5927"/>
                  </a:cubicBezTo>
                  <a:close/>
                  <a:moveTo>
                    <a:pt x="12706" y="5927"/>
                  </a:moveTo>
                  <a:lnTo>
                    <a:pt x="12706" y="6201"/>
                  </a:lnTo>
                  <a:lnTo>
                    <a:pt x="12463" y="6079"/>
                  </a:lnTo>
                  <a:lnTo>
                    <a:pt x="12706" y="5927"/>
                  </a:lnTo>
                  <a:close/>
                  <a:moveTo>
                    <a:pt x="15229" y="6231"/>
                  </a:moveTo>
                  <a:lnTo>
                    <a:pt x="15229" y="6262"/>
                  </a:lnTo>
                  <a:lnTo>
                    <a:pt x="15138" y="6262"/>
                  </a:lnTo>
                  <a:lnTo>
                    <a:pt x="15138" y="6231"/>
                  </a:lnTo>
                  <a:close/>
                  <a:moveTo>
                    <a:pt x="74592" y="6110"/>
                  </a:moveTo>
                  <a:lnTo>
                    <a:pt x="74592" y="6262"/>
                  </a:lnTo>
                  <a:lnTo>
                    <a:pt x="74562" y="6262"/>
                  </a:lnTo>
                  <a:lnTo>
                    <a:pt x="74562" y="6110"/>
                  </a:lnTo>
                  <a:close/>
                  <a:moveTo>
                    <a:pt x="15746" y="5958"/>
                  </a:moveTo>
                  <a:lnTo>
                    <a:pt x="15776" y="5988"/>
                  </a:lnTo>
                  <a:lnTo>
                    <a:pt x="15716" y="6049"/>
                  </a:lnTo>
                  <a:cubicBezTo>
                    <a:pt x="15716" y="6171"/>
                    <a:pt x="15655" y="6231"/>
                    <a:pt x="15503" y="6292"/>
                  </a:cubicBezTo>
                  <a:lnTo>
                    <a:pt x="15503" y="6110"/>
                  </a:lnTo>
                  <a:lnTo>
                    <a:pt x="15495" y="6100"/>
                  </a:lnTo>
                  <a:lnTo>
                    <a:pt x="15495" y="6100"/>
                  </a:lnTo>
                  <a:lnTo>
                    <a:pt x="15685" y="6019"/>
                  </a:lnTo>
                  <a:cubicBezTo>
                    <a:pt x="15716" y="5988"/>
                    <a:pt x="15716" y="5988"/>
                    <a:pt x="15746" y="5958"/>
                  </a:cubicBezTo>
                  <a:close/>
                  <a:moveTo>
                    <a:pt x="71036" y="6079"/>
                  </a:moveTo>
                  <a:lnTo>
                    <a:pt x="71218" y="6262"/>
                  </a:lnTo>
                  <a:lnTo>
                    <a:pt x="71096" y="6292"/>
                  </a:lnTo>
                  <a:lnTo>
                    <a:pt x="71036" y="6079"/>
                  </a:lnTo>
                  <a:close/>
                  <a:moveTo>
                    <a:pt x="69637" y="6231"/>
                  </a:moveTo>
                  <a:lnTo>
                    <a:pt x="69850" y="6414"/>
                  </a:lnTo>
                  <a:lnTo>
                    <a:pt x="69577" y="6414"/>
                  </a:lnTo>
                  <a:lnTo>
                    <a:pt x="69637" y="6231"/>
                  </a:lnTo>
                  <a:close/>
                  <a:moveTo>
                    <a:pt x="80702" y="6353"/>
                  </a:moveTo>
                  <a:lnTo>
                    <a:pt x="80702" y="6414"/>
                  </a:lnTo>
                  <a:lnTo>
                    <a:pt x="80671" y="6414"/>
                  </a:lnTo>
                  <a:lnTo>
                    <a:pt x="80671" y="6353"/>
                  </a:lnTo>
                  <a:close/>
                  <a:moveTo>
                    <a:pt x="13801" y="6292"/>
                  </a:moveTo>
                  <a:lnTo>
                    <a:pt x="13770" y="6444"/>
                  </a:lnTo>
                  <a:lnTo>
                    <a:pt x="13709" y="6444"/>
                  </a:lnTo>
                  <a:lnTo>
                    <a:pt x="13588" y="6292"/>
                  </a:lnTo>
                  <a:close/>
                  <a:moveTo>
                    <a:pt x="15655" y="6444"/>
                  </a:moveTo>
                  <a:lnTo>
                    <a:pt x="15655" y="6475"/>
                  </a:lnTo>
                  <a:lnTo>
                    <a:pt x="15594" y="6475"/>
                  </a:lnTo>
                  <a:lnTo>
                    <a:pt x="15594" y="6444"/>
                  </a:lnTo>
                  <a:close/>
                  <a:moveTo>
                    <a:pt x="21855" y="6444"/>
                  </a:moveTo>
                  <a:lnTo>
                    <a:pt x="21855" y="6475"/>
                  </a:lnTo>
                  <a:lnTo>
                    <a:pt x="21764" y="6475"/>
                  </a:lnTo>
                  <a:lnTo>
                    <a:pt x="21764" y="6444"/>
                  </a:lnTo>
                  <a:close/>
                  <a:moveTo>
                    <a:pt x="22372" y="6444"/>
                  </a:moveTo>
                  <a:lnTo>
                    <a:pt x="22372" y="6475"/>
                  </a:lnTo>
                  <a:lnTo>
                    <a:pt x="22281" y="6475"/>
                  </a:lnTo>
                  <a:lnTo>
                    <a:pt x="22281" y="6444"/>
                  </a:lnTo>
                  <a:close/>
                  <a:moveTo>
                    <a:pt x="80580" y="6414"/>
                  </a:moveTo>
                  <a:lnTo>
                    <a:pt x="80580" y="6505"/>
                  </a:lnTo>
                  <a:lnTo>
                    <a:pt x="80550" y="6505"/>
                  </a:lnTo>
                  <a:lnTo>
                    <a:pt x="80550" y="6414"/>
                  </a:lnTo>
                  <a:close/>
                  <a:moveTo>
                    <a:pt x="81218" y="6414"/>
                  </a:moveTo>
                  <a:lnTo>
                    <a:pt x="81218" y="6505"/>
                  </a:lnTo>
                  <a:lnTo>
                    <a:pt x="81188" y="6505"/>
                  </a:lnTo>
                  <a:lnTo>
                    <a:pt x="81188" y="6414"/>
                  </a:lnTo>
                  <a:close/>
                  <a:moveTo>
                    <a:pt x="80033" y="5988"/>
                  </a:moveTo>
                  <a:lnTo>
                    <a:pt x="80215" y="6231"/>
                  </a:lnTo>
                  <a:cubicBezTo>
                    <a:pt x="80246" y="6535"/>
                    <a:pt x="79942" y="6414"/>
                    <a:pt x="79759" y="6535"/>
                  </a:cubicBezTo>
                  <a:lnTo>
                    <a:pt x="79486" y="6171"/>
                  </a:lnTo>
                  <a:lnTo>
                    <a:pt x="79638" y="6140"/>
                  </a:lnTo>
                  <a:lnTo>
                    <a:pt x="79577" y="5988"/>
                  </a:lnTo>
                  <a:close/>
                  <a:moveTo>
                    <a:pt x="12098" y="6201"/>
                  </a:moveTo>
                  <a:lnTo>
                    <a:pt x="12098" y="6231"/>
                  </a:lnTo>
                  <a:lnTo>
                    <a:pt x="12038" y="6292"/>
                  </a:lnTo>
                  <a:cubicBezTo>
                    <a:pt x="12098" y="6383"/>
                    <a:pt x="12190" y="6475"/>
                    <a:pt x="12098" y="6596"/>
                  </a:cubicBezTo>
                  <a:cubicBezTo>
                    <a:pt x="11946" y="6566"/>
                    <a:pt x="11886" y="6475"/>
                    <a:pt x="11794" y="6323"/>
                  </a:cubicBezTo>
                  <a:lnTo>
                    <a:pt x="12038" y="6262"/>
                  </a:lnTo>
                  <a:cubicBezTo>
                    <a:pt x="12068" y="6262"/>
                    <a:pt x="12068" y="6231"/>
                    <a:pt x="12098" y="6201"/>
                  </a:cubicBezTo>
                  <a:close/>
                  <a:moveTo>
                    <a:pt x="81460" y="6597"/>
                  </a:moveTo>
                  <a:lnTo>
                    <a:pt x="81460" y="6597"/>
                  </a:lnTo>
                  <a:cubicBezTo>
                    <a:pt x="81455" y="6607"/>
                    <a:pt x="81451" y="6617"/>
                    <a:pt x="81446" y="6627"/>
                  </a:cubicBezTo>
                  <a:lnTo>
                    <a:pt x="81446" y="6627"/>
                  </a:lnTo>
                  <a:cubicBezTo>
                    <a:pt x="81451" y="6627"/>
                    <a:pt x="81456" y="6627"/>
                    <a:pt x="81461" y="6628"/>
                  </a:cubicBezTo>
                  <a:lnTo>
                    <a:pt x="81461" y="6628"/>
                  </a:lnTo>
                  <a:cubicBezTo>
                    <a:pt x="81461" y="6616"/>
                    <a:pt x="81461" y="6606"/>
                    <a:pt x="81460" y="6597"/>
                  </a:cubicBezTo>
                  <a:close/>
                  <a:moveTo>
                    <a:pt x="13223" y="6110"/>
                  </a:moveTo>
                  <a:lnTo>
                    <a:pt x="13314" y="6657"/>
                  </a:lnTo>
                  <a:cubicBezTo>
                    <a:pt x="13041" y="6566"/>
                    <a:pt x="13253" y="6323"/>
                    <a:pt x="13071" y="6231"/>
                  </a:cubicBezTo>
                  <a:lnTo>
                    <a:pt x="13223" y="6110"/>
                  </a:lnTo>
                  <a:close/>
                  <a:moveTo>
                    <a:pt x="6293" y="6596"/>
                  </a:moveTo>
                  <a:lnTo>
                    <a:pt x="6293" y="6718"/>
                  </a:lnTo>
                  <a:lnTo>
                    <a:pt x="6171" y="6596"/>
                  </a:lnTo>
                  <a:close/>
                  <a:moveTo>
                    <a:pt x="7813" y="6839"/>
                  </a:moveTo>
                  <a:lnTo>
                    <a:pt x="7965" y="6930"/>
                  </a:lnTo>
                  <a:cubicBezTo>
                    <a:pt x="7904" y="6941"/>
                    <a:pt x="7863" y="6947"/>
                    <a:pt x="7837" y="6947"/>
                  </a:cubicBezTo>
                  <a:cubicBezTo>
                    <a:pt x="7786" y="6947"/>
                    <a:pt x="7792" y="6920"/>
                    <a:pt x="7813" y="6839"/>
                  </a:cubicBezTo>
                  <a:close/>
                  <a:moveTo>
                    <a:pt x="80610" y="6839"/>
                  </a:moveTo>
                  <a:lnTo>
                    <a:pt x="80671" y="6900"/>
                  </a:lnTo>
                  <a:cubicBezTo>
                    <a:pt x="80671" y="6900"/>
                    <a:pt x="80702" y="6900"/>
                    <a:pt x="80732" y="6930"/>
                  </a:cubicBezTo>
                  <a:lnTo>
                    <a:pt x="80702" y="6961"/>
                  </a:lnTo>
                  <a:lnTo>
                    <a:pt x="80641" y="6900"/>
                  </a:lnTo>
                  <a:cubicBezTo>
                    <a:pt x="80610" y="6900"/>
                    <a:pt x="80610" y="6870"/>
                    <a:pt x="80580" y="6870"/>
                  </a:cubicBezTo>
                  <a:lnTo>
                    <a:pt x="80610" y="6839"/>
                  </a:lnTo>
                  <a:close/>
                  <a:moveTo>
                    <a:pt x="8056" y="6961"/>
                  </a:moveTo>
                  <a:lnTo>
                    <a:pt x="8086" y="7113"/>
                  </a:lnTo>
                  <a:lnTo>
                    <a:pt x="7873" y="7143"/>
                  </a:lnTo>
                  <a:lnTo>
                    <a:pt x="7873" y="7143"/>
                  </a:lnTo>
                  <a:lnTo>
                    <a:pt x="8056" y="6961"/>
                  </a:lnTo>
                  <a:close/>
                  <a:moveTo>
                    <a:pt x="4651" y="7052"/>
                  </a:moveTo>
                  <a:lnTo>
                    <a:pt x="4651" y="7174"/>
                  </a:lnTo>
                  <a:lnTo>
                    <a:pt x="4621" y="7174"/>
                  </a:lnTo>
                  <a:lnTo>
                    <a:pt x="4591" y="7052"/>
                  </a:lnTo>
                  <a:close/>
                  <a:moveTo>
                    <a:pt x="4074" y="7113"/>
                  </a:moveTo>
                  <a:lnTo>
                    <a:pt x="4074" y="7204"/>
                  </a:lnTo>
                  <a:lnTo>
                    <a:pt x="4044" y="7204"/>
                  </a:lnTo>
                  <a:lnTo>
                    <a:pt x="4044" y="7113"/>
                  </a:lnTo>
                  <a:close/>
                  <a:moveTo>
                    <a:pt x="81887" y="7174"/>
                  </a:moveTo>
                  <a:lnTo>
                    <a:pt x="81887" y="7265"/>
                  </a:lnTo>
                  <a:lnTo>
                    <a:pt x="81857" y="7265"/>
                  </a:lnTo>
                  <a:lnTo>
                    <a:pt x="81857" y="7174"/>
                  </a:lnTo>
                  <a:close/>
                  <a:moveTo>
                    <a:pt x="81583" y="7174"/>
                  </a:moveTo>
                  <a:lnTo>
                    <a:pt x="81674" y="7326"/>
                  </a:lnTo>
                  <a:cubicBezTo>
                    <a:pt x="81642" y="7336"/>
                    <a:pt x="81610" y="7347"/>
                    <a:pt x="81586" y="7347"/>
                  </a:cubicBezTo>
                  <a:cubicBezTo>
                    <a:pt x="81541" y="7347"/>
                    <a:pt x="81524" y="7311"/>
                    <a:pt x="81583" y="7174"/>
                  </a:cubicBezTo>
                  <a:close/>
                  <a:moveTo>
                    <a:pt x="6323" y="7082"/>
                  </a:moveTo>
                  <a:cubicBezTo>
                    <a:pt x="6293" y="7143"/>
                    <a:pt x="6262" y="7234"/>
                    <a:pt x="6232" y="7326"/>
                  </a:cubicBezTo>
                  <a:cubicBezTo>
                    <a:pt x="6202" y="7356"/>
                    <a:pt x="6202" y="7417"/>
                    <a:pt x="6232" y="7478"/>
                  </a:cubicBezTo>
                  <a:cubicBezTo>
                    <a:pt x="6141" y="7356"/>
                    <a:pt x="6110" y="7204"/>
                    <a:pt x="6323" y="7082"/>
                  </a:cubicBezTo>
                  <a:close/>
                  <a:moveTo>
                    <a:pt x="46385" y="8420"/>
                  </a:moveTo>
                  <a:lnTo>
                    <a:pt x="46385" y="8481"/>
                  </a:lnTo>
                  <a:lnTo>
                    <a:pt x="46354" y="8481"/>
                  </a:lnTo>
                  <a:lnTo>
                    <a:pt x="46354" y="8420"/>
                  </a:lnTo>
                  <a:close/>
                  <a:moveTo>
                    <a:pt x="10275" y="8146"/>
                  </a:moveTo>
                  <a:lnTo>
                    <a:pt x="10548" y="8298"/>
                  </a:lnTo>
                  <a:lnTo>
                    <a:pt x="10275" y="8511"/>
                  </a:lnTo>
                  <a:lnTo>
                    <a:pt x="10275" y="8146"/>
                  </a:lnTo>
                  <a:close/>
                  <a:moveTo>
                    <a:pt x="81344" y="8146"/>
                  </a:moveTo>
                  <a:cubicBezTo>
                    <a:pt x="81385" y="8146"/>
                    <a:pt x="81431" y="8177"/>
                    <a:pt x="81522" y="8237"/>
                  </a:cubicBezTo>
                  <a:lnTo>
                    <a:pt x="81522" y="8481"/>
                  </a:lnTo>
                  <a:lnTo>
                    <a:pt x="81340" y="8511"/>
                  </a:lnTo>
                  <a:lnTo>
                    <a:pt x="81340" y="8329"/>
                  </a:lnTo>
                  <a:lnTo>
                    <a:pt x="81188" y="8237"/>
                  </a:lnTo>
                  <a:cubicBezTo>
                    <a:pt x="81264" y="8177"/>
                    <a:pt x="81302" y="8146"/>
                    <a:pt x="81344" y="8146"/>
                  </a:cubicBezTo>
                  <a:close/>
                  <a:moveTo>
                    <a:pt x="46598" y="8572"/>
                  </a:moveTo>
                  <a:lnTo>
                    <a:pt x="46598" y="8633"/>
                  </a:lnTo>
                  <a:lnTo>
                    <a:pt x="46567" y="8633"/>
                  </a:lnTo>
                  <a:lnTo>
                    <a:pt x="46567" y="8572"/>
                  </a:lnTo>
                  <a:close/>
                  <a:moveTo>
                    <a:pt x="82951" y="8724"/>
                  </a:moveTo>
                  <a:cubicBezTo>
                    <a:pt x="82951" y="8754"/>
                    <a:pt x="82920" y="8785"/>
                    <a:pt x="82920" y="8785"/>
                  </a:cubicBezTo>
                  <a:lnTo>
                    <a:pt x="82890" y="8785"/>
                  </a:lnTo>
                  <a:lnTo>
                    <a:pt x="82951" y="8724"/>
                  </a:lnTo>
                  <a:close/>
                  <a:moveTo>
                    <a:pt x="40154" y="8906"/>
                  </a:moveTo>
                  <a:lnTo>
                    <a:pt x="40178" y="8954"/>
                  </a:lnTo>
                  <a:lnTo>
                    <a:pt x="40178" y="8954"/>
                  </a:lnTo>
                  <a:cubicBezTo>
                    <a:pt x="40159" y="8942"/>
                    <a:pt x="40141" y="8924"/>
                    <a:pt x="40123" y="8906"/>
                  </a:cubicBezTo>
                  <a:close/>
                  <a:moveTo>
                    <a:pt x="7387" y="9028"/>
                  </a:moveTo>
                  <a:lnTo>
                    <a:pt x="7387" y="9089"/>
                  </a:lnTo>
                  <a:lnTo>
                    <a:pt x="7205" y="9089"/>
                  </a:lnTo>
                  <a:lnTo>
                    <a:pt x="7205" y="9058"/>
                  </a:lnTo>
                  <a:lnTo>
                    <a:pt x="7387" y="9028"/>
                  </a:lnTo>
                  <a:close/>
                  <a:moveTo>
                    <a:pt x="7569" y="8937"/>
                  </a:moveTo>
                  <a:lnTo>
                    <a:pt x="7721" y="9149"/>
                  </a:lnTo>
                  <a:lnTo>
                    <a:pt x="7569" y="9180"/>
                  </a:lnTo>
                  <a:lnTo>
                    <a:pt x="7569" y="8937"/>
                  </a:lnTo>
                  <a:close/>
                  <a:moveTo>
                    <a:pt x="4955" y="8876"/>
                  </a:moveTo>
                  <a:lnTo>
                    <a:pt x="4955" y="9241"/>
                  </a:lnTo>
                  <a:lnTo>
                    <a:pt x="4712" y="9241"/>
                  </a:lnTo>
                  <a:cubicBezTo>
                    <a:pt x="4803" y="9119"/>
                    <a:pt x="4803" y="8997"/>
                    <a:pt x="4955" y="8876"/>
                  </a:cubicBezTo>
                  <a:close/>
                  <a:moveTo>
                    <a:pt x="40211" y="8971"/>
                  </a:moveTo>
                  <a:lnTo>
                    <a:pt x="40211" y="8971"/>
                  </a:lnTo>
                  <a:cubicBezTo>
                    <a:pt x="40262" y="8985"/>
                    <a:pt x="40310" y="9037"/>
                    <a:pt x="40336" y="9089"/>
                  </a:cubicBezTo>
                  <a:lnTo>
                    <a:pt x="40123" y="9241"/>
                  </a:lnTo>
                  <a:lnTo>
                    <a:pt x="40032" y="9149"/>
                  </a:lnTo>
                  <a:lnTo>
                    <a:pt x="40211" y="8971"/>
                  </a:lnTo>
                  <a:close/>
                  <a:moveTo>
                    <a:pt x="8451" y="9423"/>
                  </a:moveTo>
                  <a:lnTo>
                    <a:pt x="8451" y="9453"/>
                  </a:lnTo>
                  <a:lnTo>
                    <a:pt x="8390" y="9453"/>
                  </a:lnTo>
                  <a:lnTo>
                    <a:pt x="8390" y="9423"/>
                  </a:lnTo>
                  <a:close/>
                  <a:moveTo>
                    <a:pt x="6962" y="9666"/>
                  </a:moveTo>
                  <a:lnTo>
                    <a:pt x="6962" y="9696"/>
                  </a:lnTo>
                  <a:lnTo>
                    <a:pt x="6810" y="9696"/>
                  </a:lnTo>
                  <a:lnTo>
                    <a:pt x="6810" y="9666"/>
                  </a:lnTo>
                  <a:close/>
                  <a:moveTo>
                    <a:pt x="52616" y="9605"/>
                  </a:moveTo>
                  <a:lnTo>
                    <a:pt x="52677" y="9757"/>
                  </a:lnTo>
                  <a:cubicBezTo>
                    <a:pt x="52655" y="9768"/>
                    <a:pt x="52630" y="9779"/>
                    <a:pt x="52610" y="9779"/>
                  </a:cubicBezTo>
                  <a:cubicBezTo>
                    <a:pt x="52574" y="9779"/>
                    <a:pt x="52557" y="9743"/>
                    <a:pt x="52616" y="9605"/>
                  </a:cubicBezTo>
                  <a:close/>
                  <a:moveTo>
                    <a:pt x="50275" y="9788"/>
                  </a:moveTo>
                  <a:lnTo>
                    <a:pt x="50275" y="9848"/>
                  </a:lnTo>
                  <a:lnTo>
                    <a:pt x="50245" y="9848"/>
                  </a:lnTo>
                  <a:lnTo>
                    <a:pt x="50245" y="9788"/>
                  </a:lnTo>
                  <a:close/>
                  <a:moveTo>
                    <a:pt x="7630" y="9757"/>
                  </a:moveTo>
                  <a:lnTo>
                    <a:pt x="7630" y="9879"/>
                  </a:lnTo>
                  <a:lnTo>
                    <a:pt x="7357" y="9757"/>
                  </a:lnTo>
                  <a:close/>
                  <a:moveTo>
                    <a:pt x="43254" y="9727"/>
                  </a:moveTo>
                  <a:lnTo>
                    <a:pt x="43284" y="9909"/>
                  </a:lnTo>
                  <a:lnTo>
                    <a:pt x="43163" y="9909"/>
                  </a:lnTo>
                  <a:lnTo>
                    <a:pt x="43254" y="9727"/>
                  </a:lnTo>
                  <a:close/>
                  <a:moveTo>
                    <a:pt x="46020" y="9848"/>
                  </a:moveTo>
                  <a:lnTo>
                    <a:pt x="46020" y="9909"/>
                  </a:lnTo>
                  <a:lnTo>
                    <a:pt x="45898" y="9909"/>
                  </a:lnTo>
                  <a:lnTo>
                    <a:pt x="45898" y="9879"/>
                  </a:lnTo>
                  <a:lnTo>
                    <a:pt x="46020" y="9848"/>
                  </a:lnTo>
                  <a:close/>
                  <a:moveTo>
                    <a:pt x="40853" y="9848"/>
                  </a:moveTo>
                  <a:lnTo>
                    <a:pt x="40853" y="9940"/>
                  </a:lnTo>
                  <a:lnTo>
                    <a:pt x="40822" y="9940"/>
                  </a:lnTo>
                  <a:lnTo>
                    <a:pt x="40822" y="9848"/>
                  </a:lnTo>
                  <a:close/>
                  <a:moveTo>
                    <a:pt x="78726" y="9788"/>
                  </a:moveTo>
                  <a:lnTo>
                    <a:pt x="78756" y="9940"/>
                  </a:lnTo>
                  <a:lnTo>
                    <a:pt x="78695" y="9940"/>
                  </a:lnTo>
                  <a:lnTo>
                    <a:pt x="78695" y="9788"/>
                  </a:lnTo>
                  <a:close/>
                  <a:moveTo>
                    <a:pt x="77844" y="9940"/>
                  </a:moveTo>
                  <a:lnTo>
                    <a:pt x="77844" y="10031"/>
                  </a:lnTo>
                  <a:lnTo>
                    <a:pt x="77814" y="10031"/>
                  </a:lnTo>
                  <a:lnTo>
                    <a:pt x="77814" y="9940"/>
                  </a:lnTo>
                  <a:close/>
                  <a:moveTo>
                    <a:pt x="73923" y="9970"/>
                  </a:moveTo>
                  <a:cubicBezTo>
                    <a:pt x="73945" y="10036"/>
                    <a:pt x="73951" y="10086"/>
                    <a:pt x="73885" y="10086"/>
                  </a:cubicBezTo>
                  <a:cubicBezTo>
                    <a:pt x="73859" y="10086"/>
                    <a:pt x="73822" y="10078"/>
                    <a:pt x="73771" y="10061"/>
                  </a:cubicBezTo>
                  <a:lnTo>
                    <a:pt x="73923" y="9970"/>
                  </a:lnTo>
                  <a:close/>
                  <a:moveTo>
                    <a:pt x="45716" y="9940"/>
                  </a:moveTo>
                  <a:lnTo>
                    <a:pt x="45716" y="10092"/>
                  </a:lnTo>
                  <a:lnTo>
                    <a:pt x="45686" y="10092"/>
                  </a:lnTo>
                  <a:lnTo>
                    <a:pt x="45686" y="9940"/>
                  </a:lnTo>
                  <a:close/>
                  <a:moveTo>
                    <a:pt x="73437" y="9970"/>
                  </a:moveTo>
                  <a:lnTo>
                    <a:pt x="73528" y="10092"/>
                  </a:lnTo>
                  <a:lnTo>
                    <a:pt x="73437" y="10092"/>
                  </a:lnTo>
                  <a:lnTo>
                    <a:pt x="73437" y="9970"/>
                  </a:lnTo>
                  <a:close/>
                  <a:moveTo>
                    <a:pt x="75169" y="10000"/>
                  </a:moveTo>
                  <a:lnTo>
                    <a:pt x="75200" y="10031"/>
                  </a:lnTo>
                  <a:lnTo>
                    <a:pt x="75139" y="10092"/>
                  </a:lnTo>
                  <a:cubicBezTo>
                    <a:pt x="75139" y="10061"/>
                    <a:pt x="75139" y="10031"/>
                    <a:pt x="75169" y="10000"/>
                  </a:cubicBezTo>
                  <a:close/>
                  <a:moveTo>
                    <a:pt x="79060" y="9605"/>
                  </a:moveTo>
                  <a:lnTo>
                    <a:pt x="79516" y="9848"/>
                  </a:lnTo>
                  <a:lnTo>
                    <a:pt x="79121" y="9879"/>
                  </a:lnTo>
                  <a:lnTo>
                    <a:pt x="79060" y="10092"/>
                  </a:lnTo>
                  <a:lnTo>
                    <a:pt x="79060" y="9605"/>
                  </a:lnTo>
                  <a:close/>
                  <a:moveTo>
                    <a:pt x="41126" y="9848"/>
                  </a:moveTo>
                  <a:lnTo>
                    <a:pt x="41126" y="9848"/>
                  </a:lnTo>
                  <a:cubicBezTo>
                    <a:pt x="41309" y="9879"/>
                    <a:pt x="41400" y="9940"/>
                    <a:pt x="41369" y="10122"/>
                  </a:cubicBezTo>
                  <a:cubicBezTo>
                    <a:pt x="41339" y="10061"/>
                    <a:pt x="41278" y="10031"/>
                    <a:pt x="41248" y="10000"/>
                  </a:cubicBezTo>
                  <a:cubicBezTo>
                    <a:pt x="41217" y="9970"/>
                    <a:pt x="41187" y="9909"/>
                    <a:pt x="41126" y="9848"/>
                  </a:cubicBezTo>
                  <a:close/>
                  <a:moveTo>
                    <a:pt x="75139" y="10092"/>
                  </a:moveTo>
                  <a:cubicBezTo>
                    <a:pt x="75139" y="10122"/>
                    <a:pt x="75109" y="10152"/>
                    <a:pt x="75109" y="10152"/>
                  </a:cubicBezTo>
                  <a:lnTo>
                    <a:pt x="75078" y="10152"/>
                  </a:lnTo>
                  <a:lnTo>
                    <a:pt x="75139" y="10092"/>
                  </a:lnTo>
                  <a:close/>
                  <a:moveTo>
                    <a:pt x="65139" y="10092"/>
                  </a:moveTo>
                  <a:lnTo>
                    <a:pt x="65169" y="10122"/>
                  </a:lnTo>
                  <a:lnTo>
                    <a:pt x="65109" y="10183"/>
                  </a:lnTo>
                  <a:cubicBezTo>
                    <a:pt x="65109" y="10152"/>
                    <a:pt x="65139" y="10122"/>
                    <a:pt x="65139" y="10092"/>
                  </a:cubicBezTo>
                  <a:close/>
                  <a:moveTo>
                    <a:pt x="75777" y="10092"/>
                  </a:moveTo>
                  <a:lnTo>
                    <a:pt x="75777" y="10183"/>
                  </a:lnTo>
                  <a:lnTo>
                    <a:pt x="75747" y="10183"/>
                  </a:lnTo>
                  <a:lnTo>
                    <a:pt x="75747" y="10092"/>
                  </a:lnTo>
                  <a:close/>
                  <a:moveTo>
                    <a:pt x="77844" y="10092"/>
                  </a:moveTo>
                  <a:lnTo>
                    <a:pt x="77844" y="10183"/>
                  </a:lnTo>
                  <a:lnTo>
                    <a:pt x="77814" y="10183"/>
                  </a:lnTo>
                  <a:lnTo>
                    <a:pt x="77814" y="10092"/>
                  </a:lnTo>
                  <a:close/>
                  <a:moveTo>
                    <a:pt x="49242" y="10152"/>
                  </a:moveTo>
                  <a:lnTo>
                    <a:pt x="49242" y="10244"/>
                  </a:lnTo>
                  <a:lnTo>
                    <a:pt x="49212" y="10244"/>
                  </a:lnTo>
                  <a:lnTo>
                    <a:pt x="49212" y="10152"/>
                  </a:lnTo>
                  <a:close/>
                  <a:moveTo>
                    <a:pt x="52342" y="10152"/>
                  </a:moveTo>
                  <a:lnTo>
                    <a:pt x="52342" y="10244"/>
                  </a:lnTo>
                  <a:lnTo>
                    <a:pt x="52221" y="10244"/>
                  </a:lnTo>
                  <a:lnTo>
                    <a:pt x="52221" y="10183"/>
                  </a:lnTo>
                  <a:lnTo>
                    <a:pt x="52342" y="10152"/>
                  </a:lnTo>
                  <a:close/>
                  <a:moveTo>
                    <a:pt x="65109" y="10183"/>
                  </a:moveTo>
                  <a:cubicBezTo>
                    <a:pt x="65109" y="10213"/>
                    <a:pt x="65078" y="10244"/>
                    <a:pt x="65078" y="10244"/>
                  </a:cubicBezTo>
                  <a:lnTo>
                    <a:pt x="65048" y="10244"/>
                  </a:lnTo>
                  <a:lnTo>
                    <a:pt x="65109" y="10183"/>
                  </a:lnTo>
                  <a:close/>
                  <a:moveTo>
                    <a:pt x="65808" y="10152"/>
                  </a:moveTo>
                  <a:lnTo>
                    <a:pt x="65808" y="10244"/>
                  </a:lnTo>
                  <a:lnTo>
                    <a:pt x="65777" y="10244"/>
                  </a:lnTo>
                  <a:lnTo>
                    <a:pt x="65777" y="10152"/>
                  </a:lnTo>
                  <a:close/>
                  <a:moveTo>
                    <a:pt x="79546" y="10122"/>
                  </a:moveTo>
                  <a:lnTo>
                    <a:pt x="79668" y="10244"/>
                  </a:lnTo>
                  <a:lnTo>
                    <a:pt x="79425" y="10213"/>
                  </a:lnTo>
                  <a:lnTo>
                    <a:pt x="79303" y="10274"/>
                  </a:lnTo>
                  <a:lnTo>
                    <a:pt x="79212" y="10122"/>
                  </a:lnTo>
                  <a:close/>
                  <a:moveTo>
                    <a:pt x="64683" y="10152"/>
                  </a:moveTo>
                  <a:lnTo>
                    <a:pt x="64683" y="10304"/>
                  </a:lnTo>
                  <a:lnTo>
                    <a:pt x="64409" y="10304"/>
                  </a:lnTo>
                  <a:lnTo>
                    <a:pt x="64683" y="10152"/>
                  </a:lnTo>
                  <a:close/>
                  <a:moveTo>
                    <a:pt x="64045" y="10092"/>
                  </a:moveTo>
                  <a:lnTo>
                    <a:pt x="64045" y="10092"/>
                  </a:lnTo>
                  <a:cubicBezTo>
                    <a:pt x="64105" y="10152"/>
                    <a:pt x="64197" y="10183"/>
                    <a:pt x="64136" y="10335"/>
                  </a:cubicBezTo>
                  <a:cubicBezTo>
                    <a:pt x="64075" y="10244"/>
                    <a:pt x="63953" y="10213"/>
                    <a:pt x="64045" y="10092"/>
                  </a:cubicBezTo>
                  <a:close/>
                  <a:moveTo>
                    <a:pt x="57054" y="9940"/>
                  </a:moveTo>
                  <a:lnTo>
                    <a:pt x="57266" y="10152"/>
                  </a:lnTo>
                  <a:lnTo>
                    <a:pt x="57054" y="10365"/>
                  </a:lnTo>
                  <a:lnTo>
                    <a:pt x="56962" y="10274"/>
                  </a:lnTo>
                  <a:lnTo>
                    <a:pt x="57054" y="9940"/>
                  </a:lnTo>
                  <a:close/>
                  <a:moveTo>
                    <a:pt x="78817" y="10335"/>
                  </a:moveTo>
                  <a:lnTo>
                    <a:pt x="78817" y="10365"/>
                  </a:lnTo>
                  <a:lnTo>
                    <a:pt x="78726" y="10365"/>
                  </a:lnTo>
                  <a:lnTo>
                    <a:pt x="78726" y="10335"/>
                  </a:lnTo>
                  <a:close/>
                  <a:moveTo>
                    <a:pt x="45321" y="10304"/>
                  </a:moveTo>
                  <a:lnTo>
                    <a:pt x="45321" y="10396"/>
                  </a:lnTo>
                  <a:lnTo>
                    <a:pt x="45291" y="10396"/>
                  </a:lnTo>
                  <a:lnTo>
                    <a:pt x="45291" y="10304"/>
                  </a:lnTo>
                  <a:close/>
                  <a:moveTo>
                    <a:pt x="45443" y="10274"/>
                  </a:moveTo>
                  <a:lnTo>
                    <a:pt x="45503" y="10335"/>
                  </a:lnTo>
                  <a:lnTo>
                    <a:pt x="45777" y="10335"/>
                  </a:lnTo>
                  <a:cubicBezTo>
                    <a:pt x="45777" y="10365"/>
                    <a:pt x="45777" y="10396"/>
                    <a:pt x="45746" y="10396"/>
                  </a:cubicBezTo>
                  <a:cubicBezTo>
                    <a:pt x="45701" y="10396"/>
                    <a:pt x="45655" y="10411"/>
                    <a:pt x="45610" y="10411"/>
                  </a:cubicBezTo>
                  <a:cubicBezTo>
                    <a:pt x="45564" y="10411"/>
                    <a:pt x="45518" y="10396"/>
                    <a:pt x="45473" y="10335"/>
                  </a:cubicBezTo>
                  <a:cubicBezTo>
                    <a:pt x="45473" y="10335"/>
                    <a:pt x="45443" y="10304"/>
                    <a:pt x="45412" y="10304"/>
                  </a:cubicBezTo>
                  <a:lnTo>
                    <a:pt x="45443" y="10274"/>
                  </a:lnTo>
                  <a:close/>
                  <a:moveTo>
                    <a:pt x="79546" y="10396"/>
                  </a:moveTo>
                  <a:lnTo>
                    <a:pt x="79546" y="10456"/>
                  </a:lnTo>
                  <a:lnTo>
                    <a:pt x="79364" y="10456"/>
                  </a:lnTo>
                  <a:lnTo>
                    <a:pt x="79546" y="10396"/>
                  </a:lnTo>
                  <a:close/>
                  <a:moveTo>
                    <a:pt x="79972" y="10426"/>
                  </a:moveTo>
                  <a:lnTo>
                    <a:pt x="79972" y="10456"/>
                  </a:lnTo>
                  <a:lnTo>
                    <a:pt x="79911" y="10456"/>
                  </a:lnTo>
                  <a:lnTo>
                    <a:pt x="79911" y="10426"/>
                  </a:lnTo>
                  <a:close/>
                  <a:moveTo>
                    <a:pt x="46111" y="10365"/>
                  </a:moveTo>
                  <a:lnTo>
                    <a:pt x="46202" y="10487"/>
                  </a:lnTo>
                  <a:lnTo>
                    <a:pt x="46111" y="10487"/>
                  </a:lnTo>
                  <a:lnTo>
                    <a:pt x="46111" y="10365"/>
                  </a:lnTo>
                  <a:close/>
                  <a:moveTo>
                    <a:pt x="41066" y="10183"/>
                  </a:moveTo>
                  <a:lnTo>
                    <a:pt x="41096" y="10517"/>
                  </a:lnTo>
                  <a:lnTo>
                    <a:pt x="40579" y="10426"/>
                  </a:lnTo>
                  <a:lnTo>
                    <a:pt x="40579" y="10304"/>
                  </a:lnTo>
                  <a:lnTo>
                    <a:pt x="40853" y="10335"/>
                  </a:lnTo>
                  <a:lnTo>
                    <a:pt x="41066" y="10183"/>
                  </a:lnTo>
                  <a:close/>
                  <a:moveTo>
                    <a:pt x="58604" y="10396"/>
                  </a:moveTo>
                  <a:lnTo>
                    <a:pt x="58604" y="10517"/>
                  </a:lnTo>
                  <a:lnTo>
                    <a:pt x="58573" y="10517"/>
                  </a:lnTo>
                  <a:lnTo>
                    <a:pt x="58543" y="10396"/>
                  </a:lnTo>
                  <a:close/>
                  <a:moveTo>
                    <a:pt x="39363" y="10335"/>
                  </a:moveTo>
                  <a:lnTo>
                    <a:pt x="39394" y="10548"/>
                  </a:lnTo>
                  <a:lnTo>
                    <a:pt x="39303" y="10548"/>
                  </a:lnTo>
                  <a:lnTo>
                    <a:pt x="39303" y="10335"/>
                  </a:lnTo>
                  <a:close/>
                  <a:moveTo>
                    <a:pt x="64926" y="10548"/>
                  </a:moveTo>
                  <a:lnTo>
                    <a:pt x="64926" y="10608"/>
                  </a:lnTo>
                  <a:lnTo>
                    <a:pt x="64896" y="10608"/>
                  </a:lnTo>
                  <a:lnTo>
                    <a:pt x="64896" y="10548"/>
                  </a:lnTo>
                  <a:close/>
                  <a:moveTo>
                    <a:pt x="68878" y="10639"/>
                  </a:moveTo>
                  <a:lnTo>
                    <a:pt x="68878" y="10669"/>
                  </a:lnTo>
                  <a:lnTo>
                    <a:pt x="68786" y="10669"/>
                  </a:lnTo>
                  <a:lnTo>
                    <a:pt x="68786" y="10639"/>
                  </a:lnTo>
                  <a:close/>
                  <a:moveTo>
                    <a:pt x="69637" y="10396"/>
                  </a:moveTo>
                  <a:lnTo>
                    <a:pt x="69637" y="10396"/>
                  </a:lnTo>
                  <a:cubicBezTo>
                    <a:pt x="69729" y="10487"/>
                    <a:pt x="69698" y="10608"/>
                    <a:pt x="69607" y="10669"/>
                  </a:cubicBezTo>
                  <a:lnTo>
                    <a:pt x="69399" y="10617"/>
                  </a:lnTo>
                  <a:lnTo>
                    <a:pt x="69399" y="10617"/>
                  </a:lnTo>
                  <a:cubicBezTo>
                    <a:pt x="69428" y="10487"/>
                    <a:pt x="69464" y="10482"/>
                    <a:pt x="69637" y="10396"/>
                  </a:cubicBezTo>
                  <a:close/>
                  <a:moveTo>
                    <a:pt x="48452" y="10456"/>
                  </a:moveTo>
                  <a:lnTo>
                    <a:pt x="48604" y="10608"/>
                  </a:lnTo>
                  <a:lnTo>
                    <a:pt x="48452" y="10700"/>
                  </a:lnTo>
                  <a:lnTo>
                    <a:pt x="48452" y="10456"/>
                  </a:lnTo>
                  <a:close/>
                  <a:moveTo>
                    <a:pt x="69386" y="10647"/>
                  </a:moveTo>
                  <a:cubicBezTo>
                    <a:pt x="69389" y="10664"/>
                    <a:pt x="69381" y="10682"/>
                    <a:pt x="69364" y="10700"/>
                  </a:cubicBezTo>
                  <a:lnTo>
                    <a:pt x="69334" y="10700"/>
                  </a:lnTo>
                  <a:lnTo>
                    <a:pt x="69386" y="10647"/>
                  </a:lnTo>
                  <a:close/>
                  <a:moveTo>
                    <a:pt x="63498" y="10608"/>
                  </a:moveTo>
                  <a:lnTo>
                    <a:pt x="63528" y="10639"/>
                  </a:lnTo>
                  <a:lnTo>
                    <a:pt x="63467" y="10700"/>
                  </a:lnTo>
                  <a:cubicBezTo>
                    <a:pt x="63454" y="10712"/>
                    <a:pt x="63442" y="10720"/>
                    <a:pt x="63429" y="10726"/>
                  </a:cubicBezTo>
                  <a:lnTo>
                    <a:pt x="63429" y="10726"/>
                  </a:lnTo>
                  <a:cubicBezTo>
                    <a:pt x="63437" y="10707"/>
                    <a:pt x="63452" y="10700"/>
                    <a:pt x="63467" y="10700"/>
                  </a:cubicBezTo>
                  <a:cubicBezTo>
                    <a:pt x="63467" y="10669"/>
                    <a:pt x="63498" y="10639"/>
                    <a:pt x="63498" y="10608"/>
                  </a:cubicBezTo>
                  <a:close/>
                  <a:moveTo>
                    <a:pt x="42221" y="10426"/>
                  </a:moveTo>
                  <a:cubicBezTo>
                    <a:pt x="42373" y="10517"/>
                    <a:pt x="42433" y="10608"/>
                    <a:pt x="42525" y="10700"/>
                  </a:cubicBezTo>
                  <a:lnTo>
                    <a:pt x="42525" y="10730"/>
                  </a:lnTo>
                  <a:cubicBezTo>
                    <a:pt x="42312" y="10700"/>
                    <a:pt x="42281" y="10608"/>
                    <a:pt x="42221" y="10426"/>
                  </a:cubicBezTo>
                  <a:close/>
                  <a:moveTo>
                    <a:pt x="4621" y="10700"/>
                  </a:moveTo>
                  <a:lnTo>
                    <a:pt x="4661" y="10760"/>
                  </a:lnTo>
                  <a:lnTo>
                    <a:pt x="4661" y="10760"/>
                  </a:lnTo>
                  <a:cubicBezTo>
                    <a:pt x="4639" y="10759"/>
                    <a:pt x="4621" y="10753"/>
                    <a:pt x="4621" y="10730"/>
                  </a:cubicBezTo>
                  <a:lnTo>
                    <a:pt x="4621" y="10700"/>
                  </a:lnTo>
                  <a:close/>
                  <a:moveTo>
                    <a:pt x="42069" y="10700"/>
                  </a:moveTo>
                  <a:lnTo>
                    <a:pt x="42109" y="10760"/>
                  </a:lnTo>
                  <a:lnTo>
                    <a:pt x="42109" y="10760"/>
                  </a:lnTo>
                  <a:cubicBezTo>
                    <a:pt x="42085" y="10759"/>
                    <a:pt x="42062" y="10753"/>
                    <a:pt x="42038" y="10730"/>
                  </a:cubicBezTo>
                  <a:lnTo>
                    <a:pt x="42069" y="10700"/>
                  </a:lnTo>
                  <a:close/>
                  <a:moveTo>
                    <a:pt x="41886" y="10092"/>
                  </a:moveTo>
                  <a:lnTo>
                    <a:pt x="41917" y="10244"/>
                  </a:lnTo>
                  <a:lnTo>
                    <a:pt x="42038" y="10244"/>
                  </a:lnTo>
                  <a:lnTo>
                    <a:pt x="42038" y="10487"/>
                  </a:lnTo>
                  <a:lnTo>
                    <a:pt x="41673" y="10244"/>
                  </a:lnTo>
                  <a:lnTo>
                    <a:pt x="41673" y="10244"/>
                  </a:lnTo>
                  <a:cubicBezTo>
                    <a:pt x="41704" y="10396"/>
                    <a:pt x="41734" y="10487"/>
                    <a:pt x="41734" y="10578"/>
                  </a:cubicBezTo>
                  <a:cubicBezTo>
                    <a:pt x="41765" y="10639"/>
                    <a:pt x="41977" y="10578"/>
                    <a:pt x="41856" y="10760"/>
                  </a:cubicBezTo>
                  <a:cubicBezTo>
                    <a:pt x="41643" y="10760"/>
                    <a:pt x="41552" y="10578"/>
                    <a:pt x="41430" y="10456"/>
                  </a:cubicBezTo>
                  <a:lnTo>
                    <a:pt x="41187" y="10456"/>
                  </a:lnTo>
                  <a:lnTo>
                    <a:pt x="41430" y="10274"/>
                  </a:lnTo>
                  <a:lnTo>
                    <a:pt x="41521" y="10335"/>
                  </a:lnTo>
                  <a:lnTo>
                    <a:pt x="41734" y="10092"/>
                  </a:lnTo>
                  <a:close/>
                  <a:moveTo>
                    <a:pt x="43649" y="10730"/>
                  </a:moveTo>
                  <a:lnTo>
                    <a:pt x="43649" y="10760"/>
                  </a:lnTo>
                  <a:lnTo>
                    <a:pt x="43588" y="10760"/>
                  </a:lnTo>
                  <a:lnTo>
                    <a:pt x="43588" y="10730"/>
                  </a:lnTo>
                  <a:close/>
                  <a:moveTo>
                    <a:pt x="58847" y="10730"/>
                  </a:moveTo>
                  <a:lnTo>
                    <a:pt x="58847" y="10760"/>
                  </a:lnTo>
                  <a:lnTo>
                    <a:pt x="58786" y="10760"/>
                  </a:lnTo>
                  <a:lnTo>
                    <a:pt x="58786" y="10730"/>
                  </a:lnTo>
                  <a:close/>
                  <a:moveTo>
                    <a:pt x="65200" y="10730"/>
                  </a:moveTo>
                  <a:lnTo>
                    <a:pt x="65200" y="10760"/>
                  </a:lnTo>
                  <a:lnTo>
                    <a:pt x="65109" y="10760"/>
                  </a:lnTo>
                  <a:lnTo>
                    <a:pt x="65109" y="10730"/>
                  </a:lnTo>
                  <a:close/>
                  <a:moveTo>
                    <a:pt x="44743" y="10700"/>
                  </a:moveTo>
                  <a:lnTo>
                    <a:pt x="44743" y="10791"/>
                  </a:lnTo>
                  <a:lnTo>
                    <a:pt x="44713" y="10791"/>
                  </a:lnTo>
                  <a:lnTo>
                    <a:pt x="44713" y="10700"/>
                  </a:lnTo>
                  <a:close/>
                  <a:moveTo>
                    <a:pt x="48756" y="10760"/>
                  </a:moveTo>
                  <a:lnTo>
                    <a:pt x="48756" y="10791"/>
                  </a:lnTo>
                  <a:lnTo>
                    <a:pt x="48604" y="10791"/>
                  </a:lnTo>
                  <a:lnTo>
                    <a:pt x="48604" y="10760"/>
                  </a:lnTo>
                  <a:close/>
                  <a:moveTo>
                    <a:pt x="63254" y="10669"/>
                  </a:moveTo>
                  <a:lnTo>
                    <a:pt x="63368" y="10764"/>
                  </a:lnTo>
                  <a:lnTo>
                    <a:pt x="63368" y="10764"/>
                  </a:lnTo>
                  <a:cubicBezTo>
                    <a:pt x="63248" y="10821"/>
                    <a:pt x="63099" y="10821"/>
                    <a:pt x="62950" y="10821"/>
                  </a:cubicBezTo>
                  <a:lnTo>
                    <a:pt x="62950" y="10791"/>
                  </a:lnTo>
                  <a:cubicBezTo>
                    <a:pt x="63011" y="10791"/>
                    <a:pt x="63042" y="10760"/>
                    <a:pt x="63072" y="10760"/>
                  </a:cubicBezTo>
                  <a:cubicBezTo>
                    <a:pt x="63133" y="10730"/>
                    <a:pt x="63194" y="10700"/>
                    <a:pt x="63254" y="10669"/>
                  </a:cubicBezTo>
                  <a:close/>
                  <a:moveTo>
                    <a:pt x="4702" y="10791"/>
                  </a:moveTo>
                  <a:cubicBezTo>
                    <a:pt x="4725" y="10792"/>
                    <a:pt x="4743" y="10798"/>
                    <a:pt x="4743" y="10821"/>
                  </a:cubicBezTo>
                  <a:lnTo>
                    <a:pt x="4743" y="10852"/>
                  </a:lnTo>
                  <a:lnTo>
                    <a:pt x="4702" y="10791"/>
                  </a:lnTo>
                  <a:close/>
                  <a:moveTo>
                    <a:pt x="33041" y="10791"/>
                  </a:moveTo>
                  <a:lnTo>
                    <a:pt x="33041" y="10852"/>
                  </a:lnTo>
                  <a:lnTo>
                    <a:pt x="33011" y="10852"/>
                  </a:lnTo>
                  <a:lnTo>
                    <a:pt x="33011" y="10791"/>
                  </a:lnTo>
                  <a:close/>
                  <a:moveTo>
                    <a:pt x="42140" y="10791"/>
                  </a:moveTo>
                  <a:lnTo>
                    <a:pt x="42140" y="10791"/>
                  </a:lnTo>
                  <a:cubicBezTo>
                    <a:pt x="42166" y="10791"/>
                    <a:pt x="42190" y="10794"/>
                    <a:pt x="42190" y="10821"/>
                  </a:cubicBezTo>
                  <a:lnTo>
                    <a:pt x="42160" y="10852"/>
                  </a:lnTo>
                  <a:lnTo>
                    <a:pt x="42140" y="10791"/>
                  </a:lnTo>
                  <a:close/>
                  <a:moveTo>
                    <a:pt x="80428" y="10669"/>
                  </a:moveTo>
                  <a:lnTo>
                    <a:pt x="80489" y="10852"/>
                  </a:lnTo>
                  <a:lnTo>
                    <a:pt x="80428" y="10852"/>
                  </a:lnTo>
                  <a:lnTo>
                    <a:pt x="80428" y="10669"/>
                  </a:lnTo>
                  <a:close/>
                  <a:moveTo>
                    <a:pt x="31734" y="10760"/>
                  </a:moveTo>
                  <a:lnTo>
                    <a:pt x="31977" y="10882"/>
                  </a:lnTo>
                  <a:lnTo>
                    <a:pt x="31704" y="10912"/>
                  </a:lnTo>
                  <a:lnTo>
                    <a:pt x="31734" y="10760"/>
                  </a:lnTo>
                  <a:close/>
                  <a:moveTo>
                    <a:pt x="63771" y="10882"/>
                  </a:moveTo>
                  <a:lnTo>
                    <a:pt x="63771" y="10912"/>
                  </a:lnTo>
                  <a:lnTo>
                    <a:pt x="63650" y="10912"/>
                  </a:lnTo>
                  <a:lnTo>
                    <a:pt x="63650" y="10882"/>
                  </a:lnTo>
                  <a:close/>
                  <a:moveTo>
                    <a:pt x="33315" y="10760"/>
                  </a:moveTo>
                  <a:lnTo>
                    <a:pt x="33467" y="10912"/>
                  </a:lnTo>
                  <a:lnTo>
                    <a:pt x="33284" y="10943"/>
                  </a:lnTo>
                  <a:lnTo>
                    <a:pt x="33284" y="10821"/>
                  </a:lnTo>
                  <a:lnTo>
                    <a:pt x="33315" y="10760"/>
                  </a:lnTo>
                  <a:close/>
                  <a:moveTo>
                    <a:pt x="34014" y="10700"/>
                  </a:moveTo>
                  <a:lnTo>
                    <a:pt x="33892" y="10943"/>
                  </a:lnTo>
                  <a:lnTo>
                    <a:pt x="33771" y="10821"/>
                  </a:lnTo>
                  <a:lnTo>
                    <a:pt x="34014" y="10700"/>
                  </a:lnTo>
                  <a:close/>
                  <a:moveTo>
                    <a:pt x="57054" y="10487"/>
                  </a:moveTo>
                  <a:lnTo>
                    <a:pt x="57084" y="10669"/>
                  </a:lnTo>
                  <a:lnTo>
                    <a:pt x="57206" y="10730"/>
                  </a:lnTo>
                  <a:lnTo>
                    <a:pt x="57206" y="10882"/>
                  </a:lnTo>
                  <a:lnTo>
                    <a:pt x="56962" y="10760"/>
                  </a:lnTo>
                  <a:lnTo>
                    <a:pt x="56871" y="10973"/>
                  </a:lnTo>
                  <a:lnTo>
                    <a:pt x="56719" y="10852"/>
                  </a:lnTo>
                  <a:lnTo>
                    <a:pt x="56537" y="10943"/>
                  </a:lnTo>
                  <a:lnTo>
                    <a:pt x="56385" y="10760"/>
                  </a:lnTo>
                  <a:cubicBezTo>
                    <a:pt x="56440" y="10717"/>
                    <a:pt x="56490" y="10700"/>
                    <a:pt x="56540" y="10700"/>
                  </a:cubicBezTo>
                  <a:cubicBezTo>
                    <a:pt x="56628" y="10700"/>
                    <a:pt x="56713" y="10752"/>
                    <a:pt x="56810" y="10791"/>
                  </a:cubicBezTo>
                  <a:lnTo>
                    <a:pt x="57054" y="10487"/>
                  </a:lnTo>
                  <a:close/>
                  <a:moveTo>
                    <a:pt x="5989" y="10852"/>
                  </a:moveTo>
                  <a:lnTo>
                    <a:pt x="5989" y="11003"/>
                  </a:lnTo>
                  <a:lnTo>
                    <a:pt x="5958" y="11003"/>
                  </a:lnTo>
                  <a:lnTo>
                    <a:pt x="5958" y="10852"/>
                  </a:lnTo>
                  <a:close/>
                  <a:moveTo>
                    <a:pt x="65868" y="10578"/>
                  </a:moveTo>
                  <a:lnTo>
                    <a:pt x="65929" y="10639"/>
                  </a:lnTo>
                  <a:cubicBezTo>
                    <a:pt x="65990" y="10700"/>
                    <a:pt x="66081" y="10760"/>
                    <a:pt x="66142" y="10852"/>
                  </a:cubicBezTo>
                  <a:lnTo>
                    <a:pt x="65929" y="10882"/>
                  </a:lnTo>
                  <a:lnTo>
                    <a:pt x="65868" y="11003"/>
                  </a:lnTo>
                  <a:lnTo>
                    <a:pt x="65838" y="11003"/>
                  </a:lnTo>
                  <a:lnTo>
                    <a:pt x="65899" y="10608"/>
                  </a:lnTo>
                  <a:lnTo>
                    <a:pt x="65899" y="10608"/>
                  </a:lnTo>
                  <a:cubicBezTo>
                    <a:pt x="65889" y="10618"/>
                    <a:pt x="65882" y="10622"/>
                    <a:pt x="65876" y="10622"/>
                  </a:cubicBezTo>
                  <a:cubicBezTo>
                    <a:pt x="65865" y="10622"/>
                    <a:pt x="65858" y="10608"/>
                    <a:pt x="65838" y="10608"/>
                  </a:cubicBezTo>
                  <a:lnTo>
                    <a:pt x="65868" y="10578"/>
                  </a:lnTo>
                  <a:close/>
                  <a:moveTo>
                    <a:pt x="83316" y="11003"/>
                  </a:moveTo>
                  <a:cubicBezTo>
                    <a:pt x="83316" y="11034"/>
                    <a:pt x="83285" y="11064"/>
                    <a:pt x="83285" y="11064"/>
                  </a:cubicBezTo>
                  <a:lnTo>
                    <a:pt x="83255" y="11034"/>
                  </a:lnTo>
                  <a:lnTo>
                    <a:pt x="83316" y="11003"/>
                  </a:lnTo>
                  <a:close/>
                  <a:moveTo>
                    <a:pt x="59941" y="11034"/>
                  </a:moveTo>
                  <a:lnTo>
                    <a:pt x="60032" y="11125"/>
                  </a:lnTo>
                  <a:lnTo>
                    <a:pt x="59820" y="11155"/>
                  </a:lnTo>
                  <a:lnTo>
                    <a:pt x="59789" y="11125"/>
                  </a:lnTo>
                  <a:lnTo>
                    <a:pt x="59941" y="11034"/>
                  </a:lnTo>
                  <a:close/>
                  <a:moveTo>
                    <a:pt x="62586" y="10760"/>
                  </a:moveTo>
                  <a:cubicBezTo>
                    <a:pt x="62616" y="10912"/>
                    <a:pt x="62646" y="11064"/>
                    <a:pt x="62494" y="11155"/>
                  </a:cubicBezTo>
                  <a:cubicBezTo>
                    <a:pt x="62434" y="11003"/>
                    <a:pt x="62434" y="10882"/>
                    <a:pt x="62586" y="10760"/>
                  </a:cubicBezTo>
                  <a:close/>
                  <a:moveTo>
                    <a:pt x="5047" y="11155"/>
                  </a:moveTo>
                  <a:lnTo>
                    <a:pt x="5107" y="11216"/>
                  </a:lnTo>
                  <a:lnTo>
                    <a:pt x="5107" y="11216"/>
                  </a:lnTo>
                  <a:cubicBezTo>
                    <a:pt x="5067" y="11215"/>
                    <a:pt x="5047" y="11211"/>
                    <a:pt x="5047" y="11186"/>
                  </a:cubicBezTo>
                  <a:lnTo>
                    <a:pt x="5047" y="11155"/>
                  </a:lnTo>
                  <a:close/>
                  <a:moveTo>
                    <a:pt x="63893" y="11155"/>
                  </a:moveTo>
                  <a:lnTo>
                    <a:pt x="63893" y="11247"/>
                  </a:lnTo>
                  <a:lnTo>
                    <a:pt x="63862" y="11247"/>
                  </a:lnTo>
                  <a:lnTo>
                    <a:pt x="63862" y="11155"/>
                  </a:lnTo>
                  <a:close/>
                  <a:moveTo>
                    <a:pt x="5107" y="11216"/>
                  </a:moveTo>
                  <a:cubicBezTo>
                    <a:pt x="5138" y="11216"/>
                    <a:pt x="5168" y="11247"/>
                    <a:pt x="5199" y="11277"/>
                  </a:cubicBezTo>
                  <a:lnTo>
                    <a:pt x="5168" y="11277"/>
                  </a:lnTo>
                  <a:lnTo>
                    <a:pt x="5107" y="11216"/>
                  </a:lnTo>
                  <a:close/>
                  <a:moveTo>
                    <a:pt x="4621" y="10912"/>
                  </a:moveTo>
                  <a:lnTo>
                    <a:pt x="4864" y="11003"/>
                  </a:lnTo>
                  <a:lnTo>
                    <a:pt x="4955" y="11277"/>
                  </a:lnTo>
                  <a:cubicBezTo>
                    <a:pt x="4935" y="11297"/>
                    <a:pt x="4905" y="11307"/>
                    <a:pt x="4869" y="11307"/>
                  </a:cubicBezTo>
                  <a:cubicBezTo>
                    <a:pt x="4797" y="11307"/>
                    <a:pt x="4702" y="11267"/>
                    <a:pt x="4621" y="11186"/>
                  </a:cubicBezTo>
                  <a:lnTo>
                    <a:pt x="4743" y="11125"/>
                  </a:lnTo>
                  <a:lnTo>
                    <a:pt x="4621" y="10912"/>
                  </a:lnTo>
                  <a:close/>
                  <a:moveTo>
                    <a:pt x="60519" y="11095"/>
                  </a:moveTo>
                  <a:lnTo>
                    <a:pt x="60519" y="11307"/>
                  </a:lnTo>
                  <a:lnTo>
                    <a:pt x="60306" y="11095"/>
                  </a:lnTo>
                  <a:close/>
                  <a:moveTo>
                    <a:pt x="56263" y="11338"/>
                  </a:moveTo>
                  <a:lnTo>
                    <a:pt x="56263" y="11368"/>
                  </a:lnTo>
                  <a:lnTo>
                    <a:pt x="56172" y="11368"/>
                  </a:lnTo>
                  <a:lnTo>
                    <a:pt x="56172" y="11338"/>
                  </a:lnTo>
                  <a:close/>
                  <a:moveTo>
                    <a:pt x="57297" y="11338"/>
                  </a:moveTo>
                  <a:lnTo>
                    <a:pt x="57297" y="11368"/>
                  </a:lnTo>
                  <a:lnTo>
                    <a:pt x="57206" y="11368"/>
                  </a:lnTo>
                  <a:lnTo>
                    <a:pt x="57206" y="11338"/>
                  </a:lnTo>
                  <a:close/>
                  <a:moveTo>
                    <a:pt x="82799" y="11338"/>
                  </a:moveTo>
                  <a:lnTo>
                    <a:pt x="82799" y="11368"/>
                  </a:lnTo>
                  <a:lnTo>
                    <a:pt x="82708" y="11368"/>
                  </a:lnTo>
                  <a:lnTo>
                    <a:pt x="82708" y="11338"/>
                  </a:lnTo>
                  <a:close/>
                  <a:moveTo>
                    <a:pt x="57510" y="11216"/>
                  </a:moveTo>
                  <a:lnTo>
                    <a:pt x="57540" y="11368"/>
                  </a:lnTo>
                  <a:lnTo>
                    <a:pt x="57388" y="11399"/>
                  </a:lnTo>
                  <a:lnTo>
                    <a:pt x="57388" y="11216"/>
                  </a:lnTo>
                  <a:close/>
                  <a:moveTo>
                    <a:pt x="80983" y="10882"/>
                  </a:moveTo>
                  <a:cubicBezTo>
                    <a:pt x="81066" y="10882"/>
                    <a:pt x="81127" y="10912"/>
                    <a:pt x="81249" y="10973"/>
                  </a:cubicBezTo>
                  <a:lnTo>
                    <a:pt x="81249" y="11247"/>
                  </a:lnTo>
                  <a:lnTo>
                    <a:pt x="81157" y="11216"/>
                  </a:lnTo>
                  <a:lnTo>
                    <a:pt x="80884" y="11368"/>
                  </a:lnTo>
                  <a:cubicBezTo>
                    <a:pt x="80884" y="11368"/>
                    <a:pt x="80853" y="11399"/>
                    <a:pt x="80823" y="11399"/>
                  </a:cubicBezTo>
                  <a:cubicBezTo>
                    <a:pt x="80808" y="11414"/>
                    <a:pt x="80800" y="11421"/>
                    <a:pt x="80793" y="11421"/>
                  </a:cubicBezTo>
                  <a:cubicBezTo>
                    <a:pt x="80785" y="11421"/>
                    <a:pt x="80778" y="11414"/>
                    <a:pt x="80762" y="11399"/>
                  </a:cubicBezTo>
                  <a:lnTo>
                    <a:pt x="80610" y="11399"/>
                  </a:lnTo>
                  <a:cubicBezTo>
                    <a:pt x="80641" y="11277"/>
                    <a:pt x="80732" y="11125"/>
                    <a:pt x="80580" y="11003"/>
                  </a:cubicBezTo>
                  <a:lnTo>
                    <a:pt x="80580" y="10973"/>
                  </a:lnTo>
                  <a:cubicBezTo>
                    <a:pt x="80793" y="10912"/>
                    <a:pt x="80899" y="10882"/>
                    <a:pt x="80983" y="10882"/>
                  </a:cubicBezTo>
                  <a:close/>
                  <a:moveTo>
                    <a:pt x="7813" y="11399"/>
                  </a:moveTo>
                  <a:lnTo>
                    <a:pt x="7813" y="11459"/>
                  </a:lnTo>
                  <a:lnTo>
                    <a:pt x="7782" y="11459"/>
                  </a:lnTo>
                  <a:lnTo>
                    <a:pt x="7782" y="11399"/>
                  </a:lnTo>
                  <a:close/>
                  <a:moveTo>
                    <a:pt x="58695" y="11034"/>
                  </a:moveTo>
                  <a:lnTo>
                    <a:pt x="58695" y="11247"/>
                  </a:lnTo>
                  <a:lnTo>
                    <a:pt x="58604" y="11155"/>
                  </a:lnTo>
                  <a:lnTo>
                    <a:pt x="58361" y="11520"/>
                  </a:lnTo>
                  <a:lnTo>
                    <a:pt x="58178" y="11338"/>
                  </a:lnTo>
                  <a:lnTo>
                    <a:pt x="58178" y="11064"/>
                  </a:lnTo>
                  <a:lnTo>
                    <a:pt x="58391" y="11125"/>
                  </a:lnTo>
                  <a:lnTo>
                    <a:pt x="58695" y="11034"/>
                  </a:lnTo>
                  <a:close/>
                  <a:moveTo>
                    <a:pt x="6323" y="11459"/>
                  </a:moveTo>
                  <a:lnTo>
                    <a:pt x="6354" y="11551"/>
                  </a:lnTo>
                  <a:lnTo>
                    <a:pt x="6323" y="11551"/>
                  </a:lnTo>
                  <a:lnTo>
                    <a:pt x="6323" y="11459"/>
                  </a:lnTo>
                  <a:close/>
                  <a:moveTo>
                    <a:pt x="52981" y="11459"/>
                  </a:moveTo>
                  <a:lnTo>
                    <a:pt x="52981" y="11551"/>
                  </a:lnTo>
                  <a:lnTo>
                    <a:pt x="52950" y="11551"/>
                  </a:lnTo>
                  <a:lnTo>
                    <a:pt x="52950" y="11459"/>
                  </a:lnTo>
                  <a:close/>
                  <a:moveTo>
                    <a:pt x="78574" y="11155"/>
                  </a:moveTo>
                  <a:lnTo>
                    <a:pt x="78787" y="11307"/>
                  </a:lnTo>
                  <a:lnTo>
                    <a:pt x="78574" y="11551"/>
                  </a:lnTo>
                  <a:lnTo>
                    <a:pt x="78452" y="11277"/>
                  </a:lnTo>
                  <a:lnTo>
                    <a:pt x="78574" y="11155"/>
                  </a:lnTo>
                  <a:close/>
                  <a:moveTo>
                    <a:pt x="81705" y="10882"/>
                  </a:moveTo>
                  <a:cubicBezTo>
                    <a:pt x="81674" y="11003"/>
                    <a:pt x="81674" y="11095"/>
                    <a:pt x="81644" y="11216"/>
                  </a:cubicBezTo>
                  <a:lnTo>
                    <a:pt x="81826" y="11155"/>
                  </a:lnTo>
                  <a:lnTo>
                    <a:pt x="81857" y="11490"/>
                  </a:lnTo>
                  <a:lnTo>
                    <a:pt x="81553" y="11581"/>
                  </a:lnTo>
                  <a:lnTo>
                    <a:pt x="81522" y="11247"/>
                  </a:lnTo>
                  <a:lnTo>
                    <a:pt x="81340" y="11125"/>
                  </a:lnTo>
                  <a:cubicBezTo>
                    <a:pt x="81401" y="11095"/>
                    <a:pt x="81492" y="11064"/>
                    <a:pt x="81553" y="11034"/>
                  </a:cubicBezTo>
                  <a:cubicBezTo>
                    <a:pt x="81583" y="10973"/>
                    <a:pt x="81644" y="10943"/>
                    <a:pt x="81705" y="10882"/>
                  </a:cubicBezTo>
                  <a:close/>
                  <a:moveTo>
                    <a:pt x="7569" y="11490"/>
                  </a:moveTo>
                  <a:lnTo>
                    <a:pt x="7630" y="11551"/>
                  </a:lnTo>
                  <a:cubicBezTo>
                    <a:pt x="7661" y="11551"/>
                    <a:pt x="7661" y="11551"/>
                    <a:pt x="7691" y="11581"/>
                  </a:cubicBezTo>
                  <a:lnTo>
                    <a:pt x="7661" y="11611"/>
                  </a:lnTo>
                  <a:lnTo>
                    <a:pt x="7630" y="11551"/>
                  </a:lnTo>
                  <a:cubicBezTo>
                    <a:pt x="7600" y="11520"/>
                    <a:pt x="7569" y="11520"/>
                    <a:pt x="7539" y="11490"/>
                  </a:cubicBezTo>
                  <a:close/>
                  <a:moveTo>
                    <a:pt x="52555" y="11551"/>
                  </a:moveTo>
                  <a:lnTo>
                    <a:pt x="52555" y="11611"/>
                  </a:lnTo>
                  <a:lnTo>
                    <a:pt x="52525" y="11611"/>
                  </a:lnTo>
                  <a:lnTo>
                    <a:pt x="52525" y="11551"/>
                  </a:lnTo>
                  <a:close/>
                  <a:moveTo>
                    <a:pt x="54926" y="11247"/>
                  </a:moveTo>
                  <a:lnTo>
                    <a:pt x="55078" y="11520"/>
                  </a:lnTo>
                  <a:lnTo>
                    <a:pt x="54926" y="11642"/>
                  </a:lnTo>
                  <a:lnTo>
                    <a:pt x="54835" y="11459"/>
                  </a:lnTo>
                  <a:lnTo>
                    <a:pt x="54926" y="11247"/>
                  </a:lnTo>
                  <a:close/>
                  <a:moveTo>
                    <a:pt x="74774" y="11581"/>
                  </a:moveTo>
                  <a:cubicBezTo>
                    <a:pt x="74753" y="11609"/>
                    <a:pt x="74733" y="11634"/>
                    <a:pt x="74714" y="11657"/>
                  </a:cubicBezTo>
                  <a:lnTo>
                    <a:pt x="74714" y="11657"/>
                  </a:lnTo>
                  <a:cubicBezTo>
                    <a:pt x="74716" y="11639"/>
                    <a:pt x="74726" y="11629"/>
                    <a:pt x="74774" y="11581"/>
                  </a:cubicBezTo>
                  <a:close/>
                  <a:moveTo>
                    <a:pt x="5047" y="11551"/>
                  </a:moveTo>
                  <a:lnTo>
                    <a:pt x="5047" y="11581"/>
                  </a:lnTo>
                  <a:lnTo>
                    <a:pt x="4895" y="11672"/>
                  </a:lnTo>
                  <a:lnTo>
                    <a:pt x="4895" y="11551"/>
                  </a:lnTo>
                  <a:close/>
                  <a:moveTo>
                    <a:pt x="6171" y="11642"/>
                  </a:moveTo>
                  <a:lnTo>
                    <a:pt x="6171" y="11672"/>
                  </a:lnTo>
                  <a:lnTo>
                    <a:pt x="6110" y="11672"/>
                  </a:lnTo>
                  <a:lnTo>
                    <a:pt x="6110" y="11642"/>
                  </a:lnTo>
                  <a:close/>
                  <a:moveTo>
                    <a:pt x="60093" y="11551"/>
                  </a:moveTo>
                  <a:lnTo>
                    <a:pt x="60093" y="11703"/>
                  </a:lnTo>
                  <a:lnTo>
                    <a:pt x="60063" y="11703"/>
                  </a:lnTo>
                  <a:lnTo>
                    <a:pt x="60063" y="11551"/>
                  </a:lnTo>
                  <a:close/>
                  <a:moveTo>
                    <a:pt x="78574" y="11611"/>
                  </a:moveTo>
                  <a:lnTo>
                    <a:pt x="78574" y="11703"/>
                  </a:lnTo>
                  <a:lnTo>
                    <a:pt x="78543" y="11703"/>
                  </a:lnTo>
                  <a:lnTo>
                    <a:pt x="78543" y="11611"/>
                  </a:lnTo>
                  <a:close/>
                  <a:moveTo>
                    <a:pt x="6019" y="11247"/>
                  </a:moveTo>
                  <a:lnTo>
                    <a:pt x="6019" y="11520"/>
                  </a:lnTo>
                  <a:lnTo>
                    <a:pt x="5807" y="11520"/>
                  </a:lnTo>
                  <a:lnTo>
                    <a:pt x="5442" y="11733"/>
                  </a:lnTo>
                  <a:lnTo>
                    <a:pt x="5351" y="11551"/>
                  </a:lnTo>
                  <a:lnTo>
                    <a:pt x="5624" y="11551"/>
                  </a:lnTo>
                  <a:lnTo>
                    <a:pt x="5655" y="11429"/>
                  </a:lnTo>
                  <a:lnTo>
                    <a:pt x="6019" y="11247"/>
                  </a:lnTo>
                  <a:close/>
                  <a:moveTo>
                    <a:pt x="53437" y="11581"/>
                  </a:moveTo>
                  <a:cubicBezTo>
                    <a:pt x="53619" y="11581"/>
                    <a:pt x="53619" y="11581"/>
                    <a:pt x="53680" y="11733"/>
                  </a:cubicBezTo>
                  <a:lnTo>
                    <a:pt x="53437" y="11581"/>
                  </a:lnTo>
                  <a:close/>
                  <a:moveTo>
                    <a:pt x="8603" y="11642"/>
                  </a:moveTo>
                  <a:lnTo>
                    <a:pt x="8664" y="11703"/>
                  </a:lnTo>
                  <a:cubicBezTo>
                    <a:pt x="8694" y="11703"/>
                    <a:pt x="8724" y="11733"/>
                    <a:pt x="8755" y="11733"/>
                  </a:cubicBezTo>
                  <a:lnTo>
                    <a:pt x="8724" y="11763"/>
                  </a:lnTo>
                  <a:lnTo>
                    <a:pt x="8664" y="11703"/>
                  </a:lnTo>
                  <a:cubicBezTo>
                    <a:pt x="8633" y="11703"/>
                    <a:pt x="8603" y="11672"/>
                    <a:pt x="8573" y="11672"/>
                  </a:cubicBezTo>
                  <a:lnTo>
                    <a:pt x="8603" y="11642"/>
                  </a:lnTo>
                  <a:close/>
                  <a:moveTo>
                    <a:pt x="74736" y="11725"/>
                  </a:moveTo>
                  <a:cubicBezTo>
                    <a:pt x="74744" y="11725"/>
                    <a:pt x="74744" y="11748"/>
                    <a:pt x="74744" y="11763"/>
                  </a:cubicBezTo>
                  <a:cubicBezTo>
                    <a:pt x="74735" y="11754"/>
                    <a:pt x="74729" y="11745"/>
                    <a:pt x="74724" y="11737"/>
                  </a:cubicBezTo>
                  <a:lnTo>
                    <a:pt x="74724" y="11737"/>
                  </a:lnTo>
                  <a:cubicBezTo>
                    <a:pt x="74730" y="11729"/>
                    <a:pt x="74734" y="11725"/>
                    <a:pt x="74736" y="11725"/>
                  </a:cubicBezTo>
                  <a:close/>
                  <a:moveTo>
                    <a:pt x="77936" y="10943"/>
                  </a:moveTo>
                  <a:lnTo>
                    <a:pt x="78057" y="11125"/>
                  </a:lnTo>
                  <a:lnTo>
                    <a:pt x="77966" y="11216"/>
                  </a:lnTo>
                  <a:lnTo>
                    <a:pt x="78148" y="11216"/>
                  </a:lnTo>
                  <a:cubicBezTo>
                    <a:pt x="78148" y="11216"/>
                    <a:pt x="78148" y="11186"/>
                    <a:pt x="78179" y="11155"/>
                  </a:cubicBezTo>
                  <a:lnTo>
                    <a:pt x="78209" y="11186"/>
                  </a:lnTo>
                  <a:lnTo>
                    <a:pt x="78148" y="11247"/>
                  </a:lnTo>
                  <a:cubicBezTo>
                    <a:pt x="78179" y="11277"/>
                    <a:pt x="78179" y="11338"/>
                    <a:pt x="78209" y="11368"/>
                  </a:cubicBezTo>
                  <a:lnTo>
                    <a:pt x="78087" y="11581"/>
                  </a:lnTo>
                  <a:lnTo>
                    <a:pt x="78179" y="11763"/>
                  </a:lnTo>
                  <a:lnTo>
                    <a:pt x="77936" y="11763"/>
                  </a:lnTo>
                  <a:lnTo>
                    <a:pt x="77936" y="11611"/>
                  </a:lnTo>
                  <a:cubicBezTo>
                    <a:pt x="77827" y="11611"/>
                    <a:pt x="77734" y="11689"/>
                    <a:pt x="77612" y="11689"/>
                  </a:cubicBezTo>
                  <a:cubicBezTo>
                    <a:pt x="77563" y="11689"/>
                    <a:pt x="77510" y="11677"/>
                    <a:pt x="77449" y="11642"/>
                  </a:cubicBezTo>
                  <a:cubicBezTo>
                    <a:pt x="77540" y="11459"/>
                    <a:pt x="77662" y="11307"/>
                    <a:pt x="77844" y="11186"/>
                  </a:cubicBezTo>
                  <a:lnTo>
                    <a:pt x="77753" y="11064"/>
                  </a:lnTo>
                  <a:lnTo>
                    <a:pt x="77936" y="10943"/>
                  </a:lnTo>
                  <a:close/>
                  <a:moveTo>
                    <a:pt x="50245" y="11581"/>
                  </a:moveTo>
                  <a:lnTo>
                    <a:pt x="50002" y="11824"/>
                  </a:lnTo>
                  <a:cubicBezTo>
                    <a:pt x="49971" y="11672"/>
                    <a:pt x="50063" y="11642"/>
                    <a:pt x="50245" y="11581"/>
                  </a:cubicBezTo>
                  <a:close/>
                  <a:moveTo>
                    <a:pt x="54561" y="11186"/>
                  </a:moveTo>
                  <a:lnTo>
                    <a:pt x="54561" y="11824"/>
                  </a:lnTo>
                  <a:lnTo>
                    <a:pt x="54348" y="11703"/>
                  </a:lnTo>
                  <a:lnTo>
                    <a:pt x="54227" y="11794"/>
                  </a:lnTo>
                  <a:lnTo>
                    <a:pt x="54105" y="11642"/>
                  </a:lnTo>
                  <a:lnTo>
                    <a:pt x="54014" y="11794"/>
                  </a:lnTo>
                  <a:lnTo>
                    <a:pt x="53923" y="11703"/>
                  </a:lnTo>
                  <a:lnTo>
                    <a:pt x="54014" y="11490"/>
                  </a:lnTo>
                  <a:lnTo>
                    <a:pt x="53771" y="11581"/>
                  </a:lnTo>
                  <a:lnTo>
                    <a:pt x="53771" y="11338"/>
                  </a:lnTo>
                  <a:lnTo>
                    <a:pt x="53923" y="11429"/>
                  </a:lnTo>
                  <a:lnTo>
                    <a:pt x="54044" y="11338"/>
                  </a:lnTo>
                  <a:lnTo>
                    <a:pt x="54196" y="11490"/>
                  </a:lnTo>
                  <a:lnTo>
                    <a:pt x="54227" y="11368"/>
                  </a:lnTo>
                  <a:lnTo>
                    <a:pt x="54561" y="11186"/>
                  </a:lnTo>
                  <a:close/>
                  <a:moveTo>
                    <a:pt x="54956" y="11794"/>
                  </a:moveTo>
                  <a:lnTo>
                    <a:pt x="54956" y="11824"/>
                  </a:lnTo>
                  <a:lnTo>
                    <a:pt x="54865" y="11824"/>
                  </a:lnTo>
                  <a:lnTo>
                    <a:pt x="54865" y="11794"/>
                  </a:lnTo>
                  <a:close/>
                  <a:moveTo>
                    <a:pt x="74558" y="11794"/>
                  </a:moveTo>
                  <a:cubicBezTo>
                    <a:pt x="74501" y="11824"/>
                    <a:pt x="74455" y="11824"/>
                    <a:pt x="74410" y="11824"/>
                  </a:cubicBezTo>
                  <a:lnTo>
                    <a:pt x="74410" y="11794"/>
                  </a:lnTo>
                  <a:close/>
                  <a:moveTo>
                    <a:pt x="81005" y="11672"/>
                  </a:moveTo>
                  <a:lnTo>
                    <a:pt x="81036" y="11824"/>
                  </a:lnTo>
                  <a:lnTo>
                    <a:pt x="80823" y="11855"/>
                  </a:lnTo>
                  <a:lnTo>
                    <a:pt x="81005" y="11672"/>
                  </a:lnTo>
                  <a:close/>
                  <a:moveTo>
                    <a:pt x="61947" y="11976"/>
                  </a:moveTo>
                  <a:lnTo>
                    <a:pt x="61947" y="12007"/>
                  </a:lnTo>
                  <a:lnTo>
                    <a:pt x="61795" y="12007"/>
                  </a:lnTo>
                  <a:lnTo>
                    <a:pt x="61795" y="11976"/>
                  </a:lnTo>
                  <a:close/>
                  <a:moveTo>
                    <a:pt x="54683" y="11885"/>
                  </a:moveTo>
                  <a:lnTo>
                    <a:pt x="54713" y="12037"/>
                  </a:lnTo>
                  <a:lnTo>
                    <a:pt x="54652" y="12037"/>
                  </a:lnTo>
                  <a:lnTo>
                    <a:pt x="54652" y="11885"/>
                  </a:lnTo>
                  <a:close/>
                  <a:moveTo>
                    <a:pt x="55443" y="11855"/>
                  </a:moveTo>
                  <a:lnTo>
                    <a:pt x="55595" y="12067"/>
                  </a:lnTo>
                  <a:lnTo>
                    <a:pt x="55321" y="12098"/>
                  </a:lnTo>
                  <a:lnTo>
                    <a:pt x="55291" y="12098"/>
                  </a:lnTo>
                  <a:cubicBezTo>
                    <a:pt x="55321" y="12037"/>
                    <a:pt x="55321" y="12007"/>
                    <a:pt x="55321" y="11976"/>
                  </a:cubicBezTo>
                  <a:cubicBezTo>
                    <a:pt x="55382" y="11915"/>
                    <a:pt x="55412" y="11885"/>
                    <a:pt x="55443" y="11855"/>
                  </a:cubicBezTo>
                  <a:close/>
                  <a:moveTo>
                    <a:pt x="3679" y="11703"/>
                  </a:moveTo>
                  <a:cubicBezTo>
                    <a:pt x="3679" y="11794"/>
                    <a:pt x="3679" y="11885"/>
                    <a:pt x="3709" y="11946"/>
                  </a:cubicBezTo>
                  <a:cubicBezTo>
                    <a:pt x="3770" y="12007"/>
                    <a:pt x="3800" y="12067"/>
                    <a:pt x="3861" y="12098"/>
                  </a:cubicBezTo>
                  <a:lnTo>
                    <a:pt x="3831" y="12159"/>
                  </a:lnTo>
                  <a:lnTo>
                    <a:pt x="3648" y="12037"/>
                  </a:lnTo>
                  <a:lnTo>
                    <a:pt x="3466" y="11946"/>
                  </a:lnTo>
                  <a:lnTo>
                    <a:pt x="3679" y="11703"/>
                  </a:lnTo>
                  <a:close/>
                  <a:moveTo>
                    <a:pt x="5563" y="11855"/>
                  </a:moveTo>
                  <a:lnTo>
                    <a:pt x="5563" y="11915"/>
                  </a:lnTo>
                  <a:lnTo>
                    <a:pt x="5351" y="12189"/>
                  </a:lnTo>
                  <a:cubicBezTo>
                    <a:pt x="5229" y="12098"/>
                    <a:pt x="5320" y="11976"/>
                    <a:pt x="5290" y="11855"/>
                  </a:cubicBezTo>
                  <a:close/>
                  <a:moveTo>
                    <a:pt x="65412" y="11976"/>
                  </a:moveTo>
                  <a:lnTo>
                    <a:pt x="65412" y="12189"/>
                  </a:lnTo>
                  <a:lnTo>
                    <a:pt x="65321" y="11976"/>
                  </a:lnTo>
                  <a:close/>
                  <a:moveTo>
                    <a:pt x="4226" y="12159"/>
                  </a:moveTo>
                  <a:lnTo>
                    <a:pt x="4226" y="12219"/>
                  </a:lnTo>
                  <a:lnTo>
                    <a:pt x="4074" y="12219"/>
                  </a:lnTo>
                  <a:lnTo>
                    <a:pt x="4074" y="12159"/>
                  </a:lnTo>
                  <a:close/>
                  <a:moveTo>
                    <a:pt x="64440" y="12159"/>
                  </a:moveTo>
                  <a:lnTo>
                    <a:pt x="64440" y="12219"/>
                  </a:lnTo>
                  <a:lnTo>
                    <a:pt x="64409" y="12219"/>
                  </a:lnTo>
                  <a:lnTo>
                    <a:pt x="64409" y="12159"/>
                  </a:lnTo>
                  <a:close/>
                  <a:moveTo>
                    <a:pt x="62008" y="12007"/>
                  </a:moveTo>
                  <a:lnTo>
                    <a:pt x="62343" y="12280"/>
                  </a:lnTo>
                  <a:lnTo>
                    <a:pt x="62008" y="12311"/>
                  </a:lnTo>
                  <a:lnTo>
                    <a:pt x="62008" y="12007"/>
                  </a:lnTo>
                  <a:close/>
                  <a:moveTo>
                    <a:pt x="62434" y="12219"/>
                  </a:moveTo>
                  <a:lnTo>
                    <a:pt x="62434" y="12311"/>
                  </a:lnTo>
                  <a:lnTo>
                    <a:pt x="62403" y="12311"/>
                  </a:lnTo>
                  <a:lnTo>
                    <a:pt x="62403" y="12219"/>
                  </a:lnTo>
                  <a:close/>
                  <a:moveTo>
                    <a:pt x="4287" y="12402"/>
                  </a:moveTo>
                  <a:lnTo>
                    <a:pt x="4287" y="12402"/>
                  </a:lnTo>
                  <a:cubicBezTo>
                    <a:pt x="4309" y="12556"/>
                    <a:pt x="4315" y="12598"/>
                    <a:pt x="4270" y="12598"/>
                  </a:cubicBezTo>
                  <a:cubicBezTo>
                    <a:pt x="4253" y="12598"/>
                    <a:pt x="4229" y="12592"/>
                    <a:pt x="4196" y="12584"/>
                  </a:cubicBezTo>
                  <a:lnTo>
                    <a:pt x="4287" y="12402"/>
                  </a:lnTo>
                  <a:close/>
                  <a:moveTo>
                    <a:pt x="3010" y="12645"/>
                  </a:moveTo>
                  <a:lnTo>
                    <a:pt x="3017" y="12651"/>
                  </a:lnTo>
                  <a:lnTo>
                    <a:pt x="3017" y="12651"/>
                  </a:lnTo>
                  <a:cubicBezTo>
                    <a:pt x="3005" y="12659"/>
                    <a:pt x="2997" y="12662"/>
                    <a:pt x="2992" y="12662"/>
                  </a:cubicBezTo>
                  <a:cubicBezTo>
                    <a:pt x="2982" y="12662"/>
                    <a:pt x="2980" y="12654"/>
                    <a:pt x="2980" y="12645"/>
                  </a:cubicBezTo>
                  <a:close/>
                  <a:moveTo>
                    <a:pt x="60124" y="12523"/>
                  </a:moveTo>
                  <a:lnTo>
                    <a:pt x="60245" y="12645"/>
                  </a:lnTo>
                  <a:lnTo>
                    <a:pt x="60154" y="12888"/>
                  </a:lnTo>
                  <a:lnTo>
                    <a:pt x="59972" y="12888"/>
                  </a:lnTo>
                  <a:lnTo>
                    <a:pt x="60124" y="12523"/>
                  </a:lnTo>
                  <a:close/>
                  <a:moveTo>
                    <a:pt x="3494" y="12359"/>
                  </a:moveTo>
                  <a:cubicBezTo>
                    <a:pt x="3516" y="12359"/>
                    <a:pt x="3537" y="12364"/>
                    <a:pt x="3557" y="12371"/>
                  </a:cubicBezTo>
                  <a:lnTo>
                    <a:pt x="3618" y="12462"/>
                  </a:lnTo>
                  <a:lnTo>
                    <a:pt x="3557" y="12554"/>
                  </a:lnTo>
                  <a:lnTo>
                    <a:pt x="3405" y="12432"/>
                  </a:lnTo>
                  <a:lnTo>
                    <a:pt x="3314" y="12645"/>
                  </a:lnTo>
                  <a:cubicBezTo>
                    <a:pt x="3305" y="12636"/>
                    <a:pt x="3301" y="12632"/>
                    <a:pt x="3301" y="12632"/>
                  </a:cubicBezTo>
                  <a:cubicBezTo>
                    <a:pt x="3299" y="12632"/>
                    <a:pt x="3314" y="12654"/>
                    <a:pt x="3314" y="12675"/>
                  </a:cubicBezTo>
                  <a:cubicBezTo>
                    <a:pt x="3284" y="12797"/>
                    <a:pt x="3162" y="12888"/>
                    <a:pt x="3071" y="12918"/>
                  </a:cubicBezTo>
                  <a:cubicBezTo>
                    <a:pt x="3050" y="12834"/>
                    <a:pt x="3058" y="12761"/>
                    <a:pt x="3080" y="12695"/>
                  </a:cubicBezTo>
                  <a:lnTo>
                    <a:pt x="3080" y="12695"/>
                  </a:lnTo>
                  <a:cubicBezTo>
                    <a:pt x="3310" y="12421"/>
                    <a:pt x="3416" y="12359"/>
                    <a:pt x="3494" y="12359"/>
                  </a:cubicBezTo>
                  <a:close/>
                  <a:moveTo>
                    <a:pt x="4621" y="12827"/>
                  </a:moveTo>
                  <a:cubicBezTo>
                    <a:pt x="4803" y="12858"/>
                    <a:pt x="4864" y="12979"/>
                    <a:pt x="4803" y="13131"/>
                  </a:cubicBezTo>
                  <a:lnTo>
                    <a:pt x="4591" y="13131"/>
                  </a:lnTo>
                  <a:lnTo>
                    <a:pt x="4621" y="12827"/>
                  </a:lnTo>
                  <a:close/>
                  <a:moveTo>
                    <a:pt x="72829" y="13101"/>
                  </a:moveTo>
                  <a:lnTo>
                    <a:pt x="72829" y="13162"/>
                  </a:lnTo>
                  <a:lnTo>
                    <a:pt x="72799" y="13162"/>
                  </a:lnTo>
                  <a:lnTo>
                    <a:pt x="72799" y="13101"/>
                  </a:lnTo>
                  <a:close/>
                  <a:moveTo>
                    <a:pt x="73024" y="12988"/>
                  </a:moveTo>
                  <a:cubicBezTo>
                    <a:pt x="73070" y="12988"/>
                    <a:pt x="73081" y="13024"/>
                    <a:pt x="73042" y="13162"/>
                  </a:cubicBezTo>
                  <a:lnTo>
                    <a:pt x="72920" y="13010"/>
                  </a:lnTo>
                  <a:cubicBezTo>
                    <a:pt x="72963" y="12999"/>
                    <a:pt x="72999" y="12988"/>
                    <a:pt x="73024" y="12988"/>
                  </a:cubicBezTo>
                  <a:close/>
                  <a:moveTo>
                    <a:pt x="3709" y="13070"/>
                  </a:moveTo>
                  <a:lnTo>
                    <a:pt x="3709" y="13222"/>
                  </a:lnTo>
                  <a:lnTo>
                    <a:pt x="3648" y="13222"/>
                  </a:lnTo>
                  <a:lnTo>
                    <a:pt x="3648" y="13070"/>
                  </a:lnTo>
                  <a:close/>
                  <a:moveTo>
                    <a:pt x="4955" y="13162"/>
                  </a:moveTo>
                  <a:lnTo>
                    <a:pt x="4955" y="13222"/>
                  </a:lnTo>
                  <a:lnTo>
                    <a:pt x="4925" y="13222"/>
                  </a:lnTo>
                  <a:lnTo>
                    <a:pt x="4925" y="13162"/>
                  </a:lnTo>
                  <a:close/>
                  <a:moveTo>
                    <a:pt x="68482" y="13162"/>
                  </a:moveTo>
                  <a:lnTo>
                    <a:pt x="68482" y="13222"/>
                  </a:lnTo>
                  <a:lnTo>
                    <a:pt x="68452" y="13222"/>
                  </a:lnTo>
                  <a:lnTo>
                    <a:pt x="68452" y="13162"/>
                  </a:lnTo>
                  <a:close/>
                  <a:moveTo>
                    <a:pt x="72008" y="13131"/>
                  </a:moveTo>
                  <a:lnTo>
                    <a:pt x="72008" y="13222"/>
                  </a:lnTo>
                  <a:lnTo>
                    <a:pt x="71978" y="13222"/>
                  </a:lnTo>
                  <a:lnTo>
                    <a:pt x="71978" y="13131"/>
                  </a:lnTo>
                  <a:close/>
                  <a:moveTo>
                    <a:pt x="73498" y="13070"/>
                  </a:moveTo>
                  <a:lnTo>
                    <a:pt x="73528" y="13222"/>
                  </a:lnTo>
                  <a:lnTo>
                    <a:pt x="73315" y="13192"/>
                  </a:lnTo>
                  <a:lnTo>
                    <a:pt x="73285" y="13070"/>
                  </a:lnTo>
                  <a:close/>
                  <a:moveTo>
                    <a:pt x="4074" y="13131"/>
                  </a:moveTo>
                  <a:lnTo>
                    <a:pt x="4074" y="13253"/>
                  </a:lnTo>
                  <a:lnTo>
                    <a:pt x="3892" y="13162"/>
                  </a:lnTo>
                  <a:lnTo>
                    <a:pt x="4074" y="13131"/>
                  </a:lnTo>
                  <a:close/>
                  <a:moveTo>
                    <a:pt x="74501" y="13089"/>
                  </a:moveTo>
                  <a:cubicBezTo>
                    <a:pt x="74541" y="13089"/>
                    <a:pt x="74582" y="13093"/>
                    <a:pt x="74622" y="13101"/>
                  </a:cubicBezTo>
                  <a:lnTo>
                    <a:pt x="74622" y="13283"/>
                  </a:lnTo>
                  <a:cubicBezTo>
                    <a:pt x="74613" y="13286"/>
                    <a:pt x="74604" y="13288"/>
                    <a:pt x="74596" y="13288"/>
                  </a:cubicBezTo>
                  <a:cubicBezTo>
                    <a:pt x="74530" y="13288"/>
                    <a:pt x="74525" y="13185"/>
                    <a:pt x="74470" y="13131"/>
                  </a:cubicBezTo>
                  <a:lnTo>
                    <a:pt x="74267" y="13131"/>
                  </a:lnTo>
                  <a:cubicBezTo>
                    <a:pt x="74339" y="13105"/>
                    <a:pt x="74419" y="13089"/>
                    <a:pt x="74501" y="13089"/>
                  </a:cubicBezTo>
                  <a:close/>
                  <a:moveTo>
                    <a:pt x="67145" y="13162"/>
                  </a:moveTo>
                  <a:lnTo>
                    <a:pt x="67145" y="13314"/>
                  </a:lnTo>
                  <a:lnTo>
                    <a:pt x="67115" y="13314"/>
                  </a:lnTo>
                  <a:lnTo>
                    <a:pt x="67115" y="13162"/>
                  </a:lnTo>
                  <a:close/>
                  <a:moveTo>
                    <a:pt x="72523" y="13140"/>
                  </a:moveTo>
                  <a:cubicBezTo>
                    <a:pt x="72567" y="13140"/>
                    <a:pt x="72584" y="13176"/>
                    <a:pt x="72525" y="13314"/>
                  </a:cubicBezTo>
                  <a:lnTo>
                    <a:pt x="72434" y="13162"/>
                  </a:lnTo>
                  <a:cubicBezTo>
                    <a:pt x="72466" y="13151"/>
                    <a:pt x="72498" y="13140"/>
                    <a:pt x="72523" y="13140"/>
                  </a:cubicBezTo>
                  <a:close/>
                  <a:moveTo>
                    <a:pt x="73954" y="13101"/>
                  </a:moveTo>
                  <a:lnTo>
                    <a:pt x="74166" y="13154"/>
                  </a:lnTo>
                  <a:lnTo>
                    <a:pt x="74166" y="13154"/>
                  </a:lnTo>
                  <a:cubicBezTo>
                    <a:pt x="74166" y="13199"/>
                    <a:pt x="74166" y="13249"/>
                    <a:pt x="74166" y="13314"/>
                  </a:cubicBezTo>
                  <a:cubicBezTo>
                    <a:pt x="74014" y="13314"/>
                    <a:pt x="73954" y="13222"/>
                    <a:pt x="73954" y="13101"/>
                  </a:cubicBezTo>
                  <a:close/>
                  <a:moveTo>
                    <a:pt x="66871" y="13131"/>
                  </a:moveTo>
                  <a:lnTo>
                    <a:pt x="66902" y="13344"/>
                  </a:lnTo>
                  <a:lnTo>
                    <a:pt x="66902" y="13344"/>
                  </a:lnTo>
                  <a:lnTo>
                    <a:pt x="66719" y="13162"/>
                  </a:lnTo>
                  <a:lnTo>
                    <a:pt x="66871" y="13131"/>
                  </a:lnTo>
                  <a:close/>
                  <a:moveTo>
                    <a:pt x="68999" y="13314"/>
                  </a:moveTo>
                  <a:lnTo>
                    <a:pt x="68999" y="13374"/>
                  </a:lnTo>
                  <a:lnTo>
                    <a:pt x="68969" y="13374"/>
                  </a:lnTo>
                  <a:lnTo>
                    <a:pt x="68969" y="13314"/>
                  </a:lnTo>
                  <a:close/>
                  <a:moveTo>
                    <a:pt x="73619" y="13070"/>
                  </a:moveTo>
                  <a:lnTo>
                    <a:pt x="73711" y="13101"/>
                  </a:lnTo>
                  <a:lnTo>
                    <a:pt x="73862" y="13192"/>
                  </a:lnTo>
                  <a:lnTo>
                    <a:pt x="73680" y="13374"/>
                  </a:lnTo>
                  <a:cubicBezTo>
                    <a:pt x="73711" y="13253"/>
                    <a:pt x="73498" y="13192"/>
                    <a:pt x="73619" y="13070"/>
                  </a:cubicBezTo>
                  <a:close/>
                  <a:moveTo>
                    <a:pt x="3192" y="13010"/>
                  </a:moveTo>
                  <a:lnTo>
                    <a:pt x="3162" y="13222"/>
                  </a:lnTo>
                  <a:lnTo>
                    <a:pt x="3223" y="13253"/>
                  </a:lnTo>
                  <a:lnTo>
                    <a:pt x="3010" y="13405"/>
                  </a:lnTo>
                  <a:lnTo>
                    <a:pt x="3010" y="13010"/>
                  </a:lnTo>
                  <a:close/>
                  <a:moveTo>
                    <a:pt x="67795" y="13224"/>
                  </a:moveTo>
                  <a:cubicBezTo>
                    <a:pt x="67869" y="13224"/>
                    <a:pt x="67933" y="13278"/>
                    <a:pt x="67996" y="13405"/>
                  </a:cubicBezTo>
                  <a:lnTo>
                    <a:pt x="67783" y="13314"/>
                  </a:lnTo>
                  <a:lnTo>
                    <a:pt x="67723" y="13405"/>
                  </a:lnTo>
                  <a:lnTo>
                    <a:pt x="67692" y="13253"/>
                  </a:lnTo>
                  <a:cubicBezTo>
                    <a:pt x="67729" y="13234"/>
                    <a:pt x="67763" y="13224"/>
                    <a:pt x="67795" y="13224"/>
                  </a:cubicBezTo>
                  <a:close/>
                  <a:moveTo>
                    <a:pt x="75382" y="13162"/>
                  </a:moveTo>
                  <a:lnTo>
                    <a:pt x="75382" y="13374"/>
                  </a:lnTo>
                  <a:cubicBezTo>
                    <a:pt x="75382" y="13374"/>
                    <a:pt x="75413" y="13374"/>
                    <a:pt x="75443" y="13405"/>
                  </a:cubicBezTo>
                  <a:lnTo>
                    <a:pt x="75413" y="13435"/>
                  </a:lnTo>
                  <a:lnTo>
                    <a:pt x="75352" y="13374"/>
                  </a:lnTo>
                  <a:cubicBezTo>
                    <a:pt x="75291" y="13374"/>
                    <a:pt x="75200" y="13374"/>
                    <a:pt x="75169" y="13405"/>
                  </a:cubicBezTo>
                  <a:cubicBezTo>
                    <a:pt x="75139" y="13435"/>
                    <a:pt x="75139" y="13466"/>
                    <a:pt x="75109" y="13466"/>
                  </a:cubicBezTo>
                  <a:lnTo>
                    <a:pt x="75078" y="13466"/>
                  </a:lnTo>
                  <a:lnTo>
                    <a:pt x="75139" y="13405"/>
                  </a:lnTo>
                  <a:cubicBezTo>
                    <a:pt x="75139" y="13314"/>
                    <a:pt x="75139" y="13253"/>
                    <a:pt x="75139" y="13162"/>
                  </a:cubicBezTo>
                  <a:cubicBezTo>
                    <a:pt x="75200" y="13192"/>
                    <a:pt x="75200" y="13222"/>
                    <a:pt x="75261" y="13222"/>
                  </a:cubicBezTo>
                  <a:cubicBezTo>
                    <a:pt x="75291" y="13222"/>
                    <a:pt x="75321" y="13192"/>
                    <a:pt x="75382" y="13162"/>
                  </a:cubicBezTo>
                  <a:close/>
                  <a:moveTo>
                    <a:pt x="3284" y="13192"/>
                  </a:moveTo>
                  <a:lnTo>
                    <a:pt x="3527" y="13344"/>
                  </a:lnTo>
                  <a:lnTo>
                    <a:pt x="3284" y="13496"/>
                  </a:lnTo>
                  <a:lnTo>
                    <a:pt x="3284" y="13192"/>
                  </a:lnTo>
                  <a:close/>
                  <a:moveTo>
                    <a:pt x="3983" y="13466"/>
                  </a:moveTo>
                  <a:lnTo>
                    <a:pt x="3983" y="13557"/>
                  </a:lnTo>
                  <a:lnTo>
                    <a:pt x="3952" y="13557"/>
                  </a:lnTo>
                  <a:lnTo>
                    <a:pt x="3952" y="13466"/>
                  </a:lnTo>
                  <a:close/>
                  <a:moveTo>
                    <a:pt x="68270" y="13557"/>
                  </a:moveTo>
                  <a:lnTo>
                    <a:pt x="68270" y="13618"/>
                  </a:lnTo>
                  <a:lnTo>
                    <a:pt x="68239" y="13618"/>
                  </a:lnTo>
                  <a:lnTo>
                    <a:pt x="68239" y="13557"/>
                  </a:lnTo>
                  <a:close/>
                  <a:moveTo>
                    <a:pt x="76811" y="13557"/>
                  </a:moveTo>
                  <a:lnTo>
                    <a:pt x="76811" y="13618"/>
                  </a:lnTo>
                  <a:lnTo>
                    <a:pt x="76780" y="13618"/>
                  </a:lnTo>
                  <a:lnTo>
                    <a:pt x="76780" y="13557"/>
                  </a:lnTo>
                  <a:close/>
                  <a:moveTo>
                    <a:pt x="59273" y="13648"/>
                  </a:moveTo>
                  <a:lnTo>
                    <a:pt x="59303" y="13769"/>
                  </a:lnTo>
                  <a:lnTo>
                    <a:pt x="59242" y="13769"/>
                  </a:lnTo>
                  <a:lnTo>
                    <a:pt x="59212" y="13648"/>
                  </a:lnTo>
                  <a:close/>
                  <a:moveTo>
                    <a:pt x="75473" y="13678"/>
                  </a:moveTo>
                  <a:lnTo>
                    <a:pt x="75473" y="13769"/>
                  </a:lnTo>
                  <a:lnTo>
                    <a:pt x="75443" y="13769"/>
                  </a:lnTo>
                  <a:lnTo>
                    <a:pt x="75443" y="13678"/>
                  </a:lnTo>
                  <a:close/>
                  <a:moveTo>
                    <a:pt x="59425" y="13769"/>
                  </a:moveTo>
                  <a:lnTo>
                    <a:pt x="59425" y="13800"/>
                  </a:lnTo>
                  <a:lnTo>
                    <a:pt x="59364" y="13800"/>
                  </a:lnTo>
                  <a:lnTo>
                    <a:pt x="59364" y="13769"/>
                  </a:lnTo>
                  <a:close/>
                  <a:moveTo>
                    <a:pt x="80337" y="13769"/>
                  </a:moveTo>
                  <a:lnTo>
                    <a:pt x="80337" y="13830"/>
                  </a:lnTo>
                  <a:lnTo>
                    <a:pt x="80306" y="13830"/>
                  </a:lnTo>
                  <a:lnTo>
                    <a:pt x="80306" y="13769"/>
                  </a:lnTo>
                  <a:close/>
                  <a:moveTo>
                    <a:pt x="83650" y="13800"/>
                  </a:moveTo>
                  <a:lnTo>
                    <a:pt x="83680" y="13921"/>
                  </a:lnTo>
                  <a:lnTo>
                    <a:pt x="83620" y="13921"/>
                  </a:lnTo>
                  <a:lnTo>
                    <a:pt x="83620" y="13800"/>
                  </a:lnTo>
                  <a:close/>
                  <a:moveTo>
                    <a:pt x="60245" y="13800"/>
                  </a:moveTo>
                  <a:lnTo>
                    <a:pt x="60093" y="14073"/>
                  </a:lnTo>
                  <a:lnTo>
                    <a:pt x="59820" y="14073"/>
                  </a:lnTo>
                  <a:lnTo>
                    <a:pt x="59820" y="13952"/>
                  </a:lnTo>
                  <a:lnTo>
                    <a:pt x="60245" y="13800"/>
                  </a:lnTo>
                  <a:close/>
                  <a:moveTo>
                    <a:pt x="65443" y="13891"/>
                  </a:moveTo>
                  <a:cubicBezTo>
                    <a:pt x="65443" y="14043"/>
                    <a:pt x="65443" y="14043"/>
                    <a:pt x="65291" y="14104"/>
                  </a:cubicBezTo>
                  <a:lnTo>
                    <a:pt x="65443" y="13891"/>
                  </a:lnTo>
                  <a:close/>
                  <a:moveTo>
                    <a:pt x="6171" y="14073"/>
                  </a:moveTo>
                  <a:lnTo>
                    <a:pt x="6232" y="14104"/>
                  </a:lnTo>
                  <a:lnTo>
                    <a:pt x="6110" y="14286"/>
                  </a:lnTo>
                  <a:lnTo>
                    <a:pt x="6080" y="14073"/>
                  </a:lnTo>
                  <a:close/>
                  <a:moveTo>
                    <a:pt x="59850" y="14134"/>
                  </a:moveTo>
                  <a:lnTo>
                    <a:pt x="59880" y="14256"/>
                  </a:lnTo>
                  <a:lnTo>
                    <a:pt x="59668" y="14317"/>
                  </a:lnTo>
                  <a:lnTo>
                    <a:pt x="59850" y="14134"/>
                  </a:lnTo>
                  <a:close/>
                  <a:moveTo>
                    <a:pt x="86781" y="14195"/>
                  </a:moveTo>
                  <a:lnTo>
                    <a:pt x="86781" y="14317"/>
                  </a:lnTo>
                  <a:lnTo>
                    <a:pt x="86750" y="14317"/>
                  </a:lnTo>
                  <a:lnTo>
                    <a:pt x="86750" y="14195"/>
                  </a:lnTo>
                  <a:close/>
                  <a:moveTo>
                    <a:pt x="56932" y="14286"/>
                  </a:moveTo>
                  <a:lnTo>
                    <a:pt x="56932" y="14347"/>
                  </a:lnTo>
                  <a:lnTo>
                    <a:pt x="56902" y="14347"/>
                  </a:lnTo>
                  <a:lnTo>
                    <a:pt x="56902" y="14286"/>
                  </a:lnTo>
                  <a:close/>
                  <a:moveTo>
                    <a:pt x="75291" y="14286"/>
                  </a:moveTo>
                  <a:lnTo>
                    <a:pt x="75291" y="14347"/>
                  </a:lnTo>
                  <a:lnTo>
                    <a:pt x="75169" y="14347"/>
                  </a:lnTo>
                  <a:lnTo>
                    <a:pt x="75169" y="14317"/>
                  </a:lnTo>
                  <a:lnTo>
                    <a:pt x="75291" y="14286"/>
                  </a:lnTo>
                  <a:close/>
                  <a:moveTo>
                    <a:pt x="4864" y="14438"/>
                  </a:moveTo>
                  <a:lnTo>
                    <a:pt x="4895" y="14469"/>
                  </a:lnTo>
                  <a:lnTo>
                    <a:pt x="4834" y="14529"/>
                  </a:lnTo>
                  <a:cubicBezTo>
                    <a:pt x="4834" y="14499"/>
                    <a:pt x="4834" y="14469"/>
                    <a:pt x="4864" y="14438"/>
                  </a:cubicBezTo>
                  <a:close/>
                  <a:moveTo>
                    <a:pt x="4803" y="13678"/>
                  </a:moveTo>
                  <a:lnTo>
                    <a:pt x="5229" y="14013"/>
                  </a:lnTo>
                  <a:lnTo>
                    <a:pt x="5472" y="13982"/>
                  </a:lnTo>
                  <a:lnTo>
                    <a:pt x="5533" y="13861"/>
                  </a:lnTo>
                  <a:lnTo>
                    <a:pt x="5776" y="14134"/>
                  </a:lnTo>
                  <a:lnTo>
                    <a:pt x="5715" y="14195"/>
                  </a:lnTo>
                  <a:lnTo>
                    <a:pt x="5837" y="14256"/>
                  </a:lnTo>
                  <a:cubicBezTo>
                    <a:pt x="5746" y="14469"/>
                    <a:pt x="5533" y="14317"/>
                    <a:pt x="5320" y="14438"/>
                  </a:cubicBezTo>
                  <a:lnTo>
                    <a:pt x="5411" y="14073"/>
                  </a:lnTo>
                  <a:lnTo>
                    <a:pt x="5229" y="14013"/>
                  </a:lnTo>
                  <a:cubicBezTo>
                    <a:pt x="5168" y="14104"/>
                    <a:pt x="5138" y="14165"/>
                    <a:pt x="5107" y="14256"/>
                  </a:cubicBezTo>
                  <a:cubicBezTo>
                    <a:pt x="5077" y="14317"/>
                    <a:pt x="5107" y="14408"/>
                    <a:pt x="5077" y="14529"/>
                  </a:cubicBezTo>
                  <a:cubicBezTo>
                    <a:pt x="5016" y="14286"/>
                    <a:pt x="4864" y="14256"/>
                    <a:pt x="4682" y="14195"/>
                  </a:cubicBezTo>
                  <a:lnTo>
                    <a:pt x="4348" y="14438"/>
                  </a:lnTo>
                  <a:lnTo>
                    <a:pt x="4196" y="14134"/>
                  </a:lnTo>
                  <a:lnTo>
                    <a:pt x="3922" y="14165"/>
                  </a:lnTo>
                  <a:lnTo>
                    <a:pt x="3740" y="13678"/>
                  </a:lnTo>
                  <a:lnTo>
                    <a:pt x="3983" y="13769"/>
                  </a:lnTo>
                  <a:lnTo>
                    <a:pt x="4013" y="13739"/>
                  </a:lnTo>
                  <a:cubicBezTo>
                    <a:pt x="4099" y="13761"/>
                    <a:pt x="4200" y="13782"/>
                    <a:pt x="4274" y="13782"/>
                  </a:cubicBezTo>
                  <a:cubicBezTo>
                    <a:pt x="4304" y="13782"/>
                    <a:pt x="4330" y="13778"/>
                    <a:pt x="4348" y="13769"/>
                  </a:cubicBezTo>
                  <a:cubicBezTo>
                    <a:pt x="4392" y="13714"/>
                    <a:pt x="4437" y="13695"/>
                    <a:pt x="4480" y="13695"/>
                  </a:cubicBezTo>
                  <a:cubicBezTo>
                    <a:pt x="4554" y="13695"/>
                    <a:pt x="4624" y="13750"/>
                    <a:pt x="4682" y="13769"/>
                  </a:cubicBezTo>
                  <a:lnTo>
                    <a:pt x="4803" y="13678"/>
                  </a:lnTo>
                  <a:close/>
                  <a:moveTo>
                    <a:pt x="3466" y="14225"/>
                  </a:moveTo>
                  <a:lnTo>
                    <a:pt x="3496" y="14256"/>
                  </a:lnTo>
                  <a:lnTo>
                    <a:pt x="3436" y="14317"/>
                  </a:lnTo>
                  <a:lnTo>
                    <a:pt x="3557" y="14560"/>
                  </a:lnTo>
                  <a:cubicBezTo>
                    <a:pt x="3436" y="14499"/>
                    <a:pt x="3344" y="14408"/>
                    <a:pt x="3253" y="14317"/>
                  </a:cubicBezTo>
                  <a:lnTo>
                    <a:pt x="3436" y="14317"/>
                  </a:lnTo>
                  <a:cubicBezTo>
                    <a:pt x="3436" y="14286"/>
                    <a:pt x="3466" y="14256"/>
                    <a:pt x="3466" y="14225"/>
                  </a:cubicBezTo>
                  <a:close/>
                  <a:moveTo>
                    <a:pt x="4802" y="14561"/>
                  </a:moveTo>
                  <a:cubicBezTo>
                    <a:pt x="4800" y="14581"/>
                    <a:pt x="4793" y="14601"/>
                    <a:pt x="4773" y="14621"/>
                  </a:cubicBezTo>
                  <a:lnTo>
                    <a:pt x="4773" y="14590"/>
                  </a:lnTo>
                  <a:lnTo>
                    <a:pt x="4802" y="14561"/>
                  </a:lnTo>
                  <a:close/>
                  <a:moveTo>
                    <a:pt x="86537" y="14529"/>
                  </a:moveTo>
                  <a:lnTo>
                    <a:pt x="86568" y="14560"/>
                  </a:lnTo>
                  <a:lnTo>
                    <a:pt x="86416" y="14621"/>
                  </a:lnTo>
                  <a:lnTo>
                    <a:pt x="86416" y="14529"/>
                  </a:lnTo>
                  <a:close/>
                  <a:moveTo>
                    <a:pt x="80124" y="14499"/>
                  </a:moveTo>
                  <a:lnTo>
                    <a:pt x="80215" y="14651"/>
                  </a:lnTo>
                  <a:cubicBezTo>
                    <a:pt x="80183" y="14662"/>
                    <a:pt x="80151" y="14672"/>
                    <a:pt x="80127" y="14672"/>
                  </a:cubicBezTo>
                  <a:cubicBezTo>
                    <a:pt x="80082" y="14672"/>
                    <a:pt x="80065" y="14637"/>
                    <a:pt x="80124" y="14499"/>
                  </a:cubicBezTo>
                  <a:close/>
                  <a:moveTo>
                    <a:pt x="6323" y="14621"/>
                  </a:moveTo>
                  <a:lnTo>
                    <a:pt x="6110" y="14742"/>
                  </a:lnTo>
                  <a:lnTo>
                    <a:pt x="6110" y="14621"/>
                  </a:lnTo>
                  <a:close/>
                  <a:moveTo>
                    <a:pt x="4682" y="14499"/>
                  </a:moveTo>
                  <a:lnTo>
                    <a:pt x="4682" y="14742"/>
                  </a:lnTo>
                  <a:lnTo>
                    <a:pt x="4408" y="14773"/>
                  </a:lnTo>
                  <a:cubicBezTo>
                    <a:pt x="4530" y="14651"/>
                    <a:pt x="4591" y="14590"/>
                    <a:pt x="4682" y="14499"/>
                  </a:cubicBezTo>
                  <a:close/>
                  <a:moveTo>
                    <a:pt x="3253" y="14681"/>
                  </a:moveTo>
                  <a:lnTo>
                    <a:pt x="3253" y="14803"/>
                  </a:lnTo>
                  <a:lnTo>
                    <a:pt x="3223" y="14803"/>
                  </a:lnTo>
                  <a:lnTo>
                    <a:pt x="3192" y="14681"/>
                  </a:lnTo>
                  <a:close/>
                  <a:moveTo>
                    <a:pt x="7235" y="14742"/>
                  </a:moveTo>
                  <a:lnTo>
                    <a:pt x="7235" y="14833"/>
                  </a:lnTo>
                  <a:lnTo>
                    <a:pt x="7205" y="14833"/>
                  </a:lnTo>
                  <a:lnTo>
                    <a:pt x="7205" y="14742"/>
                  </a:lnTo>
                  <a:close/>
                  <a:moveTo>
                    <a:pt x="88179" y="14742"/>
                  </a:moveTo>
                  <a:lnTo>
                    <a:pt x="88179" y="14833"/>
                  </a:lnTo>
                  <a:lnTo>
                    <a:pt x="88118" y="14833"/>
                  </a:lnTo>
                  <a:lnTo>
                    <a:pt x="88148" y="14742"/>
                  </a:lnTo>
                  <a:close/>
                  <a:moveTo>
                    <a:pt x="7022" y="14529"/>
                  </a:moveTo>
                  <a:lnTo>
                    <a:pt x="7022" y="14529"/>
                  </a:lnTo>
                  <a:cubicBezTo>
                    <a:pt x="7053" y="14712"/>
                    <a:pt x="6901" y="14742"/>
                    <a:pt x="6840" y="14864"/>
                  </a:cubicBezTo>
                  <a:cubicBezTo>
                    <a:pt x="6779" y="14651"/>
                    <a:pt x="6962" y="14621"/>
                    <a:pt x="7022" y="14529"/>
                  </a:cubicBezTo>
                  <a:close/>
                  <a:moveTo>
                    <a:pt x="67162" y="14771"/>
                  </a:moveTo>
                  <a:cubicBezTo>
                    <a:pt x="67188" y="14771"/>
                    <a:pt x="67224" y="14781"/>
                    <a:pt x="67267" y="14803"/>
                  </a:cubicBezTo>
                  <a:lnTo>
                    <a:pt x="67115" y="14864"/>
                  </a:lnTo>
                  <a:cubicBezTo>
                    <a:pt x="67095" y="14805"/>
                    <a:pt x="67113" y="14771"/>
                    <a:pt x="67162" y="14771"/>
                  </a:cubicBezTo>
                  <a:close/>
                  <a:moveTo>
                    <a:pt x="82434" y="15076"/>
                  </a:moveTo>
                  <a:lnTo>
                    <a:pt x="82434" y="15107"/>
                  </a:lnTo>
                  <a:lnTo>
                    <a:pt x="82373" y="15107"/>
                  </a:lnTo>
                  <a:lnTo>
                    <a:pt x="82373" y="15076"/>
                  </a:lnTo>
                  <a:close/>
                  <a:moveTo>
                    <a:pt x="79942" y="15168"/>
                  </a:moveTo>
                  <a:lnTo>
                    <a:pt x="79942" y="15198"/>
                  </a:lnTo>
                  <a:lnTo>
                    <a:pt x="79850" y="15198"/>
                  </a:lnTo>
                  <a:lnTo>
                    <a:pt x="79850" y="15168"/>
                  </a:lnTo>
                  <a:close/>
                  <a:moveTo>
                    <a:pt x="5199" y="15228"/>
                  </a:moveTo>
                  <a:lnTo>
                    <a:pt x="5199" y="15259"/>
                  </a:lnTo>
                  <a:lnTo>
                    <a:pt x="5107" y="15259"/>
                  </a:lnTo>
                  <a:lnTo>
                    <a:pt x="5107" y="15228"/>
                  </a:lnTo>
                  <a:close/>
                  <a:moveTo>
                    <a:pt x="61704" y="15198"/>
                  </a:moveTo>
                  <a:lnTo>
                    <a:pt x="61704" y="15289"/>
                  </a:lnTo>
                  <a:lnTo>
                    <a:pt x="61674" y="15289"/>
                  </a:lnTo>
                  <a:lnTo>
                    <a:pt x="61674" y="15198"/>
                  </a:lnTo>
                  <a:close/>
                  <a:moveTo>
                    <a:pt x="82586" y="15472"/>
                  </a:moveTo>
                  <a:lnTo>
                    <a:pt x="82586" y="15502"/>
                  </a:lnTo>
                  <a:lnTo>
                    <a:pt x="82495" y="15502"/>
                  </a:lnTo>
                  <a:lnTo>
                    <a:pt x="82495" y="15472"/>
                  </a:lnTo>
                  <a:close/>
                  <a:moveTo>
                    <a:pt x="6414" y="15441"/>
                  </a:moveTo>
                  <a:lnTo>
                    <a:pt x="6475" y="15532"/>
                  </a:lnTo>
                  <a:lnTo>
                    <a:pt x="6475" y="15532"/>
                  </a:lnTo>
                  <a:lnTo>
                    <a:pt x="6445" y="15502"/>
                  </a:lnTo>
                  <a:cubicBezTo>
                    <a:pt x="6414" y="15502"/>
                    <a:pt x="6384" y="15502"/>
                    <a:pt x="6384" y="15472"/>
                  </a:cubicBezTo>
                  <a:lnTo>
                    <a:pt x="6414" y="15441"/>
                  </a:lnTo>
                  <a:close/>
                  <a:moveTo>
                    <a:pt x="87814" y="15289"/>
                  </a:moveTo>
                  <a:lnTo>
                    <a:pt x="88179" y="15502"/>
                  </a:lnTo>
                  <a:lnTo>
                    <a:pt x="87814" y="15532"/>
                  </a:lnTo>
                  <a:lnTo>
                    <a:pt x="87814" y="15289"/>
                  </a:lnTo>
                  <a:close/>
                  <a:moveTo>
                    <a:pt x="6475" y="15532"/>
                  </a:moveTo>
                  <a:cubicBezTo>
                    <a:pt x="6475" y="15532"/>
                    <a:pt x="6506" y="15532"/>
                    <a:pt x="6536" y="15563"/>
                  </a:cubicBezTo>
                  <a:lnTo>
                    <a:pt x="6506" y="15593"/>
                  </a:lnTo>
                  <a:lnTo>
                    <a:pt x="6475" y="15532"/>
                  </a:lnTo>
                  <a:close/>
                  <a:moveTo>
                    <a:pt x="88604" y="15684"/>
                  </a:moveTo>
                  <a:lnTo>
                    <a:pt x="88604" y="15715"/>
                  </a:lnTo>
                  <a:lnTo>
                    <a:pt x="88544" y="15715"/>
                  </a:lnTo>
                  <a:lnTo>
                    <a:pt x="88544" y="15684"/>
                  </a:lnTo>
                  <a:close/>
                  <a:moveTo>
                    <a:pt x="86446" y="15046"/>
                  </a:moveTo>
                  <a:lnTo>
                    <a:pt x="86507" y="15350"/>
                  </a:lnTo>
                  <a:lnTo>
                    <a:pt x="86659" y="15411"/>
                  </a:lnTo>
                  <a:lnTo>
                    <a:pt x="86537" y="15745"/>
                  </a:lnTo>
                  <a:lnTo>
                    <a:pt x="86264" y="15745"/>
                  </a:lnTo>
                  <a:lnTo>
                    <a:pt x="86355" y="15502"/>
                  </a:lnTo>
                  <a:lnTo>
                    <a:pt x="86264" y="15380"/>
                  </a:lnTo>
                  <a:lnTo>
                    <a:pt x="86386" y="15350"/>
                  </a:lnTo>
                  <a:lnTo>
                    <a:pt x="86446" y="15046"/>
                  </a:lnTo>
                  <a:close/>
                  <a:moveTo>
                    <a:pt x="82495" y="15624"/>
                  </a:moveTo>
                  <a:lnTo>
                    <a:pt x="82495" y="15776"/>
                  </a:lnTo>
                  <a:lnTo>
                    <a:pt x="82464" y="15776"/>
                  </a:lnTo>
                  <a:lnTo>
                    <a:pt x="82464" y="15624"/>
                  </a:lnTo>
                  <a:close/>
                  <a:moveTo>
                    <a:pt x="85200" y="15836"/>
                  </a:moveTo>
                  <a:lnTo>
                    <a:pt x="85200" y="15897"/>
                  </a:lnTo>
                  <a:lnTo>
                    <a:pt x="85170" y="15897"/>
                  </a:lnTo>
                  <a:lnTo>
                    <a:pt x="85170" y="15836"/>
                  </a:lnTo>
                  <a:close/>
                  <a:moveTo>
                    <a:pt x="88209" y="15654"/>
                  </a:moveTo>
                  <a:lnTo>
                    <a:pt x="88331" y="15776"/>
                  </a:lnTo>
                  <a:lnTo>
                    <a:pt x="88148" y="15928"/>
                  </a:lnTo>
                  <a:lnTo>
                    <a:pt x="88088" y="15867"/>
                  </a:lnTo>
                  <a:lnTo>
                    <a:pt x="88209" y="15654"/>
                  </a:lnTo>
                  <a:close/>
                  <a:moveTo>
                    <a:pt x="87419" y="15137"/>
                  </a:moveTo>
                  <a:cubicBezTo>
                    <a:pt x="87510" y="15441"/>
                    <a:pt x="87237" y="15624"/>
                    <a:pt x="87267" y="15897"/>
                  </a:cubicBezTo>
                  <a:lnTo>
                    <a:pt x="87358" y="15897"/>
                  </a:lnTo>
                  <a:cubicBezTo>
                    <a:pt x="87371" y="15877"/>
                    <a:pt x="87380" y="15865"/>
                    <a:pt x="87386" y="15857"/>
                  </a:cubicBezTo>
                  <a:lnTo>
                    <a:pt x="87386" y="15857"/>
                  </a:lnTo>
                  <a:cubicBezTo>
                    <a:pt x="87386" y="15859"/>
                    <a:pt x="87387" y="15861"/>
                    <a:pt x="87387" y="15862"/>
                  </a:cubicBezTo>
                  <a:lnTo>
                    <a:pt x="87387" y="15862"/>
                  </a:lnTo>
                  <a:cubicBezTo>
                    <a:pt x="87388" y="15859"/>
                    <a:pt x="87389" y="15856"/>
                    <a:pt x="87390" y="15853"/>
                  </a:cubicBezTo>
                  <a:lnTo>
                    <a:pt x="87390" y="15853"/>
                  </a:lnTo>
                  <a:cubicBezTo>
                    <a:pt x="87389" y="15854"/>
                    <a:pt x="87388" y="15856"/>
                    <a:pt x="87386" y="15857"/>
                  </a:cubicBezTo>
                  <a:lnTo>
                    <a:pt x="87386" y="15857"/>
                  </a:lnTo>
                  <a:cubicBezTo>
                    <a:pt x="87383" y="15840"/>
                    <a:pt x="87375" y="15823"/>
                    <a:pt x="87358" y="15806"/>
                  </a:cubicBezTo>
                  <a:cubicBezTo>
                    <a:pt x="87358" y="15806"/>
                    <a:pt x="87389" y="15776"/>
                    <a:pt x="87449" y="15715"/>
                  </a:cubicBezTo>
                  <a:lnTo>
                    <a:pt x="87449" y="15715"/>
                  </a:lnTo>
                  <a:cubicBezTo>
                    <a:pt x="87425" y="15764"/>
                    <a:pt x="87405" y="15809"/>
                    <a:pt x="87390" y="15853"/>
                  </a:cubicBezTo>
                  <a:lnTo>
                    <a:pt x="87390" y="15853"/>
                  </a:lnTo>
                  <a:cubicBezTo>
                    <a:pt x="87392" y="15850"/>
                    <a:pt x="87394" y="15849"/>
                    <a:pt x="87395" y="15849"/>
                  </a:cubicBezTo>
                  <a:lnTo>
                    <a:pt x="87395" y="15849"/>
                  </a:lnTo>
                  <a:cubicBezTo>
                    <a:pt x="87400" y="15849"/>
                    <a:pt x="87389" y="15879"/>
                    <a:pt x="87389" y="15897"/>
                  </a:cubicBezTo>
                  <a:cubicBezTo>
                    <a:pt x="87389" y="15886"/>
                    <a:pt x="87389" y="15874"/>
                    <a:pt x="87387" y="15862"/>
                  </a:cubicBezTo>
                  <a:lnTo>
                    <a:pt x="87387" y="15862"/>
                  </a:lnTo>
                  <a:cubicBezTo>
                    <a:pt x="87368" y="15922"/>
                    <a:pt x="87358" y="15981"/>
                    <a:pt x="87358" y="16049"/>
                  </a:cubicBezTo>
                  <a:lnTo>
                    <a:pt x="87145" y="16080"/>
                  </a:lnTo>
                  <a:lnTo>
                    <a:pt x="87145" y="16201"/>
                  </a:lnTo>
                  <a:lnTo>
                    <a:pt x="87024" y="16201"/>
                  </a:lnTo>
                  <a:cubicBezTo>
                    <a:pt x="87024" y="16140"/>
                    <a:pt x="87085" y="16049"/>
                    <a:pt x="87085" y="15988"/>
                  </a:cubicBezTo>
                  <a:lnTo>
                    <a:pt x="87085" y="15745"/>
                  </a:lnTo>
                  <a:lnTo>
                    <a:pt x="86963" y="15836"/>
                  </a:lnTo>
                  <a:lnTo>
                    <a:pt x="86902" y="15715"/>
                  </a:lnTo>
                  <a:lnTo>
                    <a:pt x="87085" y="15624"/>
                  </a:lnTo>
                  <a:lnTo>
                    <a:pt x="86963" y="15350"/>
                  </a:lnTo>
                  <a:lnTo>
                    <a:pt x="86963" y="15350"/>
                  </a:lnTo>
                  <a:lnTo>
                    <a:pt x="87297" y="15411"/>
                  </a:lnTo>
                  <a:lnTo>
                    <a:pt x="87297" y="15137"/>
                  </a:lnTo>
                  <a:close/>
                  <a:moveTo>
                    <a:pt x="12129" y="16232"/>
                  </a:moveTo>
                  <a:lnTo>
                    <a:pt x="12129" y="16262"/>
                  </a:lnTo>
                  <a:lnTo>
                    <a:pt x="12038" y="16262"/>
                  </a:lnTo>
                  <a:lnTo>
                    <a:pt x="12038" y="16232"/>
                  </a:lnTo>
                  <a:close/>
                  <a:moveTo>
                    <a:pt x="23831" y="16110"/>
                  </a:moveTo>
                  <a:lnTo>
                    <a:pt x="23831" y="16292"/>
                  </a:lnTo>
                  <a:lnTo>
                    <a:pt x="23770" y="16292"/>
                  </a:lnTo>
                  <a:lnTo>
                    <a:pt x="23770" y="16110"/>
                  </a:lnTo>
                  <a:close/>
                  <a:moveTo>
                    <a:pt x="24135" y="16201"/>
                  </a:moveTo>
                  <a:lnTo>
                    <a:pt x="24409" y="16353"/>
                  </a:lnTo>
                  <a:lnTo>
                    <a:pt x="24166" y="16353"/>
                  </a:lnTo>
                  <a:lnTo>
                    <a:pt x="24135" y="16201"/>
                  </a:lnTo>
                  <a:close/>
                  <a:moveTo>
                    <a:pt x="88817" y="16292"/>
                  </a:moveTo>
                  <a:lnTo>
                    <a:pt x="88817" y="16353"/>
                  </a:lnTo>
                  <a:lnTo>
                    <a:pt x="88787" y="16353"/>
                  </a:lnTo>
                  <a:lnTo>
                    <a:pt x="88787" y="16292"/>
                  </a:lnTo>
                  <a:close/>
                  <a:moveTo>
                    <a:pt x="19971" y="16262"/>
                  </a:moveTo>
                  <a:lnTo>
                    <a:pt x="20062" y="16414"/>
                  </a:lnTo>
                  <a:lnTo>
                    <a:pt x="19941" y="16414"/>
                  </a:lnTo>
                  <a:lnTo>
                    <a:pt x="19941" y="16292"/>
                  </a:lnTo>
                  <a:lnTo>
                    <a:pt x="19971" y="16262"/>
                  </a:lnTo>
                  <a:close/>
                  <a:moveTo>
                    <a:pt x="18208" y="16292"/>
                  </a:moveTo>
                  <a:lnTo>
                    <a:pt x="18208" y="16444"/>
                  </a:lnTo>
                  <a:lnTo>
                    <a:pt x="18178" y="16444"/>
                  </a:lnTo>
                  <a:lnTo>
                    <a:pt x="18178" y="16292"/>
                  </a:lnTo>
                  <a:close/>
                  <a:moveTo>
                    <a:pt x="19089" y="16262"/>
                  </a:moveTo>
                  <a:lnTo>
                    <a:pt x="18937" y="16444"/>
                  </a:lnTo>
                  <a:lnTo>
                    <a:pt x="18816" y="16323"/>
                  </a:lnTo>
                  <a:lnTo>
                    <a:pt x="19089" y="16262"/>
                  </a:lnTo>
                  <a:close/>
                  <a:moveTo>
                    <a:pt x="26992" y="16444"/>
                  </a:moveTo>
                  <a:lnTo>
                    <a:pt x="26992" y="16475"/>
                  </a:lnTo>
                  <a:lnTo>
                    <a:pt x="26962" y="16475"/>
                  </a:lnTo>
                  <a:lnTo>
                    <a:pt x="26962" y="16444"/>
                  </a:lnTo>
                  <a:close/>
                  <a:moveTo>
                    <a:pt x="87480" y="16444"/>
                  </a:moveTo>
                  <a:lnTo>
                    <a:pt x="87480" y="16475"/>
                  </a:lnTo>
                  <a:lnTo>
                    <a:pt x="87358" y="16505"/>
                  </a:lnTo>
                  <a:lnTo>
                    <a:pt x="87358" y="16444"/>
                  </a:lnTo>
                  <a:close/>
                  <a:moveTo>
                    <a:pt x="87233" y="16209"/>
                  </a:moveTo>
                  <a:cubicBezTo>
                    <a:pt x="87259" y="16209"/>
                    <a:pt x="87282" y="16216"/>
                    <a:pt x="87297" y="16232"/>
                  </a:cubicBezTo>
                  <a:lnTo>
                    <a:pt x="87176" y="16566"/>
                  </a:lnTo>
                  <a:lnTo>
                    <a:pt x="87148" y="16230"/>
                  </a:lnTo>
                  <a:lnTo>
                    <a:pt x="87148" y="16230"/>
                  </a:lnTo>
                  <a:cubicBezTo>
                    <a:pt x="87177" y="16216"/>
                    <a:pt x="87207" y="16209"/>
                    <a:pt x="87233" y="16209"/>
                  </a:cubicBezTo>
                  <a:close/>
                  <a:moveTo>
                    <a:pt x="25351" y="16292"/>
                  </a:moveTo>
                  <a:lnTo>
                    <a:pt x="25351" y="16292"/>
                  </a:lnTo>
                  <a:cubicBezTo>
                    <a:pt x="25503" y="16384"/>
                    <a:pt x="25473" y="16505"/>
                    <a:pt x="25442" y="16657"/>
                  </a:cubicBezTo>
                  <a:cubicBezTo>
                    <a:pt x="25199" y="16566"/>
                    <a:pt x="25169" y="16505"/>
                    <a:pt x="25351" y="16292"/>
                  </a:cubicBezTo>
                  <a:close/>
                  <a:moveTo>
                    <a:pt x="35290" y="16687"/>
                  </a:moveTo>
                  <a:lnTo>
                    <a:pt x="35290" y="16718"/>
                  </a:lnTo>
                  <a:lnTo>
                    <a:pt x="35199" y="16718"/>
                  </a:lnTo>
                  <a:lnTo>
                    <a:pt x="35199" y="16687"/>
                  </a:lnTo>
                  <a:close/>
                  <a:moveTo>
                    <a:pt x="26445" y="16563"/>
                  </a:moveTo>
                  <a:cubicBezTo>
                    <a:pt x="26465" y="16563"/>
                    <a:pt x="26486" y="16586"/>
                    <a:pt x="26506" y="16657"/>
                  </a:cubicBezTo>
                  <a:cubicBezTo>
                    <a:pt x="26536" y="16657"/>
                    <a:pt x="26567" y="16657"/>
                    <a:pt x="26567" y="16687"/>
                  </a:cubicBezTo>
                  <a:lnTo>
                    <a:pt x="26567" y="16718"/>
                  </a:lnTo>
                  <a:lnTo>
                    <a:pt x="26506" y="16657"/>
                  </a:lnTo>
                  <a:cubicBezTo>
                    <a:pt x="26437" y="16680"/>
                    <a:pt x="26367" y="16738"/>
                    <a:pt x="26298" y="16738"/>
                  </a:cubicBezTo>
                  <a:cubicBezTo>
                    <a:pt x="26276" y="16738"/>
                    <a:pt x="26254" y="16732"/>
                    <a:pt x="26232" y="16718"/>
                  </a:cubicBezTo>
                  <a:lnTo>
                    <a:pt x="26232" y="16566"/>
                  </a:lnTo>
                  <a:lnTo>
                    <a:pt x="26324" y="16657"/>
                  </a:lnTo>
                  <a:cubicBezTo>
                    <a:pt x="26364" y="16657"/>
                    <a:pt x="26405" y="16563"/>
                    <a:pt x="26445" y="16563"/>
                  </a:cubicBezTo>
                  <a:close/>
                  <a:moveTo>
                    <a:pt x="86720" y="16748"/>
                  </a:moveTo>
                  <a:lnTo>
                    <a:pt x="86720" y="16779"/>
                  </a:lnTo>
                  <a:lnTo>
                    <a:pt x="86659" y="16779"/>
                  </a:lnTo>
                  <a:lnTo>
                    <a:pt x="86659" y="16748"/>
                  </a:lnTo>
                  <a:close/>
                  <a:moveTo>
                    <a:pt x="29576" y="16748"/>
                  </a:moveTo>
                  <a:lnTo>
                    <a:pt x="29576" y="16779"/>
                  </a:lnTo>
                  <a:lnTo>
                    <a:pt x="29454" y="16809"/>
                  </a:lnTo>
                  <a:lnTo>
                    <a:pt x="29454" y="16748"/>
                  </a:lnTo>
                  <a:close/>
                  <a:moveTo>
                    <a:pt x="29971" y="16566"/>
                  </a:moveTo>
                  <a:lnTo>
                    <a:pt x="30093" y="16809"/>
                  </a:lnTo>
                  <a:lnTo>
                    <a:pt x="29971" y="16809"/>
                  </a:lnTo>
                  <a:lnTo>
                    <a:pt x="29971" y="16566"/>
                  </a:lnTo>
                  <a:close/>
                  <a:moveTo>
                    <a:pt x="33102" y="16596"/>
                  </a:moveTo>
                  <a:lnTo>
                    <a:pt x="33132" y="16809"/>
                  </a:lnTo>
                  <a:lnTo>
                    <a:pt x="33011" y="16809"/>
                  </a:lnTo>
                  <a:lnTo>
                    <a:pt x="33102" y="16596"/>
                  </a:lnTo>
                  <a:close/>
                  <a:moveTo>
                    <a:pt x="28816" y="16596"/>
                  </a:moveTo>
                  <a:lnTo>
                    <a:pt x="28998" y="16839"/>
                  </a:lnTo>
                  <a:lnTo>
                    <a:pt x="28816" y="16748"/>
                  </a:lnTo>
                  <a:lnTo>
                    <a:pt x="28725" y="16809"/>
                  </a:lnTo>
                  <a:lnTo>
                    <a:pt x="28634" y="16687"/>
                  </a:lnTo>
                  <a:lnTo>
                    <a:pt x="28816" y="16596"/>
                  </a:lnTo>
                  <a:close/>
                  <a:moveTo>
                    <a:pt x="32372" y="16809"/>
                  </a:moveTo>
                  <a:lnTo>
                    <a:pt x="32372" y="16870"/>
                  </a:lnTo>
                  <a:lnTo>
                    <a:pt x="32342" y="16870"/>
                  </a:lnTo>
                  <a:lnTo>
                    <a:pt x="32342" y="16809"/>
                  </a:lnTo>
                  <a:close/>
                  <a:moveTo>
                    <a:pt x="23071" y="16809"/>
                  </a:moveTo>
                  <a:cubicBezTo>
                    <a:pt x="23071" y="16870"/>
                    <a:pt x="23071" y="16900"/>
                    <a:pt x="23071" y="16900"/>
                  </a:cubicBezTo>
                  <a:cubicBezTo>
                    <a:pt x="23081" y="16890"/>
                    <a:pt x="23091" y="16881"/>
                    <a:pt x="23100" y="16873"/>
                  </a:cubicBezTo>
                  <a:lnTo>
                    <a:pt x="23100" y="16873"/>
                  </a:lnTo>
                  <a:cubicBezTo>
                    <a:pt x="23097" y="16847"/>
                    <a:pt x="23090" y="16828"/>
                    <a:pt x="23071" y="16809"/>
                  </a:cubicBezTo>
                  <a:close/>
                  <a:moveTo>
                    <a:pt x="33254" y="16687"/>
                  </a:moveTo>
                  <a:lnTo>
                    <a:pt x="33284" y="16900"/>
                  </a:lnTo>
                  <a:lnTo>
                    <a:pt x="33223" y="16900"/>
                  </a:lnTo>
                  <a:lnTo>
                    <a:pt x="33223" y="16687"/>
                  </a:lnTo>
                  <a:close/>
                  <a:moveTo>
                    <a:pt x="26688" y="16839"/>
                  </a:moveTo>
                  <a:cubicBezTo>
                    <a:pt x="26840" y="16839"/>
                    <a:pt x="26840" y="16839"/>
                    <a:pt x="26840" y="16961"/>
                  </a:cubicBezTo>
                  <a:lnTo>
                    <a:pt x="26688" y="16839"/>
                  </a:lnTo>
                  <a:close/>
                  <a:moveTo>
                    <a:pt x="35412" y="16991"/>
                  </a:moveTo>
                  <a:lnTo>
                    <a:pt x="35412" y="17022"/>
                  </a:lnTo>
                  <a:lnTo>
                    <a:pt x="35351" y="17022"/>
                  </a:lnTo>
                  <a:lnTo>
                    <a:pt x="35351" y="16991"/>
                  </a:lnTo>
                  <a:close/>
                  <a:moveTo>
                    <a:pt x="87054" y="16444"/>
                  </a:moveTo>
                  <a:lnTo>
                    <a:pt x="87024" y="16657"/>
                  </a:lnTo>
                  <a:lnTo>
                    <a:pt x="87115" y="16748"/>
                  </a:lnTo>
                  <a:lnTo>
                    <a:pt x="87176" y="16596"/>
                  </a:lnTo>
                  <a:lnTo>
                    <a:pt x="87267" y="16596"/>
                  </a:lnTo>
                  <a:lnTo>
                    <a:pt x="87328" y="17022"/>
                  </a:lnTo>
                  <a:lnTo>
                    <a:pt x="86598" y="16931"/>
                  </a:lnTo>
                  <a:lnTo>
                    <a:pt x="86781" y="16839"/>
                  </a:lnTo>
                  <a:lnTo>
                    <a:pt x="86902" y="16444"/>
                  </a:lnTo>
                  <a:close/>
                  <a:moveTo>
                    <a:pt x="36141" y="16961"/>
                  </a:moveTo>
                  <a:lnTo>
                    <a:pt x="36202" y="17022"/>
                  </a:lnTo>
                  <a:cubicBezTo>
                    <a:pt x="36212" y="17032"/>
                    <a:pt x="36222" y="17041"/>
                    <a:pt x="36231" y="17051"/>
                  </a:cubicBezTo>
                  <a:lnTo>
                    <a:pt x="36231" y="17051"/>
                  </a:lnTo>
                  <a:cubicBezTo>
                    <a:pt x="36171" y="17022"/>
                    <a:pt x="36141" y="17021"/>
                    <a:pt x="36111" y="16991"/>
                  </a:cubicBezTo>
                  <a:lnTo>
                    <a:pt x="36141" y="16961"/>
                  </a:lnTo>
                  <a:close/>
                  <a:moveTo>
                    <a:pt x="42828" y="16961"/>
                  </a:moveTo>
                  <a:lnTo>
                    <a:pt x="42828" y="17052"/>
                  </a:lnTo>
                  <a:lnTo>
                    <a:pt x="42798" y="17052"/>
                  </a:lnTo>
                  <a:lnTo>
                    <a:pt x="42798" y="16961"/>
                  </a:lnTo>
                  <a:close/>
                  <a:moveTo>
                    <a:pt x="36780" y="16961"/>
                  </a:moveTo>
                  <a:lnTo>
                    <a:pt x="36780" y="17113"/>
                  </a:lnTo>
                  <a:lnTo>
                    <a:pt x="36749" y="17113"/>
                  </a:lnTo>
                  <a:lnTo>
                    <a:pt x="36749" y="16961"/>
                  </a:lnTo>
                  <a:close/>
                  <a:moveTo>
                    <a:pt x="37813" y="17052"/>
                  </a:moveTo>
                  <a:lnTo>
                    <a:pt x="37813" y="17113"/>
                  </a:lnTo>
                  <a:lnTo>
                    <a:pt x="37692" y="17113"/>
                  </a:lnTo>
                  <a:lnTo>
                    <a:pt x="37692" y="17052"/>
                  </a:lnTo>
                  <a:close/>
                  <a:moveTo>
                    <a:pt x="40792" y="17052"/>
                  </a:moveTo>
                  <a:cubicBezTo>
                    <a:pt x="40792" y="17083"/>
                    <a:pt x="40762" y="17083"/>
                    <a:pt x="40762" y="17113"/>
                  </a:cubicBezTo>
                  <a:lnTo>
                    <a:pt x="40731" y="17083"/>
                  </a:lnTo>
                  <a:lnTo>
                    <a:pt x="40792" y="17052"/>
                  </a:lnTo>
                  <a:close/>
                  <a:moveTo>
                    <a:pt x="43923" y="16961"/>
                  </a:moveTo>
                  <a:lnTo>
                    <a:pt x="43832" y="17143"/>
                  </a:lnTo>
                  <a:lnTo>
                    <a:pt x="43649" y="16961"/>
                  </a:lnTo>
                  <a:close/>
                  <a:moveTo>
                    <a:pt x="87480" y="16991"/>
                  </a:moveTo>
                  <a:lnTo>
                    <a:pt x="87510" y="17143"/>
                  </a:lnTo>
                  <a:lnTo>
                    <a:pt x="87449" y="17143"/>
                  </a:lnTo>
                  <a:lnTo>
                    <a:pt x="87449" y="17022"/>
                  </a:lnTo>
                  <a:lnTo>
                    <a:pt x="87480" y="16991"/>
                  </a:lnTo>
                  <a:close/>
                  <a:moveTo>
                    <a:pt x="36658" y="16900"/>
                  </a:moveTo>
                  <a:lnTo>
                    <a:pt x="36658" y="16900"/>
                  </a:lnTo>
                  <a:cubicBezTo>
                    <a:pt x="36572" y="17044"/>
                    <a:pt x="36459" y="17187"/>
                    <a:pt x="36293" y="17254"/>
                  </a:cubicBezTo>
                  <a:lnTo>
                    <a:pt x="36293" y="17254"/>
                  </a:lnTo>
                  <a:lnTo>
                    <a:pt x="36293" y="17113"/>
                  </a:lnTo>
                  <a:lnTo>
                    <a:pt x="36283" y="17103"/>
                  </a:lnTo>
                  <a:lnTo>
                    <a:pt x="36283" y="17103"/>
                  </a:lnTo>
                  <a:cubicBezTo>
                    <a:pt x="36337" y="17076"/>
                    <a:pt x="36391" y="17052"/>
                    <a:pt x="36445" y="17052"/>
                  </a:cubicBezTo>
                  <a:cubicBezTo>
                    <a:pt x="36506" y="17022"/>
                    <a:pt x="36537" y="16961"/>
                    <a:pt x="36658" y="16900"/>
                  </a:cubicBezTo>
                  <a:close/>
                  <a:moveTo>
                    <a:pt x="33315" y="17113"/>
                  </a:moveTo>
                  <a:lnTo>
                    <a:pt x="33406" y="17265"/>
                  </a:lnTo>
                  <a:cubicBezTo>
                    <a:pt x="33379" y="17274"/>
                    <a:pt x="33353" y="17280"/>
                    <a:pt x="33331" y="17280"/>
                  </a:cubicBezTo>
                  <a:cubicBezTo>
                    <a:pt x="33277" y="17280"/>
                    <a:pt x="33250" y="17243"/>
                    <a:pt x="33315" y="17113"/>
                  </a:cubicBezTo>
                  <a:close/>
                  <a:moveTo>
                    <a:pt x="42190" y="16961"/>
                  </a:moveTo>
                  <a:lnTo>
                    <a:pt x="42190" y="17022"/>
                  </a:lnTo>
                  <a:lnTo>
                    <a:pt x="42038" y="17052"/>
                  </a:lnTo>
                  <a:lnTo>
                    <a:pt x="42038" y="17387"/>
                  </a:lnTo>
                  <a:lnTo>
                    <a:pt x="41825" y="17235"/>
                  </a:lnTo>
                  <a:cubicBezTo>
                    <a:pt x="41856" y="17113"/>
                    <a:pt x="41917" y="17052"/>
                    <a:pt x="42038" y="17052"/>
                  </a:cubicBezTo>
                  <a:cubicBezTo>
                    <a:pt x="42069" y="16991"/>
                    <a:pt x="42129" y="16961"/>
                    <a:pt x="42190" y="16961"/>
                  </a:cubicBezTo>
                  <a:close/>
                  <a:moveTo>
                    <a:pt x="36263" y="17265"/>
                  </a:moveTo>
                  <a:lnTo>
                    <a:pt x="36263" y="17417"/>
                  </a:lnTo>
                  <a:lnTo>
                    <a:pt x="36141" y="17417"/>
                  </a:lnTo>
                  <a:lnTo>
                    <a:pt x="36141" y="17265"/>
                  </a:lnTo>
                  <a:close/>
                  <a:moveTo>
                    <a:pt x="37965" y="17356"/>
                  </a:moveTo>
                  <a:lnTo>
                    <a:pt x="37965" y="17417"/>
                  </a:lnTo>
                  <a:lnTo>
                    <a:pt x="37935" y="17417"/>
                  </a:lnTo>
                  <a:lnTo>
                    <a:pt x="37935" y="17356"/>
                  </a:lnTo>
                  <a:close/>
                  <a:moveTo>
                    <a:pt x="39090" y="17356"/>
                  </a:moveTo>
                  <a:lnTo>
                    <a:pt x="39090" y="17387"/>
                  </a:lnTo>
                  <a:lnTo>
                    <a:pt x="38968" y="17417"/>
                  </a:lnTo>
                  <a:lnTo>
                    <a:pt x="38968" y="17356"/>
                  </a:lnTo>
                  <a:close/>
                  <a:moveTo>
                    <a:pt x="42433" y="16961"/>
                  </a:moveTo>
                  <a:cubicBezTo>
                    <a:pt x="42555" y="17052"/>
                    <a:pt x="42676" y="17083"/>
                    <a:pt x="42676" y="17265"/>
                  </a:cubicBezTo>
                  <a:lnTo>
                    <a:pt x="42464" y="17356"/>
                  </a:lnTo>
                  <a:lnTo>
                    <a:pt x="42342" y="17295"/>
                  </a:lnTo>
                  <a:lnTo>
                    <a:pt x="42312" y="17447"/>
                  </a:lnTo>
                  <a:lnTo>
                    <a:pt x="42190" y="17356"/>
                  </a:lnTo>
                  <a:lnTo>
                    <a:pt x="42433" y="16961"/>
                  </a:lnTo>
                  <a:close/>
                  <a:moveTo>
                    <a:pt x="45868" y="17447"/>
                  </a:moveTo>
                  <a:lnTo>
                    <a:pt x="45868" y="17569"/>
                  </a:lnTo>
                  <a:lnTo>
                    <a:pt x="45726" y="17569"/>
                  </a:lnTo>
                  <a:cubicBezTo>
                    <a:pt x="45735" y="17523"/>
                    <a:pt x="45746" y="17485"/>
                    <a:pt x="45746" y="17447"/>
                  </a:cubicBezTo>
                  <a:close/>
                  <a:moveTo>
                    <a:pt x="45506" y="17353"/>
                  </a:moveTo>
                  <a:cubicBezTo>
                    <a:pt x="45620" y="17353"/>
                    <a:pt x="45632" y="17472"/>
                    <a:pt x="45673" y="17578"/>
                  </a:cubicBezTo>
                  <a:lnTo>
                    <a:pt x="45673" y="17578"/>
                  </a:lnTo>
                  <a:cubicBezTo>
                    <a:pt x="45637" y="17585"/>
                    <a:pt x="45602" y="17589"/>
                    <a:pt x="45567" y="17589"/>
                  </a:cubicBezTo>
                  <a:cubicBezTo>
                    <a:pt x="45499" y="17589"/>
                    <a:pt x="45435" y="17574"/>
                    <a:pt x="45382" y="17539"/>
                  </a:cubicBezTo>
                  <a:lnTo>
                    <a:pt x="45473" y="17356"/>
                  </a:lnTo>
                  <a:cubicBezTo>
                    <a:pt x="45485" y="17354"/>
                    <a:pt x="45496" y="17353"/>
                    <a:pt x="45506" y="17353"/>
                  </a:cubicBezTo>
                  <a:close/>
                  <a:moveTo>
                    <a:pt x="39059" y="17569"/>
                  </a:moveTo>
                  <a:lnTo>
                    <a:pt x="39151" y="17721"/>
                  </a:lnTo>
                  <a:lnTo>
                    <a:pt x="38847" y="17721"/>
                  </a:lnTo>
                  <a:lnTo>
                    <a:pt x="38816" y="17691"/>
                  </a:lnTo>
                  <a:lnTo>
                    <a:pt x="39059" y="17569"/>
                  </a:lnTo>
                  <a:close/>
                  <a:moveTo>
                    <a:pt x="43041" y="17660"/>
                  </a:moveTo>
                  <a:lnTo>
                    <a:pt x="43041" y="17721"/>
                  </a:lnTo>
                  <a:lnTo>
                    <a:pt x="43011" y="17721"/>
                  </a:lnTo>
                  <a:lnTo>
                    <a:pt x="43011" y="17660"/>
                  </a:lnTo>
                  <a:close/>
                  <a:moveTo>
                    <a:pt x="44470" y="17660"/>
                  </a:moveTo>
                  <a:lnTo>
                    <a:pt x="44561" y="17691"/>
                  </a:lnTo>
                  <a:lnTo>
                    <a:pt x="44561" y="17721"/>
                  </a:lnTo>
                  <a:lnTo>
                    <a:pt x="44470" y="17721"/>
                  </a:lnTo>
                  <a:lnTo>
                    <a:pt x="44470" y="17660"/>
                  </a:lnTo>
                  <a:close/>
                  <a:moveTo>
                    <a:pt x="51096" y="17660"/>
                  </a:moveTo>
                  <a:lnTo>
                    <a:pt x="51187" y="17691"/>
                  </a:lnTo>
                  <a:lnTo>
                    <a:pt x="51187" y="17721"/>
                  </a:lnTo>
                  <a:lnTo>
                    <a:pt x="51096" y="17721"/>
                  </a:lnTo>
                  <a:lnTo>
                    <a:pt x="51096" y="17660"/>
                  </a:lnTo>
                  <a:close/>
                  <a:moveTo>
                    <a:pt x="41673" y="17660"/>
                  </a:moveTo>
                  <a:cubicBezTo>
                    <a:pt x="41673" y="17691"/>
                    <a:pt x="41673" y="17721"/>
                    <a:pt x="41643" y="17751"/>
                  </a:cubicBezTo>
                  <a:lnTo>
                    <a:pt x="41613" y="17721"/>
                  </a:lnTo>
                  <a:lnTo>
                    <a:pt x="41673" y="17660"/>
                  </a:lnTo>
                  <a:close/>
                  <a:moveTo>
                    <a:pt x="42007" y="17741"/>
                  </a:moveTo>
                  <a:lnTo>
                    <a:pt x="41977" y="17751"/>
                  </a:lnTo>
                  <a:cubicBezTo>
                    <a:pt x="41993" y="17751"/>
                    <a:pt x="42015" y="17759"/>
                    <a:pt x="42023" y="17759"/>
                  </a:cubicBezTo>
                  <a:cubicBezTo>
                    <a:pt x="42028" y="17759"/>
                    <a:pt x="42026" y="17755"/>
                    <a:pt x="42007" y="17741"/>
                  </a:cubicBezTo>
                  <a:close/>
                  <a:moveTo>
                    <a:pt x="41066" y="16687"/>
                  </a:moveTo>
                  <a:lnTo>
                    <a:pt x="41096" y="16870"/>
                  </a:lnTo>
                  <a:lnTo>
                    <a:pt x="41491" y="16870"/>
                  </a:lnTo>
                  <a:lnTo>
                    <a:pt x="41643" y="16718"/>
                  </a:lnTo>
                  <a:lnTo>
                    <a:pt x="41673" y="16870"/>
                  </a:lnTo>
                  <a:lnTo>
                    <a:pt x="41886" y="16779"/>
                  </a:lnTo>
                  <a:cubicBezTo>
                    <a:pt x="41886" y="16870"/>
                    <a:pt x="41947" y="16900"/>
                    <a:pt x="41886" y="16931"/>
                  </a:cubicBezTo>
                  <a:cubicBezTo>
                    <a:pt x="41825" y="16961"/>
                    <a:pt x="41734" y="16991"/>
                    <a:pt x="41734" y="17113"/>
                  </a:cubicBezTo>
                  <a:lnTo>
                    <a:pt x="41369" y="17113"/>
                  </a:lnTo>
                  <a:lnTo>
                    <a:pt x="41369" y="17539"/>
                  </a:lnTo>
                  <a:lnTo>
                    <a:pt x="41187" y="17599"/>
                  </a:lnTo>
                  <a:lnTo>
                    <a:pt x="41126" y="17812"/>
                  </a:lnTo>
                  <a:lnTo>
                    <a:pt x="40883" y="17660"/>
                  </a:lnTo>
                  <a:lnTo>
                    <a:pt x="40822" y="17204"/>
                  </a:lnTo>
                  <a:lnTo>
                    <a:pt x="41005" y="17265"/>
                  </a:lnTo>
                  <a:cubicBezTo>
                    <a:pt x="41005" y="17204"/>
                    <a:pt x="40974" y="17174"/>
                    <a:pt x="40944" y="17113"/>
                  </a:cubicBezTo>
                  <a:cubicBezTo>
                    <a:pt x="40914" y="17083"/>
                    <a:pt x="40883" y="17052"/>
                    <a:pt x="40853" y="17052"/>
                  </a:cubicBezTo>
                  <a:lnTo>
                    <a:pt x="40792" y="17052"/>
                  </a:lnTo>
                  <a:cubicBezTo>
                    <a:pt x="40792" y="17022"/>
                    <a:pt x="40822" y="16991"/>
                    <a:pt x="40822" y="16961"/>
                  </a:cubicBezTo>
                  <a:lnTo>
                    <a:pt x="40853" y="17052"/>
                  </a:lnTo>
                  <a:lnTo>
                    <a:pt x="41005" y="16931"/>
                  </a:lnTo>
                  <a:lnTo>
                    <a:pt x="40944" y="16870"/>
                  </a:lnTo>
                  <a:lnTo>
                    <a:pt x="41066" y="16687"/>
                  </a:lnTo>
                  <a:close/>
                  <a:moveTo>
                    <a:pt x="42008" y="17417"/>
                  </a:moveTo>
                  <a:lnTo>
                    <a:pt x="41977" y="17721"/>
                  </a:lnTo>
                  <a:cubicBezTo>
                    <a:pt x="41990" y="17729"/>
                    <a:pt x="42000" y="17736"/>
                    <a:pt x="42007" y="17741"/>
                  </a:cubicBezTo>
                  <a:lnTo>
                    <a:pt x="42007" y="17741"/>
                  </a:lnTo>
                  <a:lnTo>
                    <a:pt x="42069" y="17721"/>
                  </a:lnTo>
                  <a:cubicBezTo>
                    <a:pt x="42099" y="17721"/>
                    <a:pt x="42099" y="17751"/>
                    <a:pt x="42160" y="17812"/>
                  </a:cubicBezTo>
                  <a:cubicBezTo>
                    <a:pt x="41977" y="17782"/>
                    <a:pt x="41825" y="17721"/>
                    <a:pt x="41673" y="17660"/>
                  </a:cubicBezTo>
                  <a:cubicBezTo>
                    <a:pt x="41734" y="17630"/>
                    <a:pt x="41765" y="17599"/>
                    <a:pt x="41795" y="17569"/>
                  </a:cubicBezTo>
                  <a:cubicBezTo>
                    <a:pt x="41825" y="17508"/>
                    <a:pt x="41825" y="17478"/>
                    <a:pt x="41856" y="17417"/>
                  </a:cubicBezTo>
                  <a:close/>
                  <a:moveTo>
                    <a:pt x="89256" y="17784"/>
                  </a:moveTo>
                  <a:lnTo>
                    <a:pt x="89273" y="17812"/>
                  </a:lnTo>
                  <a:cubicBezTo>
                    <a:pt x="89273" y="17812"/>
                    <a:pt x="89273" y="17792"/>
                    <a:pt x="89256" y="17784"/>
                  </a:cubicBezTo>
                  <a:close/>
                  <a:moveTo>
                    <a:pt x="46324" y="17447"/>
                  </a:moveTo>
                  <a:cubicBezTo>
                    <a:pt x="46324" y="17630"/>
                    <a:pt x="46202" y="17782"/>
                    <a:pt x="46050" y="17842"/>
                  </a:cubicBezTo>
                  <a:lnTo>
                    <a:pt x="46020" y="17630"/>
                  </a:lnTo>
                  <a:lnTo>
                    <a:pt x="46324" y="17447"/>
                  </a:lnTo>
                  <a:close/>
                  <a:moveTo>
                    <a:pt x="48756" y="17812"/>
                  </a:moveTo>
                  <a:lnTo>
                    <a:pt x="48756" y="17842"/>
                  </a:lnTo>
                  <a:lnTo>
                    <a:pt x="48664" y="17842"/>
                  </a:lnTo>
                  <a:lnTo>
                    <a:pt x="48664" y="17812"/>
                  </a:lnTo>
                  <a:close/>
                  <a:moveTo>
                    <a:pt x="43531" y="17378"/>
                  </a:moveTo>
                  <a:cubicBezTo>
                    <a:pt x="43716" y="17378"/>
                    <a:pt x="43900" y="17469"/>
                    <a:pt x="44084" y="17469"/>
                  </a:cubicBezTo>
                  <a:cubicBezTo>
                    <a:pt x="44172" y="17469"/>
                    <a:pt x="44260" y="17448"/>
                    <a:pt x="44348" y="17387"/>
                  </a:cubicBezTo>
                  <a:lnTo>
                    <a:pt x="44348" y="17630"/>
                  </a:lnTo>
                  <a:lnTo>
                    <a:pt x="44135" y="17539"/>
                  </a:lnTo>
                  <a:cubicBezTo>
                    <a:pt x="44135" y="17630"/>
                    <a:pt x="44135" y="17691"/>
                    <a:pt x="44135" y="17751"/>
                  </a:cubicBezTo>
                  <a:cubicBezTo>
                    <a:pt x="44113" y="17820"/>
                    <a:pt x="44090" y="17888"/>
                    <a:pt x="44054" y="17944"/>
                  </a:cubicBezTo>
                  <a:lnTo>
                    <a:pt x="44054" y="17944"/>
                  </a:lnTo>
                  <a:lnTo>
                    <a:pt x="44044" y="17934"/>
                  </a:lnTo>
                  <a:lnTo>
                    <a:pt x="44044" y="17958"/>
                  </a:lnTo>
                  <a:lnTo>
                    <a:pt x="44044" y="17958"/>
                  </a:lnTo>
                  <a:cubicBezTo>
                    <a:pt x="44044" y="17959"/>
                    <a:pt x="44043" y="17960"/>
                    <a:pt x="44042" y="17961"/>
                  </a:cubicBezTo>
                  <a:lnTo>
                    <a:pt x="44042" y="17961"/>
                  </a:lnTo>
                  <a:cubicBezTo>
                    <a:pt x="43983" y="17871"/>
                    <a:pt x="43953" y="17781"/>
                    <a:pt x="43984" y="17691"/>
                  </a:cubicBezTo>
                  <a:lnTo>
                    <a:pt x="43649" y="17478"/>
                  </a:lnTo>
                  <a:lnTo>
                    <a:pt x="43497" y="17569"/>
                  </a:lnTo>
                  <a:lnTo>
                    <a:pt x="43558" y="17721"/>
                  </a:lnTo>
                  <a:lnTo>
                    <a:pt x="43345" y="17599"/>
                  </a:lnTo>
                  <a:lnTo>
                    <a:pt x="43436" y="17387"/>
                  </a:lnTo>
                  <a:cubicBezTo>
                    <a:pt x="43468" y="17380"/>
                    <a:pt x="43500" y="17378"/>
                    <a:pt x="43531" y="17378"/>
                  </a:cubicBezTo>
                  <a:close/>
                  <a:moveTo>
                    <a:pt x="37448" y="17873"/>
                  </a:moveTo>
                  <a:lnTo>
                    <a:pt x="37448" y="17964"/>
                  </a:lnTo>
                  <a:lnTo>
                    <a:pt x="37418" y="17964"/>
                  </a:lnTo>
                  <a:lnTo>
                    <a:pt x="37418" y="17873"/>
                  </a:lnTo>
                  <a:close/>
                  <a:moveTo>
                    <a:pt x="46081" y="17873"/>
                  </a:moveTo>
                  <a:lnTo>
                    <a:pt x="46081" y="17964"/>
                  </a:lnTo>
                  <a:lnTo>
                    <a:pt x="46050" y="17964"/>
                  </a:lnTo>
                  <a:lnTo>
                    <a:pt x="46050" y="17873"/>
                  </a:lnTo>
                  <a:close/>
                  <a:moveTo>
                    <a:pt x="44082" y="17956"/>
                  </a:moveTo>
                  <a:cubicBezTo>
                    <a:pt x="44097" y="17956"/>
                    <a:pt x="44105" y="17964"/>
                    <a:pt x="44105" y="17964"/>
                  </a:cubicBezTo>
                  <a:lnTo>
                    <a:pt x="44105" y="17994"/>
                  </a:lnTo>
                  <a:lnTo>
                    <a:pt x="44069" y="17958"/>
                  </a:lnTo>
                  <a:lnTo>
                    <a:pt x="44069" y="17958"/>
                  </a:lnTo>
                  <a:cubicBezTo>
                    <a:pt x="44074" y="17957"/>
                    <a:pt x="44078" y="17956"/>
                    <a:pt x="44082" y="17956"/>
                  </a:cubicBezTo>
                  <a:close/>
                  <a:moveTo>
                    <a:pt x="87966" y="17630"/>
                  </a:moveTo>
                  <a:cubicBezTo>
                    <a:pt x="87996" y="17660"/>
                    <a:pt x="87996" y="17691"/>
                    <a:pt x="88027" y="17751"/>
                  </a:cubicBezTo>
                  <a:cubicBezTo>
                    <a:pt x="88057" y="17782"/>
                    <a:pt x="88088" y="17842"/>
                    <a:pt x="88088" y="17873"/>
                  </a:cubicBezTo>
                  <a:lnTo>
                    <a:pt x="87905" y="18025"/>
                  </a:lnTo>
                  <a:lnTo>
                    <a:pt x="87875" y="17691"/>
                  </a:lnTo>
                  <a:lnTo>
                    <a:pt x="87966" y="17660"/>
                  </a:lnTo>
                  <a:lnTo>
                    <a:pt x="87966" y="17630"/>
                  </a:lnTo>
                  <a:close/>
                  <a:moveTo>
                    <a:pt x="44591" y="17873"/>
                  </a:moveTo>
                  <a:lnTo>
                    <a:pt x="44683" y="17994"/>
                  </a:lnTo>
                  <a:lnTo>
                    <a:pt x="44439" y="18055"/>
                  </a:lnTo>
                  <a:lnTo>
                    <a:pt x="44439" y="18055"/>
                  </a:lnTo>
                  <a:lnTo>
                    <a:pt x="44591" y="17873"/>
                  </a:lnTo>
                  <a:close/>
                  <a:moveTo>
                    <a:pt x="34713" y="18025"/>
                  </a:moveTo>
                  <a:lnTo>
                    <a:pt x="34774" y="18055"/>
                  </a:lnTo>
                  <a:lnTo>
                    <a:pt x="34743" y="18086"/>
                  </a:lnTo>
                  <a:lnTo>
                    <a:pt x="34713" y="18025"/>
                  </a:lnTo>
                  <a:close/>
                  <a:moveTo>
                    <a:pt x="40610" y="17204"/>
                  </a:moveTo>
                  <a:lnTo>
                    <a:pt x="40701" y="17660"/>
                  </a:lnTo>
                  <a:lnTo>
                    <a:pt x="40549" y="17721"/>
                  </a:lnTo>
                  <a:lnTo>
                    <a:pt x="40701" y="17782"/>
                  </a:lnTo>
                  <a:lnTo>
                    <a:pt x="40701" y="17903"/>
                  </a:lnTo>
                  <a:lnTo>
                    <a:pt x="40306" y="17630"/>
                  </a:lnTo>
                  <a:lnTo>
                    <a:pt x="40275" y="17873"/>
                  </a:lnTo>
                  <a:lnTo>
                    <a:pt x="40123" y="17812"/>
                  </a:lnTo>
                  <a:cubicBezTo>
                    <a:pt x="40093" y="17812"/>
                    <a:pt x="40032" y="17782"/>
                    <a:pt x="40002" y="17751"/>
                  </a:cubicBezTo>
                  <a:lnTo>
                    <a:pt x="39850" y="18086"/>
                  </a:lnTo>
                  <a:lnTo>
                    <a:pt x="39667" y="17934"/>
                  </a:lnTo>
                  <a:lnTo>
                    <a:pt x="39759" y="17721"/>
                  </a:lnTo>
                  <a:lnTo>
                    <a:pt x="39759" y="17691"/>
                  </a:lnTo>
                  <a:cubicBezTo>
                    <a:pt x="39646" y="17728"/>
                    <a:pt x="39545" y="17800"/>
                    <a:pt x="39463" y="17800"/>
                  </a:cubicBezTo>
                  <a:cubicBezTo>
                    <a:pt x="39412" y="17800"/>
                    <a:pt x="39368" y="17772"/>
                    <a:pt x="39333" y="17691"/>
                  </a:cubicBezTo>
                  <a:lnTo>
                    <a:pt x="39424" y="17599"/>
                  </a:lnTo>
                  <a:cubicBezTo>
                    <a:pt x="39470" y="17584"/>
                    <a:pt x="39515" y="17577"/>
                    <a:pt x="39561" y="17577"/>
                  </a:cubicBezTo>
                  <a:cubicBezTo>
                    <a:pt x="39607" y="17577"/>
                    <a:pt x="39652" y="17584"/>
                    <a:pt x="39698" y="17599"/>
                  </a:cubicBezTo>
                  <a:cubicBezTo>
                    <a:pt x="39705" y="17602"/>
                    <a:pt x="39712" y="17603"/>
                    <a:pt x="39719" y="17603"/>
                  </a:cubicBezTo>
                  <a:cubicBezTo>
                    <a:pt x="39776" y="17603"/>
                    <a:pt x="39831" y="17538"/>
                    <a:pt x="39878" y="17538"/>
                  </a:cubicBezTo>
                  <a:cubicBezTo>
                    <a:pt x="39901" y="17538"/>
                    <a:pt x="39923" y="17553"/>
                    <a:pt x="39941" y="17599"/>
                  </a:cubicBezTo>
                  <a:cubicBezTo>
                    <a:pt x="39981" y="17518"/>
                    <a:pt x="40049" y="17518"/>
                    <a:pt x="40116" y="17518"/>
                  </a:cubicBezTo>
                  <a:lnTo>
                    <a:pt x="40116" y="17518"/>
                  </a:lnTo>
                  <a:cubicBezTo>
                    <a:pt x="40150" y="17518"/>
                    <a:pt x="40184" y="17518"/>
                    <a:pt x="40214" y="17508"/>
                  </a:cubicBezTo>
                  <a:cubicBezTo>
                    <a:pt x="40306" y="17478"/>
                    <a:pt x="40397" y="17447"/>
                    <a:pt x="40488" y="17417"/>
                  </a:cubicBezTo>
                  <a:lnTo>
                    <a:pt x="40610" y="17204"/>
                  </a:lnTo>
                  <a:close/>
                  <a:moveTo>
                    <a:pt x="41734" y="18025"/>
                  </a:moveTo>
                  <a:lnTo>
                    <a:pt x="41734" y="18116"/>
                  </a:lnTo>
                  <a:lnTo>
                    <a:pt x="41704" y="18116"/>
                  </a:lnTo>
                  <a:lnTo>
                    <a:pt x="41704" y="18025"/>
                  </a:lnTo>
                  <a:close/>
                  <a:moveTo>
                    <a:pt x="42707" y="17842"/>
                  </a:moveTo>
                  <a:lnTo>
                    <a:pt x="42707" y="18116"/>
                  </a:lnTo>
                  <a:lnTo>
                    <a:pt x="42525" y="18086"/>
                  </a:lnTo>
                  <a:lnTo>
                    <a:pt x="42707" y="17842"/>
                  </a:lnTo>
                  <a:close/>
                  <a:moveTo>
                    <a:pt x="40792" y="18116"/>
                  </a:moveTo>
                  <a:lnTo>
                    <a:pt x="40792" y="18146"/>
                  </a:lnTo>
                  <a:lnTo>
                    <a:pt x="40670" y="18177"/>
                  </a:lnTo>
                  <a:lnTo>
                    <a:pt x="40670" y="18116"/>
                  </a:lnTo>
                  <a:close/>
                  <a:moveTo>
                    <a:pt x="42099" y="17934"/>
                  </a:moveTo>
                  <a:lnTo>
                    <a:pt x="42281" y="18055"/>
                  </a:lnTo>
                  <a:lnTo>
                    <a:pt x="42160" y="18177"/>
                  </a:lnTo>
                  <a:lnTo>
                    <a:pt x="41977" y="18086"/>
                  </a:lnTo>
                  <a:lnTo>
                    <a:pt x="42099" y="17934"/>
                  </a:lnTo>
                  <a:close/>
                  <a:moveTo>
                    <a:pt x="44865" y="17842"/>
                  </a:moveTo>
                  <a:lnTo>
                    <a:pt x="45108" y="17994"/>
                  </a:lnTo>
                  <a:lnTo>
                    <a:pt x="44865" y="18177"/>
                  </a:lnTo>
                  <a:lnTo>
                    <a:pt x="44865" y="17842"/>
                  </a:lnTo>
                  <a:close/>
                  <a:moveTo>
                    <a:pt x="86568" y="18055"/>
                  </a:moveTo>
                  <a:lnTo>
                    <a:pt x="86537" y="18177"/>
                  </a:lnTo>
                  <a:lnTo>
                    <a:pt x="86507" y="18177"/>
                  </a:lnTo>
                  <a:lnTo>
                    <a:pt x="86477" y="18055"/>
                  </a:lnTo>
                  <a:close/>
                  <a:moveTo>
                    <a:pt x="87693" y="18055"/>
                  </a:moveTo>
                  <a:lnTo>
                    <a:pt x="87753" y="18116"/>
                  </a:lnTo>
                  <a:cubicBezTo>
                    <a:pt x="87784" y="18116"/>
                    <a:pt x="87784" y="18116"/>
                    <a:pt x="87814" y="18146"/>
                  </a:cubicBezTo>
                  <a:lnTo>
                    <a:pt x="87784" y="18177"/>
                  </a:lnTo>
                  <a:lnTo>
                    <a:pt x="87753" y="18116"/>
                  </a:lnTo>
                  <a:cubicBezTo>
                    <a:pt x="87723" y="18086"/>
                    <a:pt x="87693" y="18086"/>
                    <a:pt x="87662" y="18055"/>
                  </a:cubicBezTo>
                  <a:close/>
                  <a:moveTo>
                    <a:pt x="89516" y="18268"/>
                  </a:moveTo>
                  <a:lnTo>
                    <a:pt x="89516" y="18298"/>
                  </a:lnTo>
                  <a:lnTo>
                    <a:pt x="89364" y="18298"/>
                  </a:lnTo>
                  <a:lnTo>
                    <a:pt x="89364" y="18268"/>
                  </a:lnTo>
                  <a:close/>
                  <a:moveTo>
                    <a:pt x="56689" y="18268"/>
                  </a:moveTo>
                  <a:lnTo>
                    <a:pt x="56689" y="18329"/>
                  </a:lnTo>
                  <a:lnTo>
                    <a:pt x="56659" y="18329"/>
                  </a:lnTo>
                  <a:lnTo>
                    <a:pt x="56659" y="18268"/>
                  </a:lnTo>
                  <a:close/>
                  <a:moveTo>
                    <a:pt x="36081" y="18268"/>
                  </a:moveTo>
                  <a:lnTo>
                    <a:pt x="36081" y="18420"/>
                  </a:lnTo>
                  <a:lnTo>
                    <a:pt x="36050" y="18420"/>
                  </a:lnTo>
                  <a:lnTo>
                    <a:pt x="36020" y="18268"/>
                  </a:lnTo>
                  <a:close/>
                  <a:moveTo>
                    <a:pt x="33102" y="18390"/>
                  </a:moveTo>
                  <a:lnTo>
                    <a:pt x="33102" y="18481"/>
                  </a:lnTo>
                  <a:lnTo>
                    <a:pt x="33071" y="18481"/>
                  </a:lnTo>
                  <a:lnTo>
                    <a:pt x="33071" y="18390"/>
                  </a:lnTo>
                  <a:close/>
                  <a:moveTo>
                    <a:pt x="55321" y="18238"/>
                  </a:moveTo>
                  <a:lnTo>
                    <a:pt x="55503" y="18298"/>
                  </a:lnTo>
                  <a:lnTo>
                    <a:pt x="55321" y="18511"/>
                  </a:lnTo>
                  <a:lnTo>
                    <a:pt x="55321" y="18238"/>
                  </a:lnTo>
                  <a:close/>
                  <a:moveTo>
                    <a:pt x="42251" y="18481"/>
                  </a:moveTo>
                  <a:lnTo>
                    <a:pt x="42251" y="18572"/>
                  </a:lnTo>
                  <a:lnTo>
                    <a:pt x="42221" y="18572"/>
                  </a:lnTo>
                  <a:lnTo>
                    <a:pt x="42221" y="18481"/>
                  </a:lnTo>
                  <a:close/>
                  <a:moveTo>
                    <a:pt x="54744" y="18390"/>
                  </a:moveTo>
                  <a:lnTo>
                    <a:pt x="54811" y="18457"/>
                  </a:lnTo>
                  <a:lnTo>
                    <a:pt x="54811" y="18457"/>
                  </a:lnTo>
                  <a:cubicBezTo>
                    <a:pt x="54829" y="18572"/>
                    <a:pt x="54799" y="18572"/>
                    <a:pt x="54744" y="18572"/>
                  </a:cubicBezTo>
                  <a:lnTo>
                    <a:pt x="54744" y="18390"/>
                  </a:lnTo>
                  <a:close/>
                  <a:moveTo>
                    <a:pt x="55747" y="18359"/>
                  </a:moveTo>
                  <a:lnTo>
                    <a:pt x="55747" y="18572"/>
                  </a:lnTo>
                  <a:lnTo>
                    <a:pt x="55686" y="18572"/>
                  </a:lnTo>
                  <a:lnTo>
                    <a:pt x="55686" y="18359"/>
                  </a:lnTo>
                  <a:close/>
                  <a:moveTo>
                    <a:pt x="54987" y="18572"/>
                  </a:moveTo>
                  <a:cubicBezTo>
                    <a:pt x="54968" y="18590"/>
                    <a:pt x="54961" y="18620"/>
                    <a:pt x="54972" y="18620"/>
                  </a:cubicBezTo>
                  <a:cubicBezTo>
                    <a:pt x="54977" y="18620"/>
                    <a:pt x="54987" y="18613"/>
                    <a:pt x="55003" y="18592"/>
                  </a:cubicBezTo>
                  <a:lnTo>
                    <a:pt x="55003" y="18592"/>
                  </a:lnTo>
                  <a:cubicBezTo>
                    <a:pt x="54999" y="18585"/>
                    <a:pt x="54993" y="18579"/>
                    <a:pt x="54987" y="18572"/>
                  </a:cubicBezTo>
                  <a:close/>
                  <a:moveTo>
                    <a:pt x="31096" y="18542"/>
                  </a:moveTo>
                  <a:lnTo>
                    <a:pt x="31278" y="18633"/>
                  </a:lnTo>
                  <a:lnTo>
                    <a:pt x="31005" y="18633"/>
                  </a:lnTo>
                  <a:lnTo>
                    <a:pt x="30974" y="18602"/>
                  </a:lnTo>
                  <a:lnTo>
                    <a:pt x="31096" y="18542"/>
                  </a:lnTo>
                  <a:close/>
                  <a:moveTo>
                    <a:pt x="86781" y="18633"/>
                  </a:moveTo>
                  <a:lnTo>
                    <a:pt x="86781" y="18694"/>
                  </a:lnTo>
                  <a:lnTo>
                    <a:pt x="86659" y="18694"/>
                  </a:lnTo>
                  <a:lnTo>
                    <a:pt x="86659" y="18663"/>
                  </a:lnTo>
                  <a:lnTo>
                    <a:pt x="86781" y="18633"/>
                  </a:lnTo>
                  <a:close/>
                  <a:moveTo>
                    <a:pt x="54988" y="18346"/>
                  </a:moveTo>
                  <a:cubicBezTo>
                    <a:pt x="55023" y="18346"/>
                    <a:pt x="55075" y="18383"/>
                    <a:pt x="55169" y="18450"/>
                  </a:cubicBezTo>
                  <a:lnTo>
                    <a:pt x="55017" y="18572"/>
                  </a:lnTo>
                  <a:cubicBezTo>
                    <a:pt x="55012" y="18580"/>
                    <a:pt x="55007" y="18587"/>
                    <a:pt x="55003" y="18592"/>
                  </a:cubicBezTo>
                  <a:lnTo>
                    <a:pt x="55003" y="18592"/>
                  </a:lnTo>
                  <a:cubicBezTo>
                    <a:pt x="55017" y="18616"/>
                    <a:pt x="55017" y="18640"/>
                    <a:pt x="55017" y="18663"/>
                  </a:cubicBezTo>
                  <a:cubicBezTo>
                    <a:pt x="55017" y="18694"/>
                    <a:pt x="54987" y="18694"/>
                    <a:pt x="54926" y="18754"/>
                  </a:cubicBezTo>
                  <a:cubicBezTo>
                    <a:pt x="54962" y="18575"/>
                    <a:pt x="54955" y="18490"/>
                    <a:pt x="54919" y="18452"/>
                  </a:cubicBezTo>
                  <a:lnTo>
                    <a:pt x="54919" y="18452"/>
                  </a:lnTo>
                  <a:cubicBezTo>
                    <a:pt x="54939" y="18379"/>
                    <a:pt x="54956" y="18346"/>
                    <a:pt x="54988" y="18346"/>
                  </a:cubicBezTo>
                  <a:close/>
                  <a:moveTo>
                    <a:pt x="27205" y="18724"/>
                  </a:moveTo>
                  <a:lnTo>
                    <a:pt x="27205" y="18785"/>
                  </a:lnTo>
                  <a:lnTo>
                    <a:pt x="27175" y="18785"/>
                  </a:lnTo>
                  <a:lnTo>
                    <a:pt x="27175" y="18724"/>
                  </a:lnTo>
                  <a:close/>
                  <a:moveTo>
                    <a:pt x="56294" y="18359"/>
                  </a:moveTo>
                  <a:lnTo>
                    <a:pt x="56294" y="18785"/>
                  </a:lnTo>
                  <a:lnTo>
                    <a:pt x="56263" y="18785"/>
                  </a:lnTo>
                  <a:cubicBezTo>
                    <a:pt x="56081" y="18694"/>
                    <a:pt x="55868" y="18633"/>
                    <a:pt x="55929" y="18359"/>
                  </a:cubicBezTo>
                  <a:close/>
                  <a:moveTo>
                    <a:pt x="56294" y="18785"/>
                  </a:moveTo>
                  <a:cubicBezTo>
                    <a:pt x="56294" y="18785"/>
                    <a:pt x="56324" y="18785"/>
                    <a:pt x="56355" y="18815"/>
                  </a:cubicBezTo>
                  <a:lnTo>
                    <a:pt x="56324" y="18846"/>
                  </a:lnTo>
                  <a:lnTo>
                    <a:pt x="56294" y="18785"/>
                  </a:lnTo>
                  <a:close/>
                  <a:moveTo>
                    <a:pt x="55564" y="18602"/>
                  </a:moveTo>
                  <a:lnTo>
                    <a:pt x="55959" y="18754"/>
                  </a:lnTo>
                  <a:lnTo>
                    <a:pt x="55959" y="18876"/>
                  </a:lnTo>
                  <a:cubicBezTo>
                    <a:pt x="55868" y="18846"/>
                    <a:pt x="55777" y="18815"/>
                    <a:pt x="55686" y="18815"/>
                  </a:cubicBezTo>
                  <a:cubicBezTo>
                    <a:pt x="55577" y="18815"/>
                    <a:pt x="55484" y="18831"/>
                    <a:pt x="55396" y="18862"/>
                  </a:cubicBezTo>
                  <a:lnTo>
                    <a:pt x="55396" y="18862"/>
                  </a:lnTo>
                  <a:cubicBezTo>
                    <a:pt x="55452" y="18802"/>
                    <a:pt x="55510" y="18722"/>
                    <a:pt x="55595" y="18694"/>
                  </a:cubicBezTo>
                  <a:lnTo>
                    <a:pt x="55564" y="18602"/>
                  </a:lnTo>
                  <a:close/>
                  <a:moveTo>
                    <a:pt x="27631" y="18724"/>
                  </a:moveTo>
                  <a:lnTo>
                    <a:pt x="27691" y="18876"/>
                  </a:lnTo>
                  <a:cubicBezTo>
                    <a:pt x="27678" y="18889"/>
                    <a:pt x="27666" y="18895"/>
                    <a:pt x="27656" y="18895"/>
                  </a:cubicBezTo>
                  <a:cubicBezTo>
                    <a:pt x="27620" y="18895"/>
                    <a:pt x="27607" y="18819"/>
                    <a:pt x="27631" y="18724"/>
                  </a:cubicBezTo>
                  <a:close/>
                  <a:moveTo>
                    <a:pt x="55230" y="18906"/>
                  </a:moveTo>
                  <a:lnTo>
                    <a:pt x="55169" y="18937"/>
                  </a:lnTo>
                  <a:lnTo>
                    <a:pt x="55169" y="18906"/>
                  </a:lnTo>
                  <a:close/>
                  <a:moveTo>
                    <a:pt x="55341" y="18917"/>
                  </a:moveTo>
                  <a:cubicBezTo>
                    <a:pt x="55368" y="18935"/>
                    <a:pt x="55352" y="18967"/>
                    <a:pt x="55352" y="18967"/>
                  </a:cubicBezTo>
                  <a:lnTo>
                    <a:pt x="55321" y="18937"/>
                  </a:lnTo>
                  <a:lnTo>
                    <a:pt x="55341" y="18917"/>
                  </a:lnTo>
                  <a:close/>
                  <a:moveTo>
                    <a:pt x="47509" y="18967"/>
                  </a:moveTo>
                  <a:lnTo>
                    <a:pt x="47509" y="18998"/>
                  </a:lnTo>
                  <a:lnTo>
                    <a:pt x="47449" y="18998"/>
                  </a:lnTo>
                  <a:lnTo>
                    <a:pt x="47449" y="18967"/>
                  </a:lnTo>
                  <a:close/>
                  <a:moveTo>
                    <a:pt x="52677" y="18967"/>
                  </a:moveTo>
                  <a:lnTo>
                    <a:pt x="52677" y="18998"/>
                  </a:lnTo>
                  <a:lnTo>
                    <a:pt x="52585" y="18998"/>
                  </a:lnTo>
                  <a:lnTo>
                    <a:pt x="52585" y="18967"/>
                  </a:lnTo>
                  <a:close/>
                  <a:moveTo>
                    <a:pt x="24986" y="18967"/>
                  </a:moveTo>
                  <a:lnTo>
                    <a:pt x="25017" y="19089"/>
                  </a:lnTo>
                  <a:lnTo>
                    <a:pt x="24956" y="19089"/>
                  </a:lnTo>
                  <a:lnTo>
                    <a:pt x="24956" y="18967"/>
                  </a:lnTo>
                  <a:close/>
                  <a:moveTo>
                    <a:pt x="54379" y="19058"/>
                  </a:moveTo>
                  <a:lnTo>
                    <a:pt x="54379" y="19089"/>
                  </a:lnTo>
                  <a:lnTo>
                    <a:pt x="54288" y="19089"/>
                  </a:lnTo>
                  <a:lnTo>
                    <a:pt x="54288" y="19058"/>
                  </a:lnTo>
                  <a:close/>
                  <a:moveTo>
                    <a:pt x="28846" y="19028"/>
                  </a:moveTo>
                  <a:lnTo>
                    <a:pt x="28846" y="19089"/>
                  </a:lnTo>
                  <a:lnTo>
                    <a:pt x="28725" y="19119"/>
                  </a:lnTo>
                  <a:lnTo>
                    <a:pt x="28725" y="19028"/>
                  </a:lnTo>
                  <a:close/>
                  <a:moveTo>
                    <a:pt x="84501" y="19119"/>
                  </a:moveTo>
                  <a:lnTo>
                    <a:pt x="84501" y="19150"/>
                  </a:lnTo>
                  <a:lnTo>
                    <a:pt x="84440" y="19150"/>
                  </a:lnTo>
                  <a:lnTo>
                    <a:pt x="84440" y="19119"/>
                  </a:lnTo>
                  <a:close/>
                  <a:moveTo>
                    <a:pt x="23041" y="19210"/>
                  </a:moveTo>
                  <a:lnTo>
                    <a:pt x="23041" y="19241"/>
                  </a:lnTo>
                  <a:lnTo>
                    <a:pt x="22950" y="19241"/>
                  </a:lnTo>
                  <a:lnTo>
                    <a:pt x="22950" y="19210"/>
                  </a:lnTo>
                  <a:close/>
                  <a:moveTo>
                    <a:pt x="86355" y="18724"/>
                  </a:moveTo>
                  <a:lnTo>
                    <a:pt x="86537" y="18937"/>
                  </a:lnTo>
                  <a:lnTo>
                    <a:pt x="86720" y="19119"/>
                  </a:lnTo>
                  <a:lnTo>
                    <a:pt x="86477" y="19271"/>
                  </a:lnTo>
                  <a:lnTo>
                    <a:pt x="86477" y="19058"/>
                  </a:lnTo>
                  <a:lnTo>
                    <a:pt x="86355" y="19028"/>
                  </a:lnTo>
                  <a:lnTo>
                    <a:pt x="86355" y="18724"/>
                  </a:lnTo>
                  <a:close/>
                  <a:moveTo>
                    <a:pt x="53528" y="19362"/>
                  </a:moveTo>
                  <a:lnTo>
                    <a:pt x="53528" y="19393"/>
                  </a:lnTo>
                  <a:lnTo>
                    <a:pt x="53467" y="19393"/>
                  </a:lnTo>
                  <a:lnTo>
                    <a:pt x="53467" y="19362"/>
                  </a:lnTo>
                  <a:close/>
                  <a:moveTo>
                    <a:pt x="84015" y="19362"/>
                  </a:moveTo>
                  <a:lnTo>
                    <a:pt x="84167" y="19453"/>
                  </a:lnTo>
                  <a:cubicBezTo>
                    <a:pt x="84106" y="19464"/>
                    <a:pt x="84065" y="19470"/>
                    <a:pt x="84039" y="19470"/>
                  </a:cubicBezTo>
                  <a:cubicBezTo>
                    <a:pt x="83988" y="19470"/>
                    <a:pt x="83994" y="19443"/>
                    <a:pt x="84015" y="19362"/>
                  </a:cubicBezTo>
                  <a:close/>
                  <a:moveTo>
                    <a:pt x="30913" y="19514"/>
                  </a:moveTo>
                  <a:lnTo>
                    <a:pt x="30913" y="19545"/>
                  </a:lnTo>
                  <a:lnTo>
                    <a:pt x="30853" y="19545"/>
                  </a:lnTo>
                  <a:lnTo>
                    <a:pt x="30853" y="19514"/>
                  </a:lnTo>
                  <a:close/>
                  <a:moveTo>
                    <a:pt x="31187" y="19362"/>
                  </a:moveTo>
                  <a:lnTo>
                    <a:pt x="31187" y="19545"/>
                  </a:lnTo>
                  <a:lnTo>
                    <a:pt x="31157" y="19545"/>
                  </a:lnTo>
                  <a:lnTo>
                    <a:pt x="31126" y="19362"/>
                  </a:lnTo>
                  <a:close/>
                  <a:moveTo>
                    <a:pt x="55230" y="19271"/>
                  </a:moveTo>
                  <a:lnTo>
                    <a:pt x="55230" y="19484"/>
                  </a:lnTo>
                  <a:cubicBezTo>
                    <a:pt x="55260" y="19484"/>
                    <a:pt x="55291" y="19484"/>
                    <a:pt x="55321" y="19514"/>
                  </a:cubicBezTo>
                  <a:lnTo>
                    <a:pt x="55291" y="19545"/>
                  </a:lnTo>
                  <a:lnTo>
                    <a:pt x="55230" y="19484"/>
                  </a:lnTo>
                  <a:cubicBezTo>
                    <a:pt x="55200" y="19453"/>
                    <a:pt x="55139" y="19393"/>
                    <a:pt x="55108" y="19362"/>
                  </a:cubicBezTo>
                  <a:lnTo>
                    <a:pt x="55230" y="19271"/>
                  </a:lnTo>
                  <a:close/>
                  <a:moveTo>
                    <a:pt x="84927" y="19484"/>
                  </a:moveTo>
                  <a:lnTo>
                    <a:pt x="84927" y="19575"/>
                  </a:lnTo>
                  <a:lnTo>
                    <a:pt x="84896" y="19575"/>
                  </a:lnTo>
                  <a:lnTo>
                    <a:pt x="84896" y="19484"/>
                  </a:lnTo>
                  <a:close/>
                  <a:moveTo>
                    <a:pt x="81461" y="19484"/>
                  </a:moveTo>
                  <a:cubicBezTo>
                    <a:pt x="81483" y="19571"/>
                    <a:pt x="81489" y="19642"/>
                    <a:pt x="81424" y="19642"/>
                  </a:cubicBezTo>
                  <a:cubicBezTo>
                    <a:pt x="81398" y="19642"/>
                    <a:pt x="81361" y="19631"/>
                    <a:pt x="81309" y="19605"/>
                  </a:cubicBezTo>
                  <a:lnTo>
                    <a:pt x="81461" y="19484"/>
                  </a:lnTo>
                  <a:close/>
                  <a:moveTo>
                    <a:pt x="54926" y="19605"/>
                  </a:moveTo>
                  <a:lnTo>
                    <a:pt x="54744" y="19818"/>
                  </a:lnTo>
                  <a:lnTo>
                    <a:pt x="54713" y="19666"/>
                  </a:lnTo>
                  <a:lnTo>
                    <a:pt x="54926" y="19605"/>
                  </a:lnTo>
                  <a:close/>
                  <a:moveTo>
                    <a:pt x="18269" y="19727"/>
                  </a:moveTo>
                  <a:lnTo>
                    <a:pt x="18299" y="19909"/>
                  </a:lnTo>
                  <a:lnTo>
                    <a:pt x="18178" y="19909"/>
                  </a:lnTo>
                  <a:lnTo>
                    <a:pt x="18269" y="19727"/>
                  </a:lnTo>
                  <a:close/>
                  <a:moveTo>
                    <a:pt x="17387" y="19575"/>
                  </a:moveTo>
                  <a:cubicBezTo>
                    <a:pt x="17418" y="19666"/>
                    <a:pt x="17448" y="19757"/>
                    <a:pt x="17448" y="19849"/>
                  </a:cubicBezTo>
                  <a:lnTo>
                    <a:pt x="17661" y="19940"/>
                  </a:lnTo>
                  <a:lnTo>
                    <a:pt x="17114" y="19940"/>
                  </a:lnTo>
                  <a:cubicBezTo>
                    <a:pt x="17205" y="19879"/>
                    <a:pt x="17266" y="19849"/>
                    <a:pt x="17296" y="19788"/>
                  </a:cubicBezTo>
                  <a:cubicBezTo>
                    <a:pt x="17326" y="19727"/>
                    <a:pt x="17357" y="19666"/>
                    <a:pt x="17387" y="19575"/>
                  </a:cubicBezTo>
                  <a:close/>
                  <a:moveTo>
                    <a:pt x="64653" y="19879"/>
                  </a:moveTo>
                  <a:lnTo>
                    <a:pt x="64622" y="19940"/>
                  </a:lnTo>
                  <a:lnTo>
                    <a:pt x="64622" y="19879"/>
                  </a:lnTo>
                  <a:close/>
                  <a:moveTo>
                    <a:pt x="82069" y="19849"/>
                  </a:moveTo>
                  <a:lnTo>
                    <a:pt x="82100" y="19879"/>
                  </a:lnTo>
                  <a:lnTo>
                    <a:pt x="82039" y="19940"/>
                  </a:lnTo>
                  <a:cubicBezTo>
                    <a:pt x="82049" y="19909"/>
                    <a:pt x="82059" y="19879"/>
                    <a:pt x="82069" y="19849"/>
                  </a:cubicBezTo>
                  <a:close/>
                  <a:moveTo>
                    <a:pt x="27935" y="19757"/>
                  </a:moveTo>
                  <a:lnTo>
                    <a:pt x="28026" y="19940"/>
                  </a:lnTo>
                  <a:cubicBezTo>
                    <a:pt x="28005" y="19940"/>
                    <a:pt x="27985" y="19941"/>
                    <a:pt x="27967" y="19941"/>
                  </a:cubicBezTo>
                  <a:cubicBezTo>
                    <a:pt x="27903" y="19941"/>
                    <a:pt x="27864" y="19923"/>
                    <a:pt x="27935" y="19757"/>
                  </a:cubicBezTo>
                  <a:close/>
                  <a:moveTo>
                    <a:pt x="82009" y="19940"/>
                  </a:moveTo>
                  <a:cubicBezTo>
                    <a:pt x="82015" y="19947"/>
                    <a:pt x="82021" y="19954"/>
                    <a:pt x="82025" y="19961"/>
                  </a:cubicBezTo>
                  <a:lnTo>
                    <a:pt x="82025" y="19961"/>
                  </a:lnTo>
                  <a:cubicBezTo>
                    <a:pt x="82008" y="19987"/>
                    <a:pt x="82002" y="19997"/>
                    <a:pt x="82001" y="19997"/>
                  </a:cubicBezTo>
                  <a:cubicBezTo>
                    <a:pt x="81999" y="19997"/>
                    <a:pt x="82009" y="19973"/>
                    <a:pt x="82009" y="19940"/>
                  </a:cubicBezTo>
                  <a:close/>
                  <a:moveTo>
                    <a:pt x="80428" y="19940"/>
                  </a:moveTo>
                  <a:lnTo>
                    <a:pt x="80428" y="20031"/>
                  </a:lnTo>
                  <a:lnTo>
                    <a:pt x="80398" y="20031"/>
                  </a:lnTo>
                  <a:lnTo>
                    <a:pt x="80398" y="19940"/>
                  </a:lnTo>
                  <a:close/>
                  <a:moveTo>
                    <a:pt x="82029" y="19969"/>
                  </a:moveTo>
                  <a:cubicBezTo>
                    <a:pt x="82039" y="19992"/>
                    <a:pt x="82039" y="20020"/>
                    <a:pt x="82039" y="20061"/>
                  </a:cubicBezTo>
                  <a:cubicBezTo>
                    <a:pt x="82039" y="20061"/>
                    <a:pt x="82009" y="20061"/>
                    <a:pt x="81978" y="20122"/>
                  </a:cubicBezTo>
                  <a:cubicBezTo>
                    <a:pt x="81995" y="20071"/>
                    <a:pt x="82012" y="20020"/>
                    <a:pt x="82029" y="19969"/>
                  </a:cubicBezTo>
                  <a:close/>
                  <a:moveTo>
                    <a:pt x="72616" y="20244"/>
                  </a:moveTo>
                  <a:lnTo>
                    <a:pt x="72556" y="20304"/>
                  </a:lnTo>
                  <a:lnTo>
                    <a:pt x="72556" y="20304"/>
                  </a:lnTo>
                  <a:cubicBezTo>
                    <a:pt x="72558" y="20275"/>
                    <a:pt x="72564" y="20244"/>
                    <a:pt x="72586" y="20244"/>
                  </a:cubicBezTo>
                  <a:close/>
                  <a:moveTo>
                    <a:pt x="71218" y="20183"/>
                  </a:moveTo>
                  <a:lnTo>
                    <a:pt x="71218" y="20305"/>
                  </a:lnTo>
                  <a:lnTo>
                    <a:pt x="71157" y="20305"/>
                  </a:lnTo>
                  <a:lnTo>
                    <a:pt x="71157" y="20183"/>
                  </a:lnTo>
                  <a:close/>
                  <a:moveTo>
                    <a:pt x="13649" y="20335"/>
                  </a:moveTo>
                  <a:lnTo>
                    <a:pt x="13649" y="20396"/>
                  </a:lnTo>
                  <a:lnTo>
                    <a:pt x="13618" y="20396"/>
                  </a:lnTo>
                  <a:lnTo>
                    <a:pt x="13618" y="20335"/>
                  </a:lnTo>
                  <a:close/>
                  <a:moveTo>
                    <a:pt x="71704" y="20305"/>
                  </a:moveTo>
                  <a:lnTo>
                    <a:pt x="71917" y="20426"/>
                  </a:lnTo>
                  <a:cubicBezTo>
                    <a:pt x="71877" y="20458"/>
                    <a:pt x="71845" y="20471"/>
                    <a:pt x="71820" y="20471"/>
                  </a:cubicBezTo>
                  <a:cubicBezTo>
                    <a:pt x="71749" y="20471"/>
                    <a:pt x="71727" y="20372"/>
                    <a:pt x="71704" y="20305"/>
                  </a:cubicBezTo>
                  <a:close/>
                  <a:moveTo>
                    <a:pt x="12798" y="20092"/>
                  </a:moveTo>
                  <a:cubicBezTo>
                    <a:pt x="12767" y="20153"/>
                    <a:pt x="12767" y="20213"/>
                    <a:pt x="12737" y="20274"/>
                  </a:cubicBezTo>
                  <a:cubicBezTo>
                    <a:pt x="12676" y="20396"/>
                    <a:pt x="12676" y="20487"/>
                    <a:pt x="12828" y="20578"/>
                  </a:cubicBezTo>
                  <a:lnTo>
                    <a:pt x="12585" y="20578"/>
                  </a:lnTo>
                  <a:cubicBezTo>
                    <a:pt x="12554" y="20487"/>
                    <a:pt x="12524" y="20365"/>
                    <a:pt x="12494" y="20274"/>
                  </a:cubicBezTo>
                  <a:lnTo>
                    <a:pt x="12494" y="20274"/>
                  </a:lnTo>
                  <a:cubicBezTo>
                    <a:pt x="12513" y="20284"/>
                    <a:pt x="12531" y="20288"/>
                    <a:pt x="12547" y="20288"/>
                  </a:cubicBezTo>
                  <a:cubicBezTo>
                    <a:pt x="12636" y="20288"/>
                    <a:pt x="12695" y="20168"/>
                    <a:pt x="12798" y="20092"/>
                  </a:cubicBezTo>
                  <a:close/>
                  <a:moveTo>
                    <a:pt x="70549" y="20639"/>
                  </a:moveTo>
                  <a:lnTo>
                    <a:pt x="70580" y="20760"/>
                  </a:lnTo>
                  <a:lnTo>
                    <a:pt x="70519" y="20760"/>
                  </a:lnTo>
                  <a:lnTo>
                    <a:pt x="70519" y="20639"/>
                  </a:lnTo>
                  <a:close/>
                  <a:moveTo>
                    <a:pt x="77632" y="20608"/>
                  </a:moveTo>
                  <a:lnTo>
                    <a:pt x="77632" y="20760"/>
                  </a:lnTo>
                  <a:lnTo>
                    <a:pt x="77601" y="20760"/>
                  </a:lnTo>
                  <a:lnTo>
                    <a:pt x="77601" y="20608"/>
                  </a:lnTo>
                  <a:close/>
                  <a:moveTo>
                    <a:pt x="69486" y="20608"/>
                  </a:moveTo>
                  <a:lnTo>
                    <a:pt x="69486" y="20760"/>
                  </a:lnTo>
                  <a:lnTo>
                    <a:pt x="69465" y="20771"/>
                  </a:lnTo>
                  <a:lnTo>
                    <a:pt x="69465" y="20771"/>
                  </a:lnTo>
                  <a:lnTo>
                    <a:pt x="69455" y="20760"/>
                  </a:lnTo>
                  <a:cubicBezTo>
                    <a:pt x="69394" y="20760"/>
                    <a:pt x="69364" y="20700"/>
                    <a:pt x="69334" y="20608"/>
                  </a:cubicBezTo>
                  <a:close/>
                  <a:moveTo>
                    <a:pt x="72555" y="20305"/>
                  </a:moveTo>
                  <a:cubicBezTo>
                    <a:pt x="72555" y="20365"/>
                    <a:pt x="72555" y="20426"/>
                    <a:pt x="72555" y="20457"/>
                  </a:cubicBezTo>
                  <a:lnTo>
                    <a:pt x="72890" y="20457"/>
                  </a:lnTo>
                  <a:lnTo>
                    <a:pt x="72890" y="20791"/>
                  </a:lnTo>
                  <a:cubicBezTo>
                    <a:pt x="72707" y="20730"/>
                    <a:pt x="72647" y="20578"/>
                    <a:pt x="72495" y="20457"/>
                  </a:cubicBezTo>
                  <a:lnTo>
                    <a:pt x="72343" y="20457"/>
                  </a:lnTo>
                  <a:lnTo>
                    <a:pt x="72555" y="20305"/>
                  </a:lnTo>
                  <a:close/>
                  <a:moveTo>
                    <a:pt x="69476" y="20777"/>
                  </a:moveTo>
                  <a:cubicBezTo>
                    <a:pt x="69506" y="20777"/>
                    <a:pt x="69526" y="20791"/>
                    <a:pt x="69546" y="20791"/>
                  </a:cubicBezTo>
                  <a:lnTo>
                    <a:pt x="69516" y="20821"/>
                  </a:lnTo>
                  <a:lnTo>
                    <a:pt x="69472" y="20777"/>
                  </a:lnTo>
                  <a:lnTo>
                    <a:pt x="69472" y="20777"/>
                  </a:lnTo>
                  <a:cubicBezTo>
                    <a:pt x="69474" y="20777"/>
                    <a:pt x="69475" y="20777"/>
                    <a:pt x="69476" y="20777"/>
                  </a:cubicBezTo>
                  <a:close/>
                  <a:moveTo>
                    <a:pt x="70762" y="20730"/>
                  </a:moveTo>
                  <a:lnTo>
                    <a:pt x="70762" y="20852"/>
                  </a:lnTo>
                  <a:lnTo>
                    <a:pt x="70701" y="20852"/>
                  </a:lnTo>
                  <a:lnTo>
                    <a:pt x="70701" y="20730"/>
                  </a:lnTo>
                  <a:close/>
                  <a:moveTo>
                    <a:pt x="34500" y="20852"/>
                  </a:moveTo>
                  <a:lnTo>
                    <a:pt x="34500" y="20943"/>
                  </a:lnTo>
                  <a:lnTo>
                    <a:pt x="34470" y="20943"/>
                  </a:lnTo>
                  <a:lnTo>
                    <a:pt x="34470" y="20852"/>
                  </a:lnTo>
                  <a:close/>
                  <a:moveTo>
                    <a:pt x="21673" y="20943"/>
                  </a:moveTo>
                  <a:lnTo>
                    <a:pt x="21703" y="21004"/>
                  </a:lnTo>
                  <a:cubicBezTo>
                    <a:pt x="21734" y="21004"/>
                    <a:pt x="21764" y="21034"/>
                    <a:pt x="21795" y="21034"/>
                  </a:cubicBezTo>
                  <a:lnTo>
                    <a:pt x="21764" y="21064"/>
                  </a:lnTo>
                  <a:lnTo>
                    <a:pt x="21703" y="21004"/>
                  </a:lnTo>
                  <a:cubicBezTo>
                    <a:pt x="21673" y="21004"/>
                    <a:pt x="21643" y="20973"/>
                    <a:pt x="21643" y="20973"/>
                  </a:cubicBezTo>
                  <a:lnTo>
                    <a:pt x="21673" y="20943"/>
                  </a:lnTo>
                  <a:close/>
                  <a:moveTo>
                    <a:pt x="73011" y="21034"/>
                  </a:moveTo>
                  <a:lnTo>
                    <a:pt x="73011" y="21064"/>
                  </a:lnTo>
                  <a:lnTo>
                    <a:pt x="72859" y="21064"/>
                  </a:lnTo>
                  <a:lnTo>
                    <a:pt x="72859" y="21034"/>
                  </a:lnTo>
                  <a:close/>
                  <a:moveTo>
                    <a:pt x="70580" y="21004"/>
                  </a:moveTo>
                  <a:lnTo>
                    <a:pt x="70610" y="21034"/>
                  </a:lnTo>
                  <a:lnTo>
                    <a:pt x="70574" y="21070"/>
                  </a:lnTo>
                  <a:lnTo>
                    <a:pt x="70574" y="21070"/>
                  </a:lnTo>
                  <a:cubicBezTo>
                    <a:pt x="70565" y="21045"/>
                    <a:pt x="70563" y="21020"/>
                    <a:pt x="70580" y="21004"/>
                  </a:cubicBezTo>
                  <a:close/>
                  <a:moveTo>
                    <a:pt x="70578" y="21079"/>
                  </a:moveTo>
                  <a:cubicBezTo>
                    <a:pt x="70589" y="21084"/>
                    <a:pt x="70599" y="21089"/>
                    <a:pt x="70610" y="21095"/>
                  </a:cubicBezTo>
                  <a:lnTo>
                    <a:pt x="70610" y="21125"/>
                  </a:lnTo>
                  <a:cubicBezTo>
                    <a:pt x="70598" y="21113"/>
                    <a:pt x="70586" y="21097"/>
                    <a:pt x="70578" y="21079"/>
                  </a:cubicBezTo>
                  <a:close/>
                  <a:moveTo>
                    <a:pt x="66689" y="20912"/>
                  </a:moveTo>
                  <a:lnTo>
                    <a:pt x="66811" y="21156"/>
                  </a:lnTo>
                  <a:lnTo>
                    <a:pt x="66568" y="21156"/>
                  </a:lnTo>
                  <a:lnTo>
                    <a:pt x="66689" y="20912"/>
                  </a:lnTo>
                  <a:close/>
                  <a:moveTo>
                    <a:pt x="68118" y="20943"/>
                  </a:moveTo>
                  <a:lnTo>
                    <a:pt x="68239" y="21064"/>
                  </a:lnTo>
                  <a:lnTo>
                    <a:pt x="68057" y="21064"/>
                  </a:lnTo>
                  <a:lnTo>
                    <a:pt x="68118" y="21156"/>
                  </a:lnTo>
                  <a:cubicBezTo>
                    <a:pt x="68072" y="21163"/>
                    <a:pt x="68027" y="21167"/>
                    <a:pt x="67981" y="21167"/>
                  </a:cubicBezTo>
                  <a:cubicBezTo>
                    <a:pt x="67846" y="21167"/>
                    <a:pt x="67715" y="21133"/>
                    <a:pt x="67601" y="21064"/>
                  </a:cubicBezTo>
                  <a:lnTo>
                    <a:pt x="67844" y="20943"/>
                  </a:lnTo>
                  <a:lnTo>
                    <a:pt x="67996" y="21034"/>
                  </a:lnTo>
                  <a:lnTo>
                    <a:pt x="68118" y="20943"/>
                  </a:lnTo>
                  <a:close/>
                  <a:moveTo>
                    <a:pt x="67236" y="21095"/>
                  </a:moveTo>
                  <a:lnTo>
                    <a:pt x="67236" y="21186"/>
                  </a:lnTo>
                  <a:lnTo>
                    <a:pt x="67206" y="21186"/>
                  </a:lnTo>
                  <a:lnTo>
                    <a:pt x="67206" y="21095"/>
                  </a:lnTo>
                  <a:close/>
                  <a:moveTo>
                    <a:pt x="67023" y="20943"/>
                  </a:moveTo>
                  <a:lnTo>
                    <a:pt x="67145" y="21216"/>
                  </a:lnTo>
                  <a:lnTo>
                    <a:pt x="66841" y="21064"/>
                  </a:lnTo>
                  <a:lnTo>
                    <a:pt x="67023" y="20943"/>
                  </a:lnTo>
                  <a:close/>
                  <a:moveTo>
                    <a:pt x="65321" y="21095"/>
                  </a:moveTo>
                  <a:lnTo>
                    <a:pt x="65352" y="21247"/>
                  </a:lnTo>
                  <a:lnTo>
                    <a:pt x="65291" y="21247"/>
                  </a:lnTo>
                  <a:lnTo>
                    <a:pt x="65291" y="21095"/>
                  </a:lnTo>
                  <a:close/>
                  <a:moveTo>
                    <a:pt x="65838" y="21186"/>
                  </a:moveTo>
                  <a:lnTo>
                    <a:pt x="65838" y="21247"/>
                  </a:lnTo>
                  <a:lnTo>
                    <a:pt x="65808" y="21247"/>
                  </a:lnTo>
                  <a:lnTo>
                    <a:pt x="65808" y="21186"/>
                  </a:lnTo>
                  <a:close/>
                  <a:moveTo>
                    <a:pt x="68270" y="21156"/>
                  </a:moveTo>
                  <a:cubicBezTo>
                    <a:pt x="68270" y="21186"/>
                    <a:pt x="68270" y="21216"/>
                    <a:pt x="68239" y="21247"/>
                  </a:cubicBezTo>
                  <a:lnTo>
                    <a:pt x="68239" y="21216"/>
                  </a:lnTo>
                  <a:lnTo>
                    <a:pt x="68270" y="21156"/>
                  </a:lnTo>
                  <a:close/>
                  <a:moveTo>
                    <a:pt x="68817" y="20669"/>
                  </a:moveTo>
                  <a:lnTo>
                    <a:pt x="69090" y="21034"/>
                  </a:lnTo>
                  <a:lnTo>
                    <a:pt x="69273" y="20730"/>
                  </a:lnTo>
                  <a:lnTo>
                    <a:pt x="69394" y="21034"/>
                  </a:lnTo>
                  <a:lnTo>
                    <a:pt x="69182" y="21156"/>
                  </a:lnTo>
                  <a:lnTo>
                    <a:pt x="69121" y="21095"/>
                  </a:lnTo>
                  <a:lnTo>
                    <a:pt x="68969" y="21247"/>
                  </a:lnTo>
                  <a:lnTo>
                    <a:pt x="68908" y="21095"/>
                  </a:lnTo>
                  <a:lnTo>
                    <a:pt x="68665" y="21095"/>
                  </a:lnTo>
                  <a:lnTo>
                    <a:pt x="68574" y="21247"/>
                  </a:lnTo>
                  <a:lnTo>
                    <a:pt x="68270" y="21156"/>
                  </a:lnTo>
                  <a:cubicBezTo>
                    <a:pt x="68330" y="20821"/>
                    <a:pt x="68604" y="20912"/>
                    <a:pt x="68786" y="20821"/>
                  </a:cubicBezTo>
                  <a:lnTo>
                    <a:pt x="68817" y="20669"/>
                  </a:lnTo>
                  <a:close/>
                  <a:moveTo>
                    <a:pt x="77170" y="20148"/>
                  </a:moveTo>
                  <a:cubicBezTo>
                    <a:pt x="77317" y="20148"/>
                    <a:pt x="77468" y="20188"/>
                    <a:pt x="77629" y="20188"/>
                  </a:cubicBezTo>
                  <a:cubicBezTo>
                    <a:pt x="77660" y="20188"/>
                    <a:pt x="77691" y="20186"/>
                    <a:pt x="77723" y="20183"/>
                  </a:cubicBezTo>
                  <a:lnTo>
                    <a:pt x="77723" y="20183"/>
                  </a:lnTo>
                  <a:cubicBezTo>
                    <a:pt x="77662" y="20335"/>
                    <a:pt x="77632" y="20457"/>
                    <a:pt x="77601" y="20578"/>
                  </a:cubicBezTo>
                  <a:lnTo>
                    <a:pt x="77510" y="20578"/>
                  </a:lnTo>
                  <a:lnTo>
                    <a:pt x="77510" y="20821"/>
                  </a:lnTo>
                  <a:lnTo>
                    <a:pt x="77176" y="21095"/>
                  </a:lnTo>
                  <a:lnTo>
                    <a:pt x="76993" y="21095"/>
                  </a:lnTo>
                  <a:lnTo>
                    <a:pt x="76932" y="21277"/>
                  </a:lnTo>
                  <a:lnTo>
                    <a:pt x="76872" y="21095"/>
                  </a:lnTo>
                  <a:lnTo>
                    <a:pt x="76325" y="21095"/>
                  </a:lnTo>
                  <a:lnTo>
                    <a:pt x="76325" y="20700"/>
                  </a:lnTo>
                  <a:lnTo>
                    <a:pt x="76659" y="20791"/>
                  </a:lnTo>
                  <a:cubicBezTo>
                    <a:pt x="76689" y="20548"/>
                    <a:pt x="76689" y="20548"/>
                    <a:pt x="76537" y="20305"/>
                  </a:cubicBezTo>
                  <a:lnTo>
                    <a:pt x="76355" y="20487"/>
                  </a:lnTo>
                  <a:lnTo>
                    <a:pt x="76264" y="20274"/>
                  </a:lnTo>
                  <a:lnTo>
                    <a:pt x="76233" y="20517"/>
                  </a:lnTo>
                  <a:lnTo>
                    <a:pt x="76081" y="20639"/>
                  </a:lnTo>
                  <a:lnTo>
                    <a:pt x="76142" y="21034"/>
                  </a:lnTo>
                  <a:cubicBezTo>
                    <a:pt x="76081" y="21110"/>
                    <a:pt x="75983" y="21110"/>
                    <a:pt x="75880" y="21110"/>
                  </a:cubicBezTo>
                  <a:cubicBezTo>
                    <a:pt x="75777" y="21110"/>
                    <a:pt x="75671" y="21110"/>
                    <a:pt x="75595" y="21186"/>
                  </a:cubicBezTo>
                  <a:cubicBezTo>
                    <a:pt x="75495" y="21161"/>
                    <a:pt x="75436" y="21011"/>
                    <a:pt x="75316" y="21011"/>
                  </a:cubicBezTo>
                  <a:cubicBezTo>
                    <a:pt x="75290" y="21011"/>
                    <a:pt x="75262" y="21018"/>
                    <a:pt x="75230" y="21034"/>
                  </a:cubicBezTo>
                  <a:lnTo>
                    <a:pt x="75169" y="21186"/>
                  </a:lnTo>
                  <a:lnTo>
                    <a:pt x="74774" y="21064"/>
                  </a:lnTo>
                  <a:lnTo>
                    <a:pt x="74774" y="20882"/>
                  </a:lnTo>
                  <a:lnTo>
                    <a:pt x="75048" y="21064"/>
                  </a:lnTo>
                  <a:lnTo>
                    <a:pt x="75048" y="20730"/>
                  </a:lnTo>
                  <a:lnTo>
                    <a:pt x="74866" y="20700"/>
                  </a:lnTo>
                  <a:lnTo>
                    <a:pt x="74744" y="20578"/>
                  </a:lnTo>
                  <a:lnTo>
                    <a:pt x="74531" y="20578"/>
                  </a:lnTo>
                  <a:cubicBezTo>
                    <a:pt x="74482" y="20504"/>
                    <a:pt x="74393" y="20470"/>
                    <a:pt x="74361" y="20363"/>
                  </a:cubicBezTo>
                  <a:lnTo>
                    <a:pt x="74361" y="20363"/>
                  </a:lnTo>
                  <a:cubicBezTo>
                    <a:pt x="74403" y="20332"/>
                    <a:pt x="74439" y="20320"/>
                    <a:pt x="74470" y="20320"/>
                  </a:cubicBezTo>
                  <a:cubicBezTo>
                    <a:pt x="74553" y="20320"/>
                    <a:pt x="74606" y="20409"/>
                    <a:pt x="74683" y="20487"/>
                  </a:cubicBezTo>
                  <a:lnTo>
                    <a:pt x="74805" y="20274"/>
                  </a:lnTo>
                  <a:lnTo>
                    <a:pt x="74957" y="20365"/>
                  </a:lnTo>
                  <a:lnTo>
                    <a:pt x="75109" y="20274"/>
                  </a:lnTo>
                  <a:cubicBezTo>
                    <a:pt x="75169" y="20274"/>
                    <a:pt x="75244" y="20342"/>
                    <a:pt x="75323" y="20342"/>
                  </a:cubicBezTo>
                  <a:cubicBezTo>
                    <a:pt x="75362" y="20342"/>
                    <a:pt x="75403" y="20325"/>
                    <a:pt x="75443" y="20274"/>
                  </a:cubicBezTo>
                  <a:cubicBezTo>
                    <a:pt x="75449" y="20268"/>
                    <a:pt x="75459" y="20266"/>
                    <a:pt x="75472" y="20266"/>
                  </a:cubicBezTo>
                  <a:cubicBezTo>
                    <a:pt x="75522" y="20266"/>
                    <a:pt x="75619" y="20305"/>
                    <a:pt x="75717" y="20305"/>
                  </a:cubicBezTo>
                  <a:cubicBezTo>
                    <a:pt x="75823" y="20213"/>
                    <a:pt x="75967" y="20206"/>
                    <a:pt x="76119" y="20206"/>
                  </a:cubicBezTo>
                  <a:cubicBezTo>
                    <a:pt x="76150" y="20206"/>
                    <a:pt x="76180" y="20206"/>
                    <a:pt x="76211" y="20206"/>
                  </a:cubicBezTo>
                  <a:cubicBezTo>
                    <a:pt x="76334" y="20206"/>
                    <a:pt x="76458" y="20201"/>
                    <a:pt x="76568" y="20153"/>
                  </a:cubicBezTo>
                  <a:cubicBezTo>
                    <a:pt x="76689" y="20153"/>
                    <a:pt x="76791" y="20191"/>
                    <a:pt x="76890" y="20191"/>
                  </a:cubicBezTo>
                  <a:cubicBezTo>
                    <a:pt x="76914" y="20191"/>
                    <a:pt x="76939" y="20189"/>
                    <a:pt x="76963" y="20183"/>
                  </a:cubicBezTo>
                  <a:cubicBezTo>
                    <a:pt x="77032" y="20157"/>
                    <a:pt x="77100" y="20148"/>
                    <a:pt x="77170" y="20148"/>
                  </a:cubicBezTo>
                  <a:close/>
                  <a:moveTo>
                    <a:pt x="64805" y="21186"/>
                  </a:moveTo>
                  <a:lnTo>
                    <a:pt x="64835" y="21308"/>
                  </a:lnTo>
                  <a:lnTo>
                    <a:pt x="64774" y="21308"/>
                  </a:lnTo>
                  <a:lnTo>
                    <a:pt x="64774" y="21186"/>
                  </a:lnTo>
                  <a:close/>
                  <a:moveTo>
                    <a:pt x="71613" y="20517"/>
                  </a:moveTo>
                  <a:lnTo>
                    <a:pt x="72191" y="20973"/>
                  </a:lnTo>
                  <a:lnTo>
                    <a:pt x="72525" y="20760"/>
                  </a:lnTo>
                  <a:cubicBezTo>
                    <a:pt x="72582" y="20818"/>
                    <a:pt x="72628" y="20899"/>
                    <a:pt x="72654" y="20990"/>
                  </a:cubicBezTo>
                  <a:lnTo>
                    <a:pt x="72654" y="20990"/>
                  </a:lnTo>
                  <a:cubicBezTo>
                    <a:pt x="72581" y="21038"/>
                    <a:pt x="72499" y="21066"/>
                    <a:pt x="72420" y="21066"/>
                  </a:cubicBezTo>
                  <a:cubicBezTo>
                    <a:pt x="72372" y="21066"/>
                    <a:pt x="72325" y="21056"/>
                    <a:pt x="72282" y="21034"/>
                  </a:cubicBezTo>
                  <a:lnTo>
                    <a:pt x="72252" y="21247"/>
                  </a:lnTo>
                  <a:cubicBezTo>
                    <a:pt x="72213" y="21276"/>
                    <a:pt x="72177" y="21286"/>
                    <a:pt x="72144" y="21286"/>
                  </a:cubicBezTo>
                  <a:cubicBezTo>
                    <a:pt x="72072" y="21286"/>
                    <a:pt x="72010" y="21237"/>
                    <a:pt x="71948" y="21216"/>
                  </a:cubicBezTo>
                  <a:lnTo>
                    <a:pt x="71765" y="21308"/>
                  </a:lnTo>
                  <a:lnTo>
                    <a:pt x="71704" y="21004"/>
                  </a:lnTo>
                  <a:lnTo>
                    <a:pt x="71583" y="21247"/>
                  </a:lnTo>
                  <a:lnTo>
                    <a:pt x="71218" y="21064"/>
                  </a:lnTo>
                  <a:lnTo>
                    <a:pt x="71005" y="21064"/>
                  </a:lnTo>
                  <a:lnTo>
                    <a:pt x="70853" y="21247"/>
                  </a:lnTo>
                  <a:lnTo>
                    <a:pt x="70853" y="20791"/>
                  </a:lnTo>
                  <a:cubicBezTo>
                    <a:pt x="70944" y="20669"/>
                    <a:pt x="71127" y="20760"/>
                    <a:pt x="71309" y="20639"/>
                  </a:cubicBezTo>
                  <a:lnTo>
                    <a:pt x="71309" y="20639"/>
                  </a:lnTo>
                  <a:lnTo>
                    <a:pt x="71218" y="20791"/>
                  </a:lnTo>
                  <a:lnTo>
                    <a:pt x="71279" y="20852"/>
                  </a:lnTo>
                  <a:lnTo>
                    <a:pt x="71218" y="20943"/>
                  </a:lnTo>
                  <a:cubicBezTo>
                    <a:pt x="71248" y="20973"/>
                    <a:pt x="71309" y="20973"/>
                    <a:pt x="71309" y="20973"/>
                  </a:cubicBezTo>
                  <a:cubicBezTo>
                    <a:pt x="71370" y="20943"/>
                    <a:pt x="71400" y="20882"/>
                    <a:pt x="71431" y="20821"/>
                  </a:cubicBezTo>
                  <a:cubicBezTo>
                    <a:pt x="71492" y="20730"/>
                    <a:pt x="71552" y="20639"/>
                    <a:pt x="71613" y="20517"/>
                  </a:cubicBezTo>
                  <a:close/>
                  <a:moveTo>
                    <a:pt x="69692" y="20781"/>
                  </a:moveTo>
                  <a:cubicBezTo>
                    <a:pt x="69757" y="20781"/>
                    <a:pt x="69882" y="20811"/>
                    <a:pt x="70185" y="20882"/>
                  </a:cubicBezTo>
                  <a:lnTo>
                    <a:pt x="70215" y="21004"/>
                  </a:lnTo>
                  <a:lnTo>
                    <a:pt x="70397" y="21004"/>
                  </a:lnTo>
                  <a:cubicBezTo>
                    <a:pt x="70468" y="21027"/>
                    <a:pt x="70521" y="21051"/>
                    <a:pt x="70570" y="21075"/>
                  </a:cubicBezTo>
                  <a:lnTo>
                    <a:pt x="70570" y="21075"/>
                  </a:lnTo>
                  <a:lnTo>
                    <a:pt x="70549" y="21095"/>
                  </a:lnTo>
                  <a:cubicBezTo>
                    <a:pt x="70489" y="21156"/>
                    <a:pt x="70397" y="21216"/>
                    <a:pt x="70306" y="21247"/>
                  </a:cubicBezTo>
                  <a:lnTo>
                    <a:pt x="70215" y="21064"/>
                  </a:lnTo>
                  <a:lnTo>
                    <a:pt x="69911" y="21338"/>
                  </a:lnTo>
                  <a:lnTo>
                    <a:pt x="69607" y="21125"/>
                  </a:lnTo>
                  <a:lnTo>
                    <a:pt x="69607" y="20821"/>
                  </a:lnTo>
                  <a:cubicBezTo>
                    <a:pt x="69632" y="20796"/>
                    <a:pt x="69647" y="20781"/>
                    <a:pt x="69692" y="20781"/>
                  </a:cubicBezTo>
                  <a:close/>
                  <a:moveTo>
                    <a:pt x="74337" y="20381"/>
                  </a:moveTo>
                  <a:lnTo>
                    <a:pt x="74337" y="20381"/>
                  </a:lnTo>
                  <a:cubicBezTo>
                    <a:pt x="74311" y="20616"/>
                    <a:pt x="74284" y="20749"/>
                    <a:pt x="74258" y="20882"/>
                  </a:cubicBezTo>
                  <a:lnTo>
                    <a:pt x="74410" y="20791"/>
                  </a:lnTo>
                  <a:cubicBezTo>
                    <a:pt x="74410" y="20760"/>
                    <a:pt x="74410" y="20760"/>
                    <a:pt x="74410" y="20730"/>
                  </a:cubicBezTo>
                  <a:lnTo>
                    <a:pt x="74440" y="20760"/>
                  </a:lnTo>
                  <a:lnTo>
                    <a:pt x="74379" y="20821"/>
                  </a:lnTo>
                  <a:lnTo>
                    <a:pt x="74379" y="21125"/>
                  </a:lnTo>
                  <a:cubicBezTo>
                    <a:pt x="74258" y="21064"/>
                    <a:pt x="74227" y="21004"/>
                    <a:pt x="74227" y="20912"/>
                  </a:cubicBezTo>
                  <a:lnTo>
                    <a:pt x="74014" y="21004"/>
                  </a:lnTo>
                  <a:lnTo>
                    <a:pt x="74014" y="20700"/>
                  </a:lnTo>
                  <a:lnTo>
                    <a:pt x="73802" y="20517"/>
                  </a:lnTo>
                  <a:lnTo>
                    <a:pt x="73802" y="20517"/>
                  </a:lnTo>
                  <a:cubicBezTo>
                    <a:pt x="73741" y="20669"/>
                    <a:pt x="73893" y="20700"/>
                    <a:pt x="73954" y="20821"/>
                  </a:cubicBezTo>
                  <a:lnTo>
                    <a:pt x="73832" y="21247"/>
                  </a:lnTo>
                  <a:lnTo>
                    <a:pt x="73346" y="21368"/>
                  </a:lnTo>
                  <a:lnTo>
                    <a:pt x="73042" y="21156"/>
                  </a:lnTo>
                  <a:lnTo>
                    <a:pt x="73011" y="20912"/>
                  </a:lnTo>
                  <a:lnTo>
                    <a:pt x="73194" y="20821"/>
                  </a:lnTo>
                  <a:lnTo>
                    <a:pt x="73619" y="21064"/>
                  </a:lnTo>
                  <a:lnTo>
                    <a:pt x="73771" y="20791"/>
                  </a:lnTo>
                  <a:cubicBezTo>
                    <a:pt x="73711" y="20669"/>
                    <a:pt x="73559" y="20639"/>
                    <a:pt x="73559" y="20457"/>
                  </a:cubicBezTo>
                  <a:lnTo>
                    <a:pt x="73559" y="20457"/>
                  </a:lnTo>
                  <a:lnTo>
                    <a:pt x="73771" y="20517"/>
                  </a:lnTo>
                  <a:cubicBezTo>
                    <a:pt x="73805" y="20461"/>
                    <a:pt x="73834" y="20442"/>
                    <a:pt x="73860" y="20442"/>
                  </a:cubicBezTo>
                  <a:cubicBezTo>
                    <a:pt x="73903" y="20442"/>
                    <a:pt x="73934" y="20498"/>
                    <a:pt x="73954" y="20517"/>
                  </a:cubicBezTo>
                  <a:lnTo>
                    <a:pt x="74288" y="20426"/>
                  </a:lnTo>
                  <a:cubicBezTo>
                    <a:pt x="74305" y="20409"/>
                    <a:pt x="74322" y="20394"/>
                    <a:pt x="74337" y="20381"/>
                  </a:cubicBezTo>
                  <a:close/>
                  <a:moveTo>
                    <a:pt x="7174" y="21338"/>
                  </a:moveTo>
                  <a:cubicBezTo>
                    <a:pt x="7235" y="21368"/>
                    <a:pt x="7296" y="21429"/>
                    <a:pt x="7326" y="21490"/>
                  </a:cubicBezTo>
                  <a:lnTo>
                    <a:pt x="7174" y="21490"/>
                  </a:lnTo>
                  <a:lnTo>
                    <a:pt x="7174" y="21338"/>
                  </a:lnTo>
                  <a:close/>
                  <a:moveTo>
                    <a:pt x="77510" y="21642"/>
                  </a:moveTo>
                  <a:lnTo>
                    <a:pt x="77510" y="21672"/>
                  </a:lnTo>
                  <a:lnTo>
                    <a:pt x="77419" y="21672"/>
                  </a:lnTo>
                  <a:lnTo>
                    <a:pt x="77419" y="21642"/>
                  </a:lnTo>
                  <a:close/>
                  <a:moveTo>
                    <a:pt x="64470" y="21551"/>
                  </a:moveTo>
                  <a:lnTo>
                    <a:pt x="64653" y="21672"/>
                  </a:lnTo>
                  <a:lnTo>
                    <a:pt x="64622" y="21703"/>
                  </a:lnTo>
                  <a:lnTo>
                    <a:pt x="64470" y="21703"/>
                  </a:lnTo>
                  <a:lnTo>
                    <a:pt x="64470" y="21551"/>
                  </a:lnTo>
                  <a:close/>
                  <a:moveTo>
                    <a:pt x="4530" y="21733"/>
                  </a:moveTo>
                  <a:lnTo>
                    <a:pt x="4530" y="21764"/>
                  </a:lnTo>
                  <a:lnTo>
                    <a:pt x="4469" y="21764"/>
                  </a:lnTo>
                  <a:lnTo>
                    <a:pt x="4469" y="21733"/>
                  </a:lnTo>
                  <a:close/>
                  <a:moveTo>
                    <a:pt x="62950" y="21703"/>
                  </a:moveTo>
                  <a:lnTo>
                    <a:pt x="62950" y="21764"/>
                  </a:lnTo>
                  <a:lnTo>
                    <a:pt x="62920" y="21764"/>
                  </a:lnTo>
                  <a:lnTo>
                    <a:pt x="62920" y="21703"/>
                  </a:lnTo>
                  <a:close/>
                  <a:moveTo>
                    <a:pt x="69455" y="21733"/>
                  </a:moveTo>
                  <a:lnTo>
                    <a:pt x="69455" y="21764"/>
                  </a:lnTo>
                  <a:lnTo>
                    <a:pt x="69394" y="21764"/>
                  </a:lnTo>
                  <a:lnTo>
                    <a:pt x="69394" y="21733"/>
                  </a:lnTo>
                  <a:close/>
                  <a:moveTo>
                    <a:pt x="21916" y="21794"/>
                  </a:moveTo>
                  <a:lnTo>
                    <a:pt x="21916" y="21824"/>
                  </a:lnTo>
                  <a:lnTo>
                    <a:pt x="21855" y="21824"/>
                  </a:lnTo>
                  <a:lnTo>
                    <a:pt x="21855" y="21794"/>
                  </a:lnTo>
                  <a:close/>
                  <a:moveTo>
                    <a:pt x="64622" y="21703"/>
                  </a:moveTo>
                  <a:lnTo>
                    <a:pt x="64622" y="21703"/>
                  </a:lnTo>
                  <a:cubicBezTo>
                    <a:pt x="64653" y="21733"/>
                    <a:pt x="64683" y="21794"/>
                    <a:pt x="64683" y="21855"/>
                  </a:cubicBezTo>
                  <a:lnTo>
                    <a:pt x="64653" y="21855"/>
                  </a:lnTo>
                  <a:lnTo>
                    <a:pt x="64622" y="21703"/>
                  </a:lnTo>
                  <a:close/>
                  <a:moveTo>
                    <a:pt x="78008" y="21161"/>
                  </a:moveTo>
                  <a:cubicBezTo>
                    <a:pt x="78060" y="21161"/>
                    <a:pt x="78117" y="21174"/>
                    <a:pt x="78179" y="21186"/>
                  </a:cubicBezTo>
                  <a:lnTo>
                    <a:pt x="78118" y="21460"/>
                  </a:lnTo>
                  <a:lnTo>
                    <a:pt x="78209" y="21551"/>
                  </a:lnTo>
                  <a:lnTo>
                    <a:pt x="78148" y="21855"/>
                  </a:lnTo>
                  <a:lnTo>
                    <a:pt x="77814" y="21612"/>
                  </a:lnTo>
                  <a:lnTo>
                    <a:pt x="77814" y="21277"/>
                  </a:lnTo>
                  <a:cubicBezTo>
                    <a:pt x="77868" y="21187"/>
                    <a:pt x="77932" y="21161"/>
                    <a:pt x="78008" y="21161"/>
                  </a:cubicBezTo>
                  <a:close/>
                  <a:moveTo>
                    <a:pt x="64166" y="21764"/>
                  </a:moveTo>
                  <a:lnTo>
                    <a:pt x="64166" y="21916"/>
                  </a:lnTo>
                  <a:lnTo>
                    <a:pt x="64105" y="21916"/>
                  </a:lnTo>
                  <a:lnTo>
                    <a:pt x="64105" y="21764"/>
                  </a:lnTo>
                  <a:close/>
                  <a:moveTo>
                    <a:pt x="5624" y="21855"/>
                  </a:moveTo>
                  <a:lnTo>
                    <a:pt x="5624" y="21946"/>
                  </a:lnTo>
                  <a:lnTo>
                    <a:pt x="5594" y="21946"/>
                  </a:lnTo>
                  <a:lnTo>
                    <a:pt x="5594" y="21855"/>
                  </a:lnTo>
                  <a:close/>
                  <a:moveTo>
                    <a:pt x="77996" y="21855"/>
                  </a:moveTo>
                  <a:lnTo>
                    <a:pt x="77996" y="21946"/>
                  </a:lnTo>
                  <a:lnTo>
                    <a:pt x="77966" y="21946"/>
                  </a:lnTo>
                  <a:lnTo>
                    <a:pt x="77966" y="21855"/>
                  </a:lnTo>
                  <a:close/>
                  <a:moveTo>
                    <a:pt x="72768" y="21551"/>
                  </a:moveTo>
                  <a:cubicBezTo>
                    <a:pt x="72768" y="21672"/>
                    <a:pt x="72799" y="21764"/>
                    <a:pt x="72799" y="21855"/>
                  </a:cubicBezTo>
                  <a:cubicBezTo>
                    <a:pt x="72799" y="21855"/>
                    <a:pt x="72859" y="21916"/>
                    <a:pt x="72859" y="21916"/>
                  </a:cubicBezTo>
                  <a:lnTo>
                    <a:pt x="72616" y="22007"/>
                  </a:lnTo>
                  <a:cubicBezTo>
                    <a:pt x="72647" y="21855"/>
                    <a:pt x="72555" y="21672"/>
                    <a:pt x="72768" y="21551"/>
                  </a:cubicBezTo>
                  <a:close/>
                  <a:moveTo>
                    <a:pt x="5867" y="22067"/>
                  </a:moveTo>
                  <a:lnTo>
                    <a:pt x="5867" y="22067"/>
                  </a:lnTo>
                  <a:cubicBezTo>
                    <a:pt x="5888" y="22088"/>
                    <a:pt x="5880" y="22124"/>
                    <a:pt x="5823" y="22124"/>
                  </a:cubicBezTo>
                  <a:cubicBezTo>
                    <a:pt x="5798" y="22124"/>
                    <a:pt x="5762" y="22117"/>
                    <a:pt x="5715" y="22098"/>
                  </a:cubicBezTo>
                  <a:lnTo>
                    <a:pt x="5867" y="22067"/>
                  </a:lnTo>
                  <a:close/>
                  <a:moveTo>
                    <a:pt x="77692" y="21946"/>
                  </a:moveTo>
                  <a:lnTo>
                    <a:pt x="77875" y="22037"/>
                  </a:lnTo>
                  <a:lnTo>
                    <a:pt x="77844" y="22159"/>
                  </a:lnTo>
                  <a:lnTo>
                    <a:pt x="77571" y="22037"/>
                  </a:lnTo>
                  <a:lnTo>
                    <a:pt x="77692" y="21946"/>
                  </a:lnTo>
                  <a:close/>
                  <a:moveTo>
                    <a:pt x="5381" y="22159"/>
                  </a:moveTo>
                  <a:lnTo>
                    <a:pt x="5381" y="22250"/>
                  </a:lnTo>
                  <a:lnTo>
                    <a:pt x="5351" y="22250"/>
                  </a:lnTo>
                  <a:lnTo>
                    <a:pt x="5351" y="22159"/>
                  </a:lnTo>
                  <a:close/>
                  <a:moveTo>
                    <a:pt x="8269" y="22159"/>
                  </a:moveTo>
                  <a:lnTo>
                    <a:pt x="8269" y="22250"/>
                  </a:lnTo>
                  <a:lnTo>
                    <a:pt x="8238" y="22250"/>
                  </a:lnTo>
                  <a:lnTo>
                    <a:pt x="8238" y="22159"/>
                  </a:lnTo>
                  <a:close/>
                  <a:moveTo>
                    <a:pt x="8816" y="22128"/>
                  </a:moveTo>
                  <a:lnTo>
                    <a:pt x="8785" y="22280"/>
                  </a:lnTo>
                  <a:lnTo>
                    <a:pt x="8755" y="22280"/>
                  </a:lnTo>
                  <a:lnTo>
                    <a:pt x="8755" y="22128"/>
                  </a:lnTo>
                  <a:close/>
                  <a:moveTo>
                    <a:pt x="79546" y="22159"/>
                  </a:moveTo>
                  <a:lnTo>
                    <a:pt x="79577" y="22280"/>
                  </a:lnTo>
                  <a:lnTo>
                    <a:pt x="79516" y="22280"/>
                  </a:lnTo>
                  <a:lnTo>
                    <a:pt x="79516" y="22159"/>
                  </a:lnTo>
                  <a:close/>
                  <a:moveTo>
                    <a:pt x="4317" y="22341"/>
                  </a:moveTo>
                  <a:lnTo>
                    <a:pt x="4317" y="22371"/>
                  </a:lnTo>
                  <a:lnTo>
                    <a:pt x="4226" y="22371"/>
                  </a:lnTo>
                  <a:lnTo>
                    <a:pt x="4226" y="22341"/>
                  </a:lnTo>
                  <a:close/>
                  <a:moveTo>
                    <a:pt x="59425" y="22037"/>
                  </a:moveTo>
                  <a:lnTo>
                    <a:pt x="59698" y="22159"/>
                  </a:lnTo>
                  <a:lnTo>
                    <a:pt x="59516" y="22371"/>
                  </a:lnTo>
                  <a:cubicBezTo>
                    <a:pt x="59485" y="22280"/>
                    <a:pt x="59455" y="22189"/>
                    <a:pt x="59425" y="22037"/>
                  </a:cubicBezTo>
                  <a:close/>
                  <a:moveTo>
                    <a:pt x="78300" y="22067"/>
                  </a:moveTo>
                  <a:cubicBezTo>
                    <a:pt x="78513" y="22159"/>
                    <a:pt x="78422" y="22311"/>
                    <a:pt x="78391" y="22463"/>
                  </a:cubicBezTo>
                  <a:cubicBezTo>
                    <a:pt x="78391" y="22371"/>
                    <a:pt x="78361" y="22311"/>
                    <a:pt x="78361" y="22250"/>
                  </a:cubicBezTo>
                  <a:cubicBezTo>
                    <a:pt x="78331" y="22189"/>
                    <a:pt x="78300" y="22128"/>
                    <a:pt x="78300" y="22067"/>
                  </a:cubicBezTo>
                  <a:close/>
                  <a:moveTo>
                    <a:pt x="81218" y="22402"/>
                  </a:moveTo>
                  <a:lnTo>
                    <a:pt x="81218" y="22463"/>
                  </a:lnTo>
                  <a:lnTo>
                    <a:pt x="81188" y="22463"/>
                  </a:lnTo>
                  <a:lnTo>
                    <a:pt x="81188" y="22402"/>
                  </a:lnTo>
                  <a:close/>
                  <a:moveTo>
                    <a:pt x="80702" y="22189"/>
                  </a:moveTo>
                  <a:lnTo>
                    <a:pt x="80702" y="22189"/>
                  </a:lnTo>
                  <a:cubicBezTo>
                    <a:pt x="80823" y="22250"/>
                    <a:pt x="80884" y="22341"/>
                    <a:pt x="80762" y="22493"/>
                  </a:cubicBezTo>
                  <a:cubicBezTo>
                    <a:pt x="80702" y="22371"/>
                    <a:pt x="80610" y="22311"/>
                    <a:pt x="80702" y="22189"/>
                  </a:cubicBezTo>
                  <a:close/>
                  <a:moveTo>
                    <a:pt x="3831" y="22189"/>
                  </a:moveTo>
                  <a:lnTo>
                    <a:pt x="4013" y="22341"/>
                  </a:lnTo>
                  <a:cubicBezTo>
                    <a:pt x="3944" y="22411"/>
                    <a:pt x="3892" y="22534"/>
                    <a:pt x="3763" y="22534"/>
                  </a:cubicBezTo>
                  <a:cubicBezTo>
                    <a:pt x="3723" y="22534"/>
                    <a:pt x="3675" y="22522"/>
                    <a:pt x="3618" y="22493"/>
                  </a:cubicBezTo>
                  <a:lnTo>
                    <a:pt x="3770" y="22432"/>
                  </a:lnTo>
                  <a:lnTo>
                    <a:pt x="3831" y="22189"/>
                  </a:lnTo>
                  <a:close/>
                  <a:moveTo>
                    <a:pt x="80732" y="22523"/>
                  </a:moveTo>
                  <a:cubicBezTo>
                    <a:pt x="80732" y="22534"/>
                    <a:pt x="80732" y="22544"/>
                    <a:pt x="80732" y="22554"/>
                  </a:cubicBezTo>
                  <a:lnTo>
                    <a:pt x="80702" y="22554"/>
                  </a:lnTo>
                  <a:lnTo>
                    <a:pt x="80732" y="22523"/>
                  </a:lnTo>
                  <a:close/>
                  <a:moveTo>
                    <a:pt x="4074" y="22463"/>
                  </a:moveTo>
                  <a:lnTo>
                    <a:pt x="4074" y="22615"/>
                  </a:lnTo>
                  <a:lnTo>
                    <a:pt x="4044" y="22615"/>
                  </a:lnTo>
                  <a:lnTo>
                    <a:pt x="4044" y="22463"/>
                  </a:lnTo>
                  <a:close/>
                  <a:moveTo>
                    <a:pt x="4621" y="22098"/>
                  </a:moveTo>
                  <a:lnTo>
                    <a:pt x="4986" y="22189"/>
                  </a:lnTo>
                  <a:lnTo>
                    <a:pt x="4986" y="22280"/>
                  </a:lnTo>
                  <a:cubicBezTo>
                    <a:pt x="4712" y="22341"/>
                    <a:pt x="4712" y="22341"/>
                    <a:pt x="4651" y="22615"/>
                  </a:cubicBezTo>
                  <a:lnTo>
                    <a:pt x="4469" y="22432"/>
                  </a:lnTo>
                  <a:lnTo>
                    <a:pt x="4621" y="22098"/>
                  </a:lnTo>
                  <a:close/>
                  <a:moveTo>
                    <a:pt x="47388" y="22615"/>
                  </a:moveTo>
                  <a:lnTo>
                    <a:pt x="47418" y="22645"/>
                  </a:lnTo>
                  <a:lnTo>
                    <a:pt x="47357" y="22675"/>
                  </a:lnTo>
                  <a:cubicBezTo>
                    <a:pt x="47357" y="22645"/>
                    <a:pt x="47357" y="22615"/>
                    <a:pt x="47388" y="22615"/>
                  </a:cubicBezTo>
                  <a:close/>
                  <a:moveTo>
                    <a:pt x="5989" y="22615"/>
                  </a:moveTo>
                  <a:lnTo>
                    <a:pt x="5989" y="22706"/>
                  </a:lnTo>
                  <a:lnTo>
                    <a:pt x="5958" y="22706"/>
                  </a:lnTo>
                  <a:lnTo>
                    <a:pt x="5958" y="22615"/>
                  </a:lnTo>
                  <a:close/>
                  <a:moveTo>
                    <a:pt x="78665" y="22706"/>
                  </a:moveTo>
                  <a:lnTo>
                    <a:pt x="78665" y="22736"/>
                  </a:lnTo>
                  <a:lnTo>
                    <a:pt x="78565" y="22761"/>
                  </a:lnTo>
                  <a:lnTo>
                    <a:pt x="78565" y="22761"/>
                  </a:lnTo>
                  <a:cubicBezTo>
                    <a:pt x="78597" y="22706"/>
                    <a:pt x="78624" y="22706"/>
                    <a:pt x="78665" y="22706"/>
                  </a:cubicBezTo>
                  <a:close/>
                  <a:moveTo>
                    <a:pt x="47357" y="22675"/>
                  </a:moveTo>
                  <a:cubicBezTo>
                    <a:pt x="47357" y="22706"/>
                    <a:pt x="47327" y="22736"/>
                    <a:pt x="47327" y="22767"/>
                  </a:cubicBezTo>
                  <a:lnTo>
                    <a:pt x="47297" y="22736"/>
                  </a:lnTo>
                  <a:lnTo>
                    <a:pt x="47357" y="22675"/>
                  </a:lnTo>
                  <a:close/>
                  <a:moveTo>
                    <a:pt x="78969" y="22706"/>
                  </a:moveTo>
                  <a:lnTo>
                    <a:pt x="78969" y="22797"/>
                  </a:lnTo>
                  <a:lnTo>
                    <a:pt x="78787" y="22858"/>
                  </a:lnTo>
                  <a:lnTo>
                    <a:pt x="78756" y="22706"/>
                  </a:lnTo>
                  <a:close/>
                  <a:moveTo>
                    <a:pt x="3648" y="22767"/>
                  </a:moveTo>
                  <a:lnTo>
                    <a:pt x="3648" y="22979"/>
                  </a:lnTo>
                  <a:lnTo>
                    <a:pt x="3618" y="22979"/>
                  </a:lnTo>
                  <a:lnTo>
                    <a:pt x="3588" y="22767"/>
                  </a:lnTo>
                  <a:close/>
                  <a:moveTo>
                    <a:pt x="4895" y="22949"/>
                  </a:moveTo>
                  <a:lnTo>
                    <a:pt x="4895" y="22979"/>
                  </a:lnTo>
                  <a:lnTo>
                    <a:pt x="4834" y="22979"/>
                  </a:lnTo>
                  <a:lnTo>
                    <a:pt x="4834" y="22949"/>
                  </a:lnTo>
                  <a:close/>
                  <a:moveTo>
                    <a:pt x="3344" y="22919"/>
                  </a:moveTo>
                  <a:lnTo>
                    <a:pt x="3375" y="23040"/>
                  </a:lnTo>
                  <a:lnTo>
                    <a:pt x="3314" y="23040"/>
                  </a:lnTo>
                  <a:lnTo>
                    <a:pt x="3314" y="22919"/>
                  </a:lnTo>
                  <a:close/>
                  <a:moveTo>
                    <a:pt x="4895" y="23071"/>
                  </a:moveTo>
                  <a:lnTo>
                    <a:pt x="4895" y="23101"/>
                  </a:lnTo>
                  <a:lnTo>
                    <a:pt x="4773" y="23131"/>
                  </a:lnTo>
                  <a:lnTo>
                    <a:pt x="4773" y="23071"/>
                  </a:lnTo>
                  <a:close/>
                  <a:moveTo>
                    <a:pt x="78087" y="22554"/>
                  </a:moveTo>
                  <a:lnTo>
                    <a:pt x="78239" y="22797"/>
                  </a:lnTo>
                  <a:lnTo>
                    <a:pt x="78361" y="22675"/>
                  </a:lnTo>
                  <a:cubicBezTo>
                    <a:pt x="78415" y="22711"/>
                    <a:pt x="78468" y="22736"/>
                    <a:pt x="78497" y="22776"/>
                  </a:cubicBezTo>
                  <a:lnTo>
                    <a:pt x="78497" y="22776"/>
                  </a:lnTo>
                  <a:cubicBezTo>
                    <a:pt x="78412" y="22894"/>
                    <a:pt x="78302" y="22984"/>
                    <a:pt x="78148" y="23010"/>
                  </a:cubicBezTo>
                  <a:lnTo>
                    <a:pt x="78239" y="23131"/>
                  </a:lnTo>
                  <a:cubicBezTo>
                    <a:pt x="78210" y="23143"/>
                    <a:pt x="78186" y="23148"/>
                    <a:pt x="78165" y="23148"/>
                  </a:cubicBezTo>
                  <a:cubicBezTo>
                    <a:pt x="78075" y="23148"/>
                    <a:pt x="78045" y="23059"/>
                    <a:pt x="77996" y="23010"/>
                  </a:cubicBezTo>
                  <a:lnTo>
                    <a:pt x="77692" y="23071"/>
                  </a:lnTo>
                  <a:lnTo>
                    <a:pt x="77571" y="22979"/>
                  </a:lnTo>
                  <a:lnTo>
                    <a:pt x="77571" y="22675"/>
                  </a:lnTo>
                  <a:lnTo>
                    <a:pt x="77753" y="22736"/>
                  </a:lnTo>
                  <a:lnTo>
                    <a:pt x="77966" y="22645"/>
                  </a:lnTo>
                  <a:lnTo>
                    <a:pt x="77966" y="22645"/>
                  </a:lnTo>
                  <a:lnTo>
                    <a:pt x="77844" y="22827"/>
                  </a:lnTo>
                  <a:lnTo>
                    <a:pt x="77966" y="22888"/>
                  </a:lnTo>
                  <a:lnTo>
                    <a:pt x="78087" y="22554"/>
                  </a:lnTo>
                  <a:close/>
                  <a:moveTo>
                    <a:pt x="62798" y="23071"/>
                  </a:moveTo>
                  <a:lnTo>
                    <a:pt x="62798" y="23162"/>
                  </a:lnTo>
                  <a:lnTo>
                    <a:pt x="62768" y="23162"/>
                  </a:lnTo>
                  <a:lnTo>
                    <a:pt x="62768" y="23071"/>
                  </a:lnTo>
                  <a:close/>
                  <a:moveTo>
                    <a:pt x="3314" y="23192"/>
                  </a:moveTo>
                  <a:lnTo>
                    <a:pt x="3527" y="23344"/>
                  </a:lnTo>
                  <a:lnTo>
                    <a:pt x="3284" y="23374"/>
                  </a:lnTo>
                  <a:lnTo>
                    <a:pt x="3314" y="23192"/>
                  </a:lnTo>
                  <a:close/>
                  <a:moveTo>
                    <a:pt x="3922" y="23526"/>
                  </a:moveTo>
                  <a:lnTo>
                    <a:pt x="3922" y="23618"/>
                  </a:lnTo>
                  <a:lnTo>
                    <a:pt x="3892" y="23618"/>
                  </a:lnTo>
                  <a:lnTo>
                    <a:pt x="3892" y="23526"/>
                  </a:lnTo>
                  <a:close/>
                  <a:moveTo>
                    <a:pt x="80154" y="23557"/>
                  </a:moveTo>
                  <a:lnTo>
                    <a:pt x="79942" y="23709"/>
                  </a:lnTo>
                  <a:lnTo>
                    <a:pt x="79911" y="23557"/>
                  </a:lnTo>
                  <a:close/>
                  <a:moveTo>
                    <a:pt x="77844" y="23830"/>
                  </a:moveTo>
                  <a:lnTo>
                    <a:pt x="77844" y="23922"/>
                  </a:lnTo>
                  <a:lnTo>
                    <a:pt x="77814" y="23922"/>
                  </a:lnTo>
                  <a:lnTo>
                    <a:pt x="77814" y="23830"/>
                  </a:lnTo>
                  <a:close/>
                  <a:moveTo>
                    <a:pt x="45047" y="23861"/>
                  </a:moveTo>
                  <a:cubicBezTo>
                    <a:pt x="45230" y="23861"/>
                    <a:pt x="45230" y="23861"/>
                    <a:pt x="45199" y="23982"/>
                  </a:cubicBezTo>
                  <a:lnTo>
                    <a:pt x="45047" y="23861"/>
                  </a:lnTo>
                  <a:close/>
                  <a:moveTo>
                    <a:pt x="46598" y="24134"/>
                  </a:moveTo>
                  <a:lnTo>
                    <a:pt x="46598" y="24226"/>
                  </a:lnTo>
                  <a:lnTo>
                    <a:pt x="46567" y="24226"/>
                  </a:lnTo>
                  <a:lnTo>
                    <a:pt x="46567" y="24134"/>
                  </a:lnTo>
                  <a:close/>
                  <a:moveTo>
                    <a:pt x="81742" y="24061"/>
                  </a:moveTo>
                  <a:cubicBezTo>
                    <a:pt x="81753" y="24061"/>
                    <a:pt x="81769" y="24065"/>
                    <a:pt x="81796" y="24074"/>
                  </a:cubicBezTo>
                  <a:cubicBezTo>
                    <a:pt x="81857" y="24104"/>
                    <a:pt x="81917" y="24134"/>
                    <a:pt x="82039" y="24195"/>
                  </a:cubicBezTo>
                  <a:lnTo>
                    <a:pt x="81796" y="24226"/>
                  </a:lnTo>
                  <a:lnTo>
                    <a:pt x="81674" y="24104"/>
                  </a:lnTo>
                  <a:cubicBezTo>
                    <a:pt x="81717" y="24082"/>
                    <a:pt x="81715" y="24061"/>
                    <a:pt x="81742" y="24061"/>
                  </a:cubicBezTo>
                  <a:close/>
                  <a:moveTo>
                    <a:pt x="2676" y="23770"/>
                  </a:moveTo>
                  <a:lnTo>
                    <a:pt x="2676" y="23922"/>
                  </a:lnTo>
                  <a:lnTo>
                    <a:pt x="2797" y="23830"/>
                  </a:lnTo>
                  <a:lnTo>
                    <a:pt x="2919" y="23952"/>
                  </a:lnTo>
                  <a:lnTo>
                    <a:pt x="2676" y="23982"/>
                  </a:lnTo>
                  <a:lnTo>
                    <a:pt x="2737" y="24195"/>
                  </a:lnTo>
                  <a:lnTo>
                    <a:pt x="2645" y="24378"/>
                  </a:lnTo>
                  <a:cubicBezTo>
                    <a:pt x="2645" y="24347"/>
                    <a:pt x="2615" y="24317"/>
                    <a:pt x="2615" y="24317"/>
                  </a:cubicBezTo>
                  <a:cubicBezTo>
                    <a:pt x="2585" y="24226"/>
                    <a:pt x="2585" y="24104"/>
                    <a:pt x="2554" y="24043"/>
                  </a:cubicBezTo>
                  <a:cubicBezTo>
                    <a:pt x="2524" y="23982"/>
                    <a:pt x="2524" y="23861"/>
                    <a:pt x="2524" y="23770"/>
                  </a:cubicBezTo>
                  <a:close/>
                  <a:moveTo>
                    <a:pt x="80762" y="24134"/>
                  </a:moveTo>
                  <a:cubicBezTo>
                    <a:pt x="80884" y="24134"/>
                    <a:pt x="80945" y="24226"/>
                    <a:pt x="80975" y="24378"/>
                  </a:cubicBezTo>
                  <a:lnTo>
                    <a:pt x="80732" y="24256"/>
                  </a:lnTo>
                  <a:lnTo>
                    <a:pt x="80762" y="24134"/>
                  </a:lnTo>
                  <a:close/>
                  <a:moveTo>
                    <a:pt x="80732" y="24378"/>
                  </a:moveTo>
                  <a:lnTo>
                    <a:pt x="80732" y="24408"/>
                  </a:lnTo>
                  <a:lnTo>
                    <a:pt x="80428" y="24408"/>
                  </a:lnTo>
                  <a:lnTo>
                    <a:pt x="80428" y="24378"/>
                  </a:lnTo>
                  <a:close/>
                  <a:moveTo>
                    <a:pt x="80276" y="24378"/>
                  </a:moveTo>
                  <a:lnTo>
                    <a:pt x="80276" y="24438"/>
                  </a:lnTo>
                  <a:lnTo>
                    <a:pt x="80246" y="24438"/>
                  </a:lnTo>
                  <a:lnTo>
                    <a:pt x="80246" y="24378"/>
                  </a:lnTo>
                  <a:close/>
                  <a:moveTo>
                    <a:pt x="3800" y="24469"/>
                  </a:moveTo>
                  <a:lnTo>
                    <a:pt x="3800" y="24499"/>
                  </a:lnTo>
                  <a:lnTo>
                    <a:pt x="3709" y="24499"/>
                  </a:lnTo>
                  <a:lnTo>
                    <a:pt x="3709" y="24469"/>
                  </a:lnTo>
                  <a:close/>
                  <a:moveTo>
                    <a:pt x="81340" y="24104"/>
                  </a:moveTo>
                  <a:lnTo>
                    <a:pt x="81127" y="24499"/>
                  </a:lnTo>
                  <a:cubicBezTo>
                    <a:pt x="81097" y="24165"/>
                    <a:pt x="81097" y="24165"/>
                    <a:pt x="81340" y="24104"/>
                  </a:cubicBezTo>
                  <a:close/>
                  <a:moveTo>
                    <a:pt x="64683" y="24256"/>
                  </a:moveTo>
                  <a:lnTo>
                    <a:pt x="64926" y="24408"/>
                  </a:lnTo>
                  <a:lnTo>
                    <a:pt x="64774" y="24530"/>
                  </a:lnTo>
                  <a:lnTo>
                    <a:pt x="64683" y="24256"/>
                  </a:lnTo>
                  <a:close/>
                  <a:moveTo>
                    <a:pt x="80063" y="24438"/>
                  </a:moveTo>
                  <a:lnTo>
                    <a:pt x="80063" y="24530"/>
                  </a:lnTo>
                  <a:lnTo>
                    <a:pt x="80033" y="24530"/>
                  </a:lnTo>
                  <a:lnTo>
                    <a:pt x="80033" y="24438"/>
                  </a:lnTo>
                  <a:close/>
                  <a:moveTo>
                    <a:pt x="61704" y="24530"/>
                  </a:moveTo>
                  <a:lnTo>
                    <a:pt x="61704" y="24590"/>
                  </a:lnTo>
                  <a:lnTo>
                    <a:pt x="61583" y="24590"/>
                  </a:lnTo>
                  <a:lnTo>
                    <a:pt x="61583" y="24560"/>
                  </a:lnTo>
                  <a:lnTo>
                    <a:pt x="61704" y="24530"/>
                  </a:lnTo>
                  <a:close/>
                  <a:moveTo>
                    <a:pt x="3466" y="24530"/>
                  </a:moveTo>
                  <a:lnTo>
                    <a:pt x="3496" y="24651"/>
                  </a:lnTo>
                  <a:lnTo>
                    <a:pt x="3436" y="24651"/>
                  </a:lnTo>
                  <a:lnTo>
                    <a:pt x="3436" y="24530"/>
                  </a:lnTo>
                  <a:close/>
                  <a:moveTo>
                    <a:pt x="79566" y="24376"/>
                  </a:moveTo>
                  <a:cubicBezTo>
                    <a:pt x="79638" y="24376"/>
                    <a:pt x="79683" y="24461"/>
                    <a:pt x="79729" y="24530"/>
                  </a:cubicBezTo>
                  <a:lnTo>
                    <a:pt x="79638" y="24651"/>
                  </a:lnTo>
                  <a:lnTo>
                    <a:pt x="79486" y="24408"/>
                  </a:lnTo>
                  <a:cubicBezTo>
                    <a:pt x="79516" y="24385"/>
                    <a:pt x="79543" y="24376"/>
                    <a:pt x="79566" y="24376"/>
                  </a:cubicBezTo>
                  <a:close/>
                  <a:moveTo>
                    <a:pt x="40914" y="24378"/>
                  </a:moveTo>
                  <a:lnTo>
                    <a:pt x="41217" y="24621"/>
                  </a:lnTo>
                  <a:cubicBezTo>
                    <a:pt x="41197" y="24663"/>
                    <a:pt x="41190" y="24734"/>
                    <a:pt x="41148" y="24734"/>
                  </a:cubicBezTo>
                  <a:cubicBezTo>
                    <a:pt x="41129" y="24734"/>
                    <a:pt x="41103" y="24719"/>
                    <a:pt x="41066" y="24681"/>
                  </a:cubicBezTo>
                  <a:cubicBezTo>
                    <a:pt x="40974" y="24621"/>
                    <a:pt x="40883" y="24560"/>
                    <a:pt x="40762" y="24530"/>
                  </a:cubicBezTo>
                  <a:lnTo>
                    <a:pt x="40914" y="24378"/>
                  </a:lnTo>
                  <a:close/>
                  <a:moveTo>
                    <a:pt x="2307" y="24765"/>
                  </a:moveTo>
                  <a:cubicBezTo>
                    <a:pt x="2334" y="24765"/>
                    <a:pt x="2357" y="24788"/>
                    <a:pt x="2402" y="24833"/>
                  </a:cubicBezTo>
                  <a:cubicBezTo>
                    <a:pt x="2433" y="24833"/>
                    <a:pt x="2463" y="24864"/>
                    <a:pt x="2493" y="24864"/>
                  </a:cubicBezTo>
                  <a:lnTo>
                    <a:pt x="2463" y="24894"/>
                  </a:lnTo>
                  <a:lnTo>
                    <a:pt x="2402" y="24833"/>
                  </a:lnTo>
                  <a:lnTo>
                    <a:pt x="2189" y="24833"/>
                  </a:lnTo>
                  <a:cubicBezTo>
                    <a:pt x="2250" y="24788"/>
                    <a:pt x="2281" y="24765"/>
                    <a:pt x="2307" y="24765"/>
                  </a:cubicBezTo>
                  <a:close/>
                  <a:moveTo>
                    <a:pt x="41005" y="24803"/>
                  </a:moveTo>
                  <a:lnTo>
                    <a:pt x="41005" y="24894"/>
                  </a:lnTo>
                  <a:lnTo>
                    <a:pt x="40883" y="24894"/>
                  </a:lnTo>
                  <a:lnTo>
                    <a:pt x="40883" y="24833"/>
                  </a:lnTo>
                  <a:lnTo>
                    <a:pt x="41005" y="24803"/>
                  </a:lnTo>
                  <a:close/>
                  <a:moveTo>
                    <a:pt x="82009" y="24651"/>
                  </a:moveTo>
                  <a:lnTo>
                    <a:pt x="81917" y="24833"/>
                  </a:lnTo>
                  <a:lnTo>
                    <a:pt x="81978" y="24955"/>
                  </a:lnTo>
                  <a:lnTo>
                    <a:pt x="81857" y="24985"/>
                  </a:lnTo>
                  <a:lnTo>
                    <a:pt x="81857" y="24681"/>
                  </a:lnTo>
                  <a:lnTo>
                    <a:pt x="82009" y="24651"/>
                  </a:lnTo>
                  <a:close/>
                  <a:moveTo>
                    <a:pt x="1885" y="25077"/>
                  </a:moveTo>
                  <a:lnTo>
                    <a:pt x="1885" y="25107"/>
                  </a:lnTo>
                  <a:lnTo>
                    <a:pt x="1794" y="25107"/>
                  </a:lnTo>
                  <a:lnTo>
                    <a:pt x="1794" y="25077"/>
                  </a:lnTo>
                  <a:close/>
                  <a:moveTo>
                    <a:pt x="2129" y="24864"/>
                  </a:moveTo>
                  <a:lnTo>
                    <a:pt x="2250" y="25168"/>
                  </a:lnTo>
                  <a:cubicBezTo>
                    <a:pt x="2159" y="25137"/>
                    <a:pt x="2037" y="25077"/>
                    <a:pt x="2007" y="24955"/>
                  </a:cubicBezTo>
                  <a:lnTo>
                    <a:pt x="2129" y="24864"/>
                  </a:lnTo>
                  <a:close/>
                  <a:moveTo>
                    <a:pt x="40792" y="25107"/>
                  </a:moveTo>
                  <a:lnTo>
                    <a:pt x="40792" y="25198"/>
                  </a:lnTo>
                  <a:lnTo>
                    <a:pt x="40670" y="25198"/>
                  </a:lnTo>
                  <a:lnTo>
                    <a:pt x="40670" y="25137"/>
                  </a:lnTo>
                  <a:lnTo>
                    <a:pt x="40792" y="25107"/>
                  </a:lnTo>
                  <a:close/>
                  <a:moveTo>
                    <a:pt x="63558" y="25198"/>
                  </a:moveTo>
                  <a:lnTo>
                    <a:pt x="63558" y="25350"/>
                  </a:lnTo>
                  <a:lnTo>
                    <a:pt x="63528" y="25350"/>
                  </a:lnTo>
                  <a:lnTo>
                    <a:pt x="63498" y="25198"/>
                  </a:lnTo>
                  <a:close/>
                  <a:moveTo>
                    <a:pt x="27266" y="25350"/>
                  </a:moveTo>
                  <a:cubicBezTo>
                    <a:pt x="27327" y="25441"/>
                    <a:pt x="27327" y="25502"/>
                    <a:pt x="27175" y="25502"/>
                  </a:cubicBezTo>
                  <a:lnTo>
                    <a:pt x="27175" y="25350"/>
                  </a:lnTo>
                  <a:close/>
                  <a:moveTo>
                    <a:pt x="1095" y="25411"/>
                  </a:moveTo>
                  <a:lnTo>
                    <a:pt x="1217" y="25502"/>
                  </a:lnTo>
                  <a:lnTo>
                    <a:pt x="1095" y="25533"/>
                  </a:lnTo>
                  <a:lnTo>
                    <a:pt x="1095" y="25411"/>
                  </a:lnTo>
                  <a:close/>
                  <a:moveTo>
                    <a:pt x="51978" y="25441"/>
                  </a:moveTo>
                  <a:lnTo>
                    <a:pt x="52008" y="25593"/>
                  </a:lnTo>
                  <a:lnTo>
                    <a:pt x="51947" y="25593"/>
                  </a:lnTo>
                  <a:lnTo>
                    <a:pt x="51947" y="25441"/>
                  </a:lnTo>
                  <a:close/>
                  <a:moveTo>
                    <a:pt x="16962" y="25654"/>
                  </a:moveTo>
                  <a:lnTo>
                    <a:pt x="16962" y="25745"/>
                  </a:lnTo>
                  <a:lnTo>
                    <a:pt x="16931" y="25745"/>
                  </a:lnTo>
                  <a:lnTo>
                    <a:pt x="16931" y="25654"/>
                  </a:lnTo>
                  <a:close/>
                  <a:moveTo>
                    <a:pt x="54470" y="25654"/>
                  </a:moveTo>
                  <a:lnTo>
                    <a:pt x="54470" y="25745"/>
                  </a:lnTo>
                  <a:lnTo>
                    <a:pt x="54440" y="25745"/>
                  </a:lnTo>
                  <a:lnTo>
                    <a:pt x="54440" y="25654"/>
                  </a:lnTo>
                  <a:close/>
                  <a:moveTo>
                    <a:pt x="1581" y="25776"/>
                  </a:moveTo>
                  <a:lnTo>
                    <a:pt x="1581" y="25806"/>
                  </a:lnTo>
                  <a:lnTo>
                    <a:pt x="1521" y="25806"/>
                  </a:lnTo>
                  <a:lnTo>
                    <a:pt x="1521" y="25776"/>
                  </a:lnTo>
                  <a:close/>
                  <a:moveTo>
                    <a:pt x="24196" y="25989"/>
                  </a:moveTo>
                  <a:lnTo>
                    <a:pt x="24196" y="26019"/>
                  </a:lnTo>
                  <a:lnTo>
                    <a:pt x="24135" y="26019"/>
                  </a:lnTo>
                  <a:lnTo>
                    <a:pt x="24135" y="25989"/>
                  </a:lnTo>
                  <a:close/>
                  <a:moveTo>
                    <a:pt x="28087" y="25989"/>
                  </a:moveTo>
                  <a:lnTo>
                    <a:pt x="28087" y="26019"/>
                  </a:lnTo>
                  <a:lnTo>
                    <a:pt x="27995" y="26049"/>
                  </a:lnTo>
                  <a:lnTo>
                    <a:pt x="27995" y="25989"/>
                  </a:lnTo>
                  <a:close/>
                  <a:moveTo>
                    <a:pt x="47114" y="25928"/>
                  </a:moveTo>
                  <a:lnTo>
                    <a:pt x="47388" y="26019"/>
                  </a:lnTo>
                  <a:lnTo>
                    <a:pt x="47145" y="26049"/>
                  </a:lnTo>
                  <a:lnTo>
                    <a:pt x="47114" y="25928"/>
                  </a:lnTo>
                  <a:close/>
                  <a:moveTo>
                    <a:pt x="25564" y="26049"/>
                  </a:moveTo>
                  <a:lnTo>
                    <a:pt x="25625" y="26110"/>
                  </a:lnTo>
                  <a:cubicBezTo>
                    <a:pt x="25655" y="26110"/>
                    <a:pt x="25655" y="26140"/>
                    <a:pt x="25685" y="26171"/>
                  </a:cubicBezTo>
                  <a:lnTo>
                    <a:pt x="25655" y="26171"/>
                  </a:lnTo>
                  <a:lnTo>
                    <a:pt x="25625" y="26110"/>
                  </a:lnTo>
                  <a:cubicBezTo>
                    <a:pt x="25594" y="26110"/>
                    <a:pt x="25564" y="26110"/>
                    <a:pt x="25533" y="26080"/>
                  </a:cubicBezTo>
                  <a:lnTo>
                    <a:pt x="25564" y="26049"/>
                  </a:lnTo>
                  <a:close/>
                  <a:moveTo>
                    <a:pt x="15594" y="26292"/>
                  </a:moveTo>
                  <a:lnTo>
                    <a:pt x="15594" y="26323"/>
                  </a:lnTo>
                  <a:lnTo>
                    <a:pt x="15503" y="26323"/>
                  </a:lnTo>
                  <a:lnTo>
                    <a:pt x="15503" y="26292"/>
                  </a:lnTo>
                  <a:close/>
                  <a:moveTo>
                    <a:pt x="26354" y="26384"/>
                  </a:moveTo>
                  <a:lnTo>
                    <a:pt x="26354" y="26414"/>
                  </a:lnTo>
                  <a:lnTo>
                    <a:pt x="26263" y="26414"/>
                  </a:lnTo>
                  <a:lnTo>
                    <a:pt x="26263" y="26384"/>
                  </a:lnTo>
                  <a:close/>
                  <a:moveTo>
                    <a:pt x="25655" y="26444"/>
                  </a:moveTo>
                  <a:lnTo>
                    <a:pt x="25655" y="26475"/>
                  </a:lnTo>
                  <a:lnTo>
                    <a:pt x="25533" y="26505"/>
                  </a:lnTo>
                  <a:lnTo>
                    <a:pt x="25533" y="26444"/>
                  </a:lnTo>
                  <a:close/>
                  <a:moveTo>
                    <a:pt x="19485" y="26536"/>
                  </a:moveTo>
                  <a:lnTo>
                    <a:pt x="19485" y="26566"/>
                  </a:lnTo>
                  <a:lnTo>
                    <a:pt x="19424" y="26566"/>
                  </a:lnTo>
                  <a:lnTo>
                    <a:pt x="19424" y="26536"/>
                  </a:lnTo>
                  <a:close/>
                  <a:moveTo>
                    <a:pt x="1430" y="26809"/>
                  </a:moveTo>
                  <a:lnTo>
                    <a:pt x="1430" y="26870"/>
                  </a:lnTo>
                  <a:lnTo>
                    <a:pt x="1308" y="26870"/>
                  </a:lnTo>
                  <a:lnTo>
                    <a:pt x="1308" y="26840"/>
                  </a:lnTo>
                  <a:lnTo>
                    <a:pt x="1430" y="26809"/>
                  </a:lnTo>
                  <a:close/>
                  <a:moveTo>
                    <a:pt x="12524" y="27083"/>
                  </a:moveTo>
                  <a:lnTo>
                    <a:pt x="12585" y="27144"/>
                  </a:lnTo>
                  <a:lnTo>
                    <a:pt x="12585" y="27144"/>
                  </a:lnTo>
                  <a:lnTo>
                    <a:pt x="12494" y="27113"/>
                  </a:lnTo>
                  <a:lnTo>
                    <a:pt x="12524" y="27083"/>
                  </a:lnTo>
                  <a:close/>
                  <a:moveTo>
                    <a:pt x="8876" y="27144"/>
                  </a:moveTo>
                  <a:lnTo>
                    <a:pt x="8876" y="27174"/>
                  </a:lnTo>
                  <a:lnTo>
                    <a:pt x="8816" y="27174"/>
                  </a:lnTo>
                  <a:lnTo>
                    <a:pt x="8816" y="27144"/>
                  </a:lnTo>
                  <a:close/>
                  <a:moveTo>
                    <a:pt x="1673" y="26961"/>
                  </a:moveTo>
                  <a:lnTo>
                    <a:pt x="2068" y="27052"/>
                  </a:lnTo>
                  <a:lnTo>
                    <a:pt x="1794" y="27204"/>
                  </a:lnTo>
                  <a:lnTo>
                    <a:pt x="1642" y="27052"/>
                  </a:lnTo>
                  <a:lnTo>
                    <a:pt x="1673" y="26961"/>
                  </a:lnTo>
                  <a:close/>
                  <a:moveTo>
                    <a:pt x="1794" y="27265"/>
                  </a:moveTo>
                  <a:lnTo>
                    <a:pt x="1794" y="27356"/>
                  </a:lnTo>
                  <a:lnTo>
                    <a:pt x="1764" y="27356"/>
                  </a:lnTo>
                  <a:lnTo>
                    <a:pt x="1764" y="27265"/>
                  </a:lnTo>
                  <a:close/>
                  <a:moveTo>
                    <a:pt x="4348" y="27539"/>
                  </a:moveTo>
                  <a:cubicBezTo>
                    <a:pt x="4469" y="27691"/>
                    <a:pt x="4469" y="27691"/>
                    <a:pt x="4348" y="27934"/>
                  </a:cubicBezTo>
                  <a:lnTo>
                    <a:pt x="4317" y="27934"/>
                  </a:lnTo>
                  <a:lnTo>
                    <a:pt x="4256" y="27873"/>
                  </a:lnTo>
                  <a:lnTo>
                    <a:pt x="4348" y="27539"/>
                  </a:lnTo>
                  <a:close/>
                  <a:moveTo>
                    <a:pt x="73923" y="0"/>
                  </a:moveTo>
                  <a:lnTo>
                    <a:pt x="73862" y="31"/>
                  </a:lnTo>
                  <a:lnTo>
                    <a:pt x="73954" y="183"/>
                  </a:lnTo>
                  <a:lnTo>
                    <a:pt x="73832" y="304"/>
                  </a:lnTo>
                  <a:lnTo>
                    <a:pt x="73498" y="213"/>
                  </a:lnTo>
                  <a:cubicBezTo>
                    <a:pt x="73498" y="213"/>
                    <a:pt x="73437" y="213"/>
                    <a:pt x="73437" y="243"/>
                  </a:cubicBezTo>
                  <a:lnTo>
                    <a:pt x="73437" y="335"/>
                  </a:lnTo>
                  <a:lnTo>
                    <a:pt x="73802" y="487"/>
                  </a:lnTo>
                  <a:lnTo>
                    <a:pt x="73862" y="730"/>
                  </a:lnTo>
                  <a:lnTo>
                    <a:pt x="73619" y="1064"/>
                  </a:lnTo>
                  <a:cubicBezTo>
                    <a:pt x="73559" y="943"/>
                    <a:pt x="73346" y="973"/>
                    <a:pt x="73376" y="791"/>
                  </a:cubicBezTo>
                  <a:lnTo>
                    <a:pt x="73528" y="730"/>
                  </a:lnTo>
                  <a:lnTo>
                    <a:pt x="73437" y="639"/>
                  </a:lnTo>
                  <a:cubicBezTo>
                    <a:pt x="73346" y="639"/>
                    <a:pt x="73255" y="669"/>
                    <a:pt x="73194" y="699"/>
                  </a:cubicBezTo>
                  <a:cubicBezTo>
                    <a:pt x="73133" y="730"/>
                    <a:pt x="73072" y="821"/>
                    <a:pt x="73042" y="882"/>
                  </a:cubicBezTo>
                  <a:lnTo>
                    <a:pt x="72738" y="487"/>
                  </a:lnTo>
                  <a:lnTo>
                    <a:pt x="72252" y="699"/>
                  </a:lnTo>
                  <a:lnTo>
                    <a:pt x="72069" y="517"/>
                  </a:lnTo>
                  <a:lnTo>
                    <a:pt x="71978" y="791"/>
                  </a:lnTo>
                  <a:lnTo>
                    <a:pt x="71552" y="912"/>
                  </a:lnTo>
                  <a:lnTo>
                    <a:pt x="71492" y="1064"/>
                  </a:lnTo>
                  <a:lnTo>
                    <a:pt x="71461" y="1064"/>
                  </a:lnTo>
                  <a:lnTo>
                    <a:pt x="71461" y="791"/>
                  </a:lnTo>
                  <a:lnTo>
                    <a:pt x="71188" y="791"/>
                  </a:lnTo>
                  <a:lnTo>
                    <a:pt x="71431" y="1277"/>
                  </a:lnTo>
                  <a:lnTo>
                    <a:pt x="71309" y="1307"/>
                  </a:lnTo>
                  <a:lnTo>
                    <a:pt x="71188" y="1642"/>
                  </a:lnTo>
                  <a:cubicBezTo>
                    <a:pt x="71108" y="1562"/>
                    <a:pt x="71038" y="1534"/>
                    <a:pt x="70970" y="1534"/>
                  </a:cubicBezTo>
                  <a:cubicBezTo>
                    <a:pt x="70857" y="1534"/>
                    <a:pt x="70755" y="1615"/>
                    <a:pt x="70641" y="1672"/>
                  </a:cubicBezTo>
                  <a:lnTo>
                    <a:pt x="70519" y="1550"/>
                  </a:lnTo>
                  <a:cubicBezTo>
                    <a:pt x="70473" y="1596"/>
                    <a:pt x="70413" y="1619"/>
                    <a:pt x="70352" y="1619"/>
                  </a:cubicBezTo>
                  <a:cubicBezTo>
                    <a:pt x="70291" y="1619"/>
                    <a:pt x="70230" y="1596"/>
                    <a:pt x="70185" y="1550"/>
                  </a:cubicBezTo>
                  <a:lnTo>
                    <a:pt x="70063" y="1733"/>
                  </a:lnTo>
                  <a:lnTo>
                    <a:pt x="69850" y="1581"/>
                  </a:lnTo>
                  <a:lnTo>
                    <a:pt x="69911" y="1155"/>
                  </a:lnTo>
                  <a:lnTo>
                    <a:pt x="69759" y="943"/>
                  </a:lnTo>
                  <a:lnTo>
                    <a:pt x="69546" y="1155"/>
                  </a:lnTo>
                  <a:lnTo>
                    <a:pt x="69303" y="973"/>
                  </a:lnTo>
                  <a:lnTo>
                    <a:pt x="69303" y="1216"/>
                  </a:lnTo>
                  <a:lnTo>
                    <a:pt x="69729" y="1247"/>
                  </a:lnTo>
                  <a:lnTo>
                    <a:pt x="69729" y="1550"/>
                  </a:lnTo>
                  <a:cubicBezTo>
                    <a:pt x="69631" y="1502"/>
                    <a:pt x="69577" y="1470"/>
                    <a:pt x="69525" y="1470"/>
                  </a:cubicBezTo>
                  <a:cubicBezTo>
                    <a:pt x="69479" y="1470"/>
                    <a:pt x="69435" y="1494"/>
                    <a:pt x="69364" y="1550"/>
                  </a:cubicBezTo>
                  <a:cubicBezTo>
                    <a:pt x="69212" y="1642"/>
                    <a:pt x="69212" y="1642"/>
                    <a:pt x="68847" y="1642"/>
                  </a:cubicBezTo>
                  <a:lnTo>
                    <a:pt x="68817" y="1763"/>
                  </a:lnTo>
                  <a:lnTo>
                    <a:pt x="68574" y="1763"/>
                  </a:lnTo>
                  <a:lnTo>
                    <a:pt x="68422" y="1581"/>
                  </a:lnTo>
                  <a:lnTo>
                    <a:pt x="68361" y="1854"/>
                  </a:lnTo>
                  <a:lnTo>
                    <a:pt x="68270" y="1854"/>
                  </a:lnTo>
                  <a:cubicBezTo>
                    <a:pt x="68178" y="1702"/>
                    <a:pt x="68330" y="1611"/>
                    <a:pt x="68330" y="1520"/>
                  </a:cubicBezTo>
                  <a:lnTo>
                    <a:pt x="68239" y="1429"/>
                  </a:lnTo>
                  <a:lnTo>
                    <a:pt x="67905" y="1490"/>
                  </a:lnTo>
                  <a:cubicBezTo>
                    <a:pt x="67844" y="1611"/>
                    <a:pt x="68057" y="1733"/>
                    <a:pt x="67905" y="1885"/>
                  </a:cubicBezTo>
                  <a:lnTo>
                    <a:pt x="67783" y="1794"/>
                  </a:lnTo>
                  <a:lnTo>
                    <a:pt x="67571" y="2006"/>
                  </a:lnTo>
                  <a:lnTo>
                    <a:pt x="67571" y="1794"/>
                  </a:lnTo>
                  <a:lnTo>
                    <a:pt x="67479" y="1915"/>
                  </a:lnTo>
                  <a:lnTo>
                    <a:pt x="67267" y="1915"/>
                  </a:lnTo>
                  <a:lnTo>
                    <a:pt x="67358" y="1702"/>
                  </a:lnTo>
                  <a:lnTo>
                    <a:pt x="67236" y="1490"/>
                  </a:lnTo>
                  <a:lnTo>
                    <a:pt x="66993" y="1550"/>
                  </a:lnTo>
                  <a:lnTo>
                    <a:pt x="66689" y="1277"/>
                  </a:lnTo>
                  <a:lnTo>
                    <a:pt x="66628" y="1277"/>
                  </a:lnTo>
                  <a:lnTo>
                    <a:pt x="66628" y="1581"/>
                  </a:lnTo>
                  <a:lnTo>
                    <a:pt x="66811" y="1672"/>
                  </a:lnTo>
                  <a:cubicBezTo>
                    <a:pt x="66719" y="1824"/>
                    <a:pt x="66598" y="1885"/>
                    <a:pt x="66598" y="2067"/>
                  </a:cubicBezTo>
                  <a:cubicBezTo>
                    <a:pt x="66598" y="2067"/>
                    <a:pt x="66537" y="2098"/>
                    <a:pt x="66476" y="2098"/>
                  </a:cubicBezTo>
                  <a:lnTo>
                    <a:pt x="66446" y="1794"/>
                  </a:lnTo>
                  <a:lnTo>
                    <a:pt x="66233" y="2310"/>
                  </a:lnTo>
                  <a:cubicBezTo>
                    <a:pt x="66227" y="2312"/>
                    <a:pt x="66221" y="2312"/>
                    <a:pt x="66216" y="2312"/>
                  </a:cubicBezTo>
                  <a:cubicBezTo>
                    <a:pt x="66111" y="2312"/>
                    <a:pt x="66143" y="2091"/>
                    <a:pt x="66046" y="2091"/>
                  </a:cubicBezTo>
                  <a:cubicBezTo>
                    <a:pt x="66024" y="2091"/>
                    <a:pt x="65997" y="2102"/>
                    <a:pt x="65960" y="2128"/>
                  </a:cubicBezTo>
                  <a:lnTo>
                    <a:pt x="66020" y="2219"/>
                  </a:lnTo>
                  <a:lnTo>
                    <a:pt x="65990" y="2250"/>
                  </a:lnTo>
                  <a:lnTo>
                    <a:pt x="65808" y="2158"/>
                  </a:lnTo>
                  <a:cubicBezTo>
                    <a:pt x="65754" y="2222"/>
                    <a:pt x="65701" y="2245"/>
                    <a:pt x="65647" y="2245"/>
                  </a:cubicBezTo>
                  <a:cubicBezTo>
                    <a:pt x="65549" y="2245"/>
                    <a:pt x="65450" y="2167"/>
                    <a:pt x="65352" y="2128"/>
                  </a:cubicBezTo>
                  <a:lnTo>
                    <a:pt x="65504" y="1733"/>
                  </a:lnTo>
                  <a:lnTo>
                    <a:pt x="65716" y="1946"/>
                  </a:lnTo>
                  <a:lnTo>
                    <a:pt x="65899" y="1854"/>
                  </a:lnTo>
                  <a:lnTo>
                    <a:pt x="65595" y="1550"/>
                  </a:lnTo>
                  <a:lnTo>
                    <a:pt x="65564" y="1338"/>
                  </a:lnTo>
                  <a:lnTo>
                    <a:pt x="65352" y="1672"/>
                  </a:lnTo>
                  <a:lnTo>
                    <a:pt x="65412" y="1338"/>
                  </a:lnTo>
                  <a:cubicBezTo>
                    <a:pt x="65399" y="1336"/>
                    <a:pt x="65386" y="1335"/>
                    <a:pt x="65374" y="1335"/>
                  </a:cubicBezTo>
                  <a:cubicBezTo>
                    <a:pt x="65207" y="1335"/>
                    <a:pt x="65255" y="1530"/>
                    <a:pt x="65169" y="1672"/>
                  </a:cubicBezTo>
                  <a:lnTo>
                    <a:pt x="65169" y="1277"/>
                  </a:lnTo>
                  <a:lnTo>
                    <a:pt x="64926" y="1216"/>
                  </a:lnTo>
                  <a:lnTo>
                    <a:pt x="65017" y="1125"/>
                  </a:lnTo>
                  <a:lnTo>
                    <a:pt x="64774" y="1064"/>
                  </a:lnTo>
                  <a:lnTo>
                    <a:pt x="64835" y="851"/>
                  </a:lnTo>
                  <a:lnTo>
                    <a:pt x="64744" y="851"/>
                  </a:lnTo>
                  <a:lnTo>
                    <a:pt x="64622" y="1095"/>
                  </a:lnTo>
                  <a:lnTo>
                    <a:pt x="64470" y="973"/>
                  </a:lnTo>
                  <a:cubicBezTo>
                    <a:pt x="64409" y="1095"/>
                    <a:pt x="64379" y="1155"/>
                    <a:pt x="64349" y="1247"/>
                  </a:cubicBezTo>
                  <a:cubicBezTo>
                    <a:pt x="64349" y="1277"/>
                    <a:pt x="64379" y="1277"/>
                    <a:pt x="64379" y="1307"/>
                  </a:cubicBezTo>
                  <a:lnTo>
                    <a:pt x="64501" y="1216"/>
                  </a:lnTo>
                  <a:cubicBezTo>
                    <a:pt x="64592" y="1398"/>
                    <a:pt x="64774" y="1520"/>
                    <a:pt x="64987" y="1581"/>
                  </a:cubicBezTo>
                  <a:lnTo>
                    <a:pt x="65048" y="1854"/>
                  </a:lnTo>
                  <a:lnTo>
                    <a:pt x="64865" y="1976"/>
                  </a:lnTo>
                  <a:cubicBezTo>
                    <a:pt x="64957" y="2067"/>
                    <a:pt x="65109" y="2098"/>
                    <a:pt x="65230" y="2128"/>
                  </a:cubicBezTo>
                  <a:lnTo>
                    <a:pt x="64896" y="2462"/>
                  </a:lnTo>
                  <a:cubicBezTo>
                    <a:pt x="64835" y="2158"/>
                    <a:pt x="64835" y="2158"/>
                    <a:pt x="64622" y="2158"/>
                  </a:cubicBezTo>
                  <a:lnTo>
                    <a:pt x="64349" y="2493"/>
                  </a:lnTo>
                  <a:lnTo>
                    <a:pt x="64257" y="2402"/>
                  </a:lnTo>
                  <a:lnTo>
                    <a:pt x="64136" y="2462"/>
                  </a:lnTo>
                  <a:lnTo>
                    <a:pt x="63862" y="2128"/>
                  </a:lnTo>
                  <a:cubicBezTo>
                    <a:pt x="63984" y="1976"/>
                    <a:pt x="63893" y="1854"/>
                    <a:pt x="63862" y="1702"/>
                  </a:cubicBezTo>
                  <a:lnTo>
                    <a:pt x="63741" y="2067"/>
                  </a:lnTo>
                  <a:lnTo>
                    <a:pt x="63558" y="2067"/>
                  </a:lnTo>
                  <a:lnTo>
                    <a:pt x="63528" y="1915"/>
                  </a:lnTo>
                  <a:lnTo>
                    <a:pt x="63285" y="1946"/>
                  </a:lnTo>
                  <a:cubicBezTo>
                    <a:pt x="63437" y="2037"/>
                    <a:pt x="63406" y="2158"/>
                    <a:pt x="63406" y="2280"/>
                  </a:cubicBezTo>
                  <a:lnTo>
                    <a:pt x="63194" y="2432"/>
                  </a:lnTo>
                  <a:lnTo>
                    <a:pt x="63163" y="2675"/>
                  </a:lnTo>
                  <a:lnTo>
                    <a:pt x="62859" y="2675"/>
                  </a:lnTo>
                  <a:cubicBezTo>
                    <a:pt x="62677" y="2584"/>
                    <a:pt x="62738" y="2432"/>
                    <a:pt x="62738" y="2310"/>
                  </a:cubicBezTo>
                  <a:cubicBezTo>
                    <a:pt x="62748" y="2308"/>
                    <a:pt x="62758" y="2307"/>
                    <a:pt x="62768" y="2307"/>
                  </a:cubicBezTo>
                  <a:cubicBezTo>
                    <a:pt x="62858" y="2307"/>
                    <a:pt x="62928" y="2385"/>
                    <a:pt x="63007" y="2385"/>
                  </a:cubicBezTo>
                  <a:cubicBezTo>
                    <a:pt x="63045" y="2385"/>
                    <a:pt x="63086" y="2366"/>
                    <a:pt x="63133" y="2310"/>
                  </a:cubicBezTo>
                  <a:lnTo>
                    <a:pt x="62798" y="2189"/>
                  </a:lnTo>
                  <a:lnTo>
                    <a:pt x="62434" y="2371"/>
                  </a:lnTo>
                  <a:lnTo>
                    <a:pt x="62191" y="2280"/>
                  </a:lnTo>
                  <a:lnTo>
                    <a:pt x="62282" y="2432"/>
                  </a:lnTo>
                  <a:lnTo>
                    <a:pt x="62130" y="2554"/>
                  </a:lnTo>
                  <a:lnTo>
                    <a:pt x="62130" y="2067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2069" y="2280"/>
                  </a:lnTo>
                  <a:lnTo>
                    <a:pt x="61947" y="2523"/>
                  </a:lnTo>
                  <a:lnTo>
                    <a:pt x="61947" y="2099"/>
                  </a:lnTo>
                  <a:lnTo>
                    <a:pt x="61947" y="2099"/>
                  </a:lnTo>
                  <a:lnTo>
                    <a:pt x="61431" y="2189"/>
                  </a:lnTo>
                  <a:lnTo>
                    <a:pt x="61279" y="2584"/>
                  </a:lnTo>
                  <a:lnTo>
                    <a:pt x="60914" y="2189"/>
                  </a:lnTo>
                  <a:lnTo>
                    <a:pt x="61096" y="2037"/>
                  </a:lnTo>
                  <a:lnTo>
                    <a:pt x="61096" y="1763"/>
                  </a:lnTo>
                  <a:lnTo>
                    <a:pt x="61066" y="1733"/>
                  </a:lnTo>
                  <a:lnTo>
                    <a:pt x="60944" y="1946"/>
                  </a:lnTo>
                  <a:lnTo>
                    <a:pt x="60884" y="1794"/>
                  </a:lnTo>
                  <a:lnTo>
                    <a:pt x="60701" y="2006"/>
                  </a:lnTo>
                  <a:cubicBezTo>
                    <a:pt x="60428" y="2006"/>
                    <a:pt x="60184" y="2067"/>
                    <a:pt x="59972" y="2250"/>
                  </a:cubicBezTo>
                  <a:lnTo>
                    <a:pt x="59698" y="1915"/>
                  </a:lnTo>
                  <a:lnTo>
                    <a:pt x="59607" y="2098"/>
                  </a:lnTo>
                  <a:lnTo>
                    <a:pt x="59394" y="2006"/>
                  </a:lnTo>
                  <a:lnTo>
                    <a:pt x="59516" y="2341"/>
                  </a:lnTo>
                  <a:cubicBezTo>
                    <a:pt x="59404" y="2285"/>
                    <a:pt x="59315" y="2229"/>
                    <a:pt x="59228" y="2229"/>
                  </a:cubicBezTo>
                  <a:cubicBezTo>
                    <a:pt x="59173" y="2229"/>
                    <a:pt x="59119" y="2251"/>
                    <a:pt x="59060" y="2310"/>
                  </a:cubicBezTo>
                  <a:cubicBezTo>
                    <a:pt x="59053" y="2314"/>
                    <a:pt x="59046" y="2315"/>
                    <a:pt x="59038" y="2315"/>
                  </a:cubicBezTo>
                  <a:cubicBezTo>
                    <a:pt x="58973" y="2315"/>
                    <a:pt x="58877" y="2219"/>
                    <a:pt x="58877" y="2219"/>
                  </a:cubicBezTo>
                  <a:lnTo>
                    <a:pt x="58786" y="2219"/>
                  </a:lnTo>
                  <a:lnTo>
                    <a:pt x="58695" y="2310"/>
                  </a:lnTo>
                  <a:lnTo>
                    <a:pt x="58665" y="2098"/>
                  </a:lnTo>
                  <a:cubicBezTo>
                    <a:pt x="58482" y="2128"/>
                    <a:pt x="58573" y="2280"/>
                    <a:pt x="58482" y="2402"/>
                  </a:cubicBezTo>
                  <a:lnTo>
                    <a:pt x="58361" y="2310"/>
                  </a:lnTo>
                  <a:lnTo>
                    <a:pt x="58178" y="2371"/>
                  </a:lnTo>
                  <a:lnTo>
                    <a:pt x="58148" y="2158"/>
                  </a:lnTo>
                  <a:lnTo>
                    <a:pt x="58026" y="2250"/>
                  </a:lnTo>
                  <a:cubicBezTo>
                    <a:pt x="58049" y="2137"/>
                    <a:pt x="58038" y="2074"/>
                    <a:pt x="57981" y="2074"/>
                  </a:cubicBezTo>
                  <a:cubicBezTo>
                    <a:pt x="57961" y="2074"/>
                    <a:pt x="57936" y="2082"/>
                    <a:pt x="57905" y="2098"/>
                  </a:cubicBezTo>
                  <a:lnTo>
                    <a:pt x="57905" y="2280"/>
                  </a:lnTo>
                  <a:lnTo>
                    <a:pt x="58026" y="2310"/>
                  </a:lnTo>
                  <a:lnTo>
                    <a:pt x="58087" y="2493"/>
                  </a:lnTo>
                  <a:lnTo>
                    <a:pt x="58026" y="2584"/>
                  </a:lnTo>
                  <a:lnTo>
                    <a:pt x="58209" y="2645"/>
                  </a:lnTo>
                  <a:lnTo>
                    <a:pt x="57996" y="2827"/>
                  </a:lnTo>
                  <a:lnTo>
                    <a:pt x="57753" y="2645"/>
                  </a:lnTo>
                  <a:lnTo>
                    <a:pt x="57814" y="2554"/>
                  </a:lnTo>
                  <a:lnTo>
                    <a:pt x="57175" y="2493"/>
                  </a:lnTo>
                  <a:lnTo>
                    <a:pt x="57054" y="2554"/>
                  </a:lnTo>
                  <a:cubicBezTo>
                    <a:pt x="57023" y="2523"/>
                    <a:pt x="57023" y="2462"/>
                    <a:pt x="56993" y="2432"/>
                  </a:cubicBezTo>
                  <a:cubicBezTo>
                    <a:pt x="56993" y="2402"/>
                    <a:pt x="56962" y="2402"/>
                    <a:pt x="56932" y="2371"/>
                  </a:cubicBezTo>
                  <a:lnTo>
                    <a:pt x="56855" y="2578"/>
                  </a:lnTo>
                  <a:lnTo>
                    <a:pt x="56855" y="2578"/>
                  </a:lnTo>
                  <a:cubicBezTo>
                    <a:pt x="56772" y="2546"/>
                    <a:pt x="56714" y="2491"/>
                    <a:pt x="56628" y="2462"/>
                  </a:cubicBezTo>
                  <a:cubicBezTo>
                    <a:pt x="56598" y="2462"/>
                    <a:pt x="56598" y="2493"/>
                    <a:pt x="56567" y="2493"/>
                  </a:cubicBezTo>
                  <a:lnTo>
                    <a:pt x="56567" y="2645"/>
                  </a:lnTo>
                  <a:cubicBezTo>
                    <a:pt x="56507" y="2645"/>
                    <a:pt x="56446" y="2614"/>
                    <a:pt x="56415" y="2584"/>
                  </a:cubicBezTo>
                  <a:cubicBezTo>
                    <a:pt x="56355" y="2523"/>
                    <a:pt x="56294" y="2432"/>
                    <a:pt x="56263" y="2371"/>
                  </a:cubicBezTo>
                  <a:lnTo>
                    <a:pt x="56263" y="2979"/>
                  </a:lnTo>
                  <a:lnTo>
                    <a:pt x="56233" y="2979"/>
                  </a:lnTo>
                  <a:lnTo>
                    <a:pt x="56203" y="2827"/>
                  </a:lnTo>
                  <a:lnTo>
                    <a:pt x="55899" y="2493"/>
                  </a:lnTo>
                  <a:lnTo>
                    <a:pt x="55564" y="2584"/>
                  </a:lnTo>
                  <a:lnTo>
                    <a:pt x="55503" y="2432"/>
                  </a:lnTo>
                  <a:cubicBezTo>
                    <a:pt x="55473" y="2523"/>
                    <a:pt x="55443" y="2614"/>
                    <a:pt x="55412" y="2705"/>
                  </a:cubicBezTo>
                  <a:cubicBezTo>
                    <a:pt x="55412" y="2797"/>
                    <a:pt x="55412" y="2888"/>
                    <a:pt x="55443" y="2979"/>
                  </a:cubicBezTo>
                  <a:lnTo>
                    <a:pt x="55352" y="2979"/>
                  </a:lnTo>
                  <a:lnTo>
                    <a:pt x="55200" y="2645"/>
                  </a:lnTo>
                  <a:lnTo>
                    <a:pt x="55017" y="2766"/>
                  </a:lnTo>
                  <a:lnTo>
                    <a:pt x="54896" y="2584"/>
                  </a:lnTo>
                  <a:lnTo>
                    <a:pt x="54105" y="2766"/>
                  </a:lnTo>
                  <a:cubicBezTo>
                    <a:pt x="54061" y="2633"/>
                    <a:pt x="54033" y="2548"/>
                    <a:pt x="53973" y="2548"/>
                  </a:cubicBezTo>
                  <a:cubicBezTo>
                    <a:pt x="53951" y="2548"/>
                    <a:pt x="53925" y="2559"/>
                    <a:pt x="53893" y="2584"/>
                  </a:cubicBezTo>
                  <a:cubicBezTo>
                    <a:pt x="53862" y="2675"/>
                    <a:pt x="53832" y="2675"/>
                    <a:pt x="53771" y="2675"/>
                  </a:cubicBezTo>
                  <a:lnTo>
                    <a:pt x="53771" y="2493"/>
                  </a:lnTo>
                  <a:cubicBezTo>
                    <a:pt x="53832" y="2554"/>
                    <a:pt x="53893" y="2584"/>
                    <a:pt x="53893" y="2584"/>
                  </a:cubicBezTo>
                  <a:cubicBezTo>
                    <a:pt x="53832" y="2402"/>
                    <a:pt x="53862" y="2310"/>
                    <a:pt x="53984" y="2280"/>
                  </a:cubicBezTo>
                  <a:lnTo>
                    <a:pt x="53953" y="2006"/>
                  </a:lnTo>
                  <a:lnTo>
                    <a:pt x="53771" y="2189"/>
                  </a:lnTo>
                  <a:lnTo>
                    <a:pt x="53619" y="2280"/>
                  </a:lnTo>
                  <a:cubicBezTo>
                    <a:pt x="53649" y="2310"/>
                    <a:pt x="53649" y="2310"/>
                    <a:pt x="53680" y="2341"/>
                  </a:cubicBezTo>
                  <a:lnTo>
                    <a:pt x="53649" y="2371"/>
                  </a:lnTo>
                  <a:lnTo>
                    <a:pt x="53619" y="2310"/>
                  </a:lnTo>
                  <a:cubicBezTo>
                    <a:pt x="53595" y="2302"/>
                    <a:pt x="53570" y="2298"/>
                    <a:pt x="53547" y="2298"/>
                  </a:cubicBezTo>
                  <a:cubicBezTo>
                    <a:pt x="53483" y="2298"/>
                    <a:pt x="53428" y="2327"/>
                    <a:pt x="53406" y="2371"/>
                  </a:cubicBezTo>
                  <a:cubicBezTo>
                    <a:pt x="53406" y="2432"/>
                    <a:pt x="53376" y="2493"/>
                    <a:pt x="53376" y="2584"/>
                  </a:cubicBezTo>
                  <a:lnTo>
                    <a:pt x="53741" y="2857"/>
                  </a:lnTo>
                  <a:cubicBezTo>
                    <a:pt x="53741" y="2888"/>
                    <a:pt x="53710" y="2918"/>
                    <a:pt x="53710" y="2949"/>
                  </a:cubicBezTo>
                  <a:lnTo>
                    <a:pt x="53497" y="2766"/>
                  </a:lnTo>
                  <a:lnTo>
                    <a:pt x="53254" y="2766"/>
                  </a:lnTo>
                  <a:lnTo>
                    <a:pt x="53254" y="3040"/>
                  </a:lnTo>
                  <a:lnTo>
                    <a:pt x="52555" y="2827"/>
                  </a:lnTo>
                  <a:lnTo>
                    <a:pt x="52403" y="2979"/>
                  </a:lnTo>
                  <a:cubicBezTo>
                    <a:pt x="52342" y="2888"/>
                    <a:pt x="52190" y="2857"/>
                    <a:pt x="52221" y="2675"/>
                  </a:cubicBezTo>
                  <a:lnTo>
                    <a:pt x="52221" y="2675"/>
                  </a:lnTo>
                  <a:cubicBezTo>
                    <a:pt x="51978" y="2736"/>
                    <a:pt x="51947" y="2979"/>
                    <a:pt x="51765" y="3101"/>
                  </a:cubicBezTo>
                  <a:lnTo>
                    <a:pt x="51765" y="3344"/>
                  </a:lnTo>
                  <a:lnTo>
                    <a:pt x="51491" y="2979"/>
                  </a:lnTo>
                  <a:lnTo>
                    <a:pt x="51400" y="3009"/>
                  </a:lnTo>
                  <a:cubicBezTo>
                    <a:pt x="51522" y="3374"/>
                    <a:pt x="51491" y="3557"/>
                    <a:pt x="51370" y="3587"/>
                  </a:cubicBezTo>
                  <a:cubicBezTo>
                    <a:pt x="51339" y="3526"/>
                    <a:pt x="51309" y="3496"/>
                    <a:pt x="51309" y="3465"/>
                  </a:cubicBezTo>
                  <a:lnTo>
                    <a:pt x="51187" y="3405"/>
                  </a:lnTo>
                  <a:lnTo>
                    <a:pt x="51187" y="3070"/>
                  </a:lnTo>
                  <a:lnTo>
                    <a:pt x="51035" y="3070"/>
                  </a:lnTo>
                  <a:lnTo>
                    <a:pt x="50823" y="3344"/>
                  </a:lnTo>
                  <a:cubicBezTo>
                    <a:pt x="50671" y="3313"/>
                    <a:pt x="50549" y="3313"/>
                    <a:pt x="50458" y="3253"/>
                  </a:cubicBezTo>
                  <a:cubicBezTo>
                    <a:pt x="50451" y="3249"/>
                    <a:pt x="50443" y="3248"/>
                    <a:pt x="50435" y="3248"/>
                  </a:cubicBezTo>
                  <a:cubicBezTo>
                    <a:pt x="50399" y="3248"/>
                    <a:pt x="50357" y="3277"/>
                    <a:pt x="50317" y="3277"/>
                  </a:cubicBezTo>
                  <a:cubicBezTo>
                    <a:pt x="50291" y="3277"/>
                    <a:pt x="50266" y="3265"/>
                    <a:pt x="50245" y="3222"/>
                  </a:cubicBezTo>
                  <a:lnTo>
                    <a:pt x="49971" y="3313"/>
                  </a:lnTo>
                  <a:lnTo>
                    <a:pt x="49880" y="3101"/>
                  </a:lnTo>
                  <a:lnTo>
                    <a:pt x="49789" y="3222"/>
                  </a:lnTo>
                  <a:lnTo>
                    <a:pt x="49850" y="3253"/>
                  </a:lnTo>
                  <a:lnTo>
                    <a:pt x="49819" y="3283"/>
                  </a:lnTo>
                  <a:lnTo>
                    <a:pt x="49789" y="3222"/>
                  </a:lnTo>
                  <a:cubicBezTo>
                    <a:pt x="49607" y="3222"/>
                    <a:pt x="49759" y="3040"/>
                    <a:pt x="49637" y="3009"/>
                  </a:cubicBezTo>
                  <a:lnTo>
                    <a:pt x="49637" y="3009"/>
                  </a:lnTo>
                  <a:lnTo>
                    <a:pt x="49516" y="3405"/>
                  </a:lnTo>
                  <a:lnTo>
                    <a:pt x="49303" y="3283"/>
                  </a:lnTo>
                  <a:lnTo>
                    <a:pt x="49181" y="3131"/>
                  </a:lnTo>
                  <a:lnTo>
                    <a:pt x="49029" y="3253"/>
                  </a:lnTo>
                  <a:lnTo>
                    <a:pt x="49029" y="2918"/>
                  </a:lnTo>
                  <a:lnTo>
                    <a:pt x="48573" y="3070"/>
                  </a:lnTo>
                  <a:lnTo>
                    <a:pt x="48482" y="3009"/>
                  </a:lnTo>
                  <a:cubicBezTo>
                    <a:pt x="48391" y="3070"/>
                    <a:pt x="48300" y="3101"/>
                    <a:pt x="48178" y="3131"/>
                  </a:cubicBezTo>
                  <a:cubicBezTo>
                    <a:pt x="48074" y="3157"/>
                    <a:pt x="48126" y="3362"/>
                    <a:pt x="48009" y="3362"/>
                  </a:cubicBezTo>
                  <a:cubicBezTo>
                    <a:pt x="47989" y="3362"/>
                    <a:pt x="47965" y="3357"/>
                    <a:pt x="47935" y="3344"/>
                  </a:cubicBezTo>
                  <a:lnTo>
                    <a:pt x="47935" y="3070"/>
                  </a:lnTo>
                  <a:lnTo>
                    <a:pt x="47783" y="3070"/>
                  </a:lnTo>
                  <a:lnTo>
                    <a:pt x="47905" y="2827"/>
                  </a:lnTo>
                  <a:cubicBezTo>
                    <a:pt x="47935" y="2918"/>
                    <a:pt x="47935" y="3009"/>
                    <a:pt x="47935" y="3070"/>
                  </a:cubicBezTo>
                  <a:lnTo>
                    <a:pt x="48117" y="2888"/>
                  </a:lnTo>
                  <a:lnTo>
                    <a:pt x="47813" y="2705"/>
                  </a:lnTo>
                  <a:lnTo>
                    <a:pt x="47631" y="2918"/>
                  </a:lnTo>
                  <a:lnTo>
                    <a:pt x="47692" y="3070"/>
                  </a:lnTo>
                  <a:lnTo>
                    <a:pt x="47509" y="3161"/>
                  </a:lnTo>
                  <a:lnTo>
                    <a:pt x="47449" y="3009"/>
                  </a:lnTo>
                  <a:lnTo>
                    <a:pt x="47266" y="3222"/>
                  </a:lnTo>
                  <a:lnTo>
                    <a:pt x="46962" y="3222"/>
                  </a:lnTo>
                  <a:lnTo>
                    <a:pt x="46810" y="2827"/>
                  </a:lnTo>
                  <a:lnTo>
                    <a:pt x="46567" y="2979"/>
                  </a:lnTo>
                  <a:lnTo>
                    <a:pt x="46658" y="3192"/>
                  </a:lnTo>
                  <a:cubicBezTo>
                    <a:pt x="46628" y="3222"/>
                    <a:pt x="46628" y="3283"/>
                    <a:pt x="46628" y="3313"/>
                  </a:cubicBezTo>
                  <a:cubicBezTo>
                    <a:pt x="46658" y="3344"/>
                    <a:pt x="46658" y="3405"/>
                    <a:pt x="46658" y="3465"/>
                  </a:cubicBezTo>
                  <a:lnTo>
                    <a:pt x="46628" y="3465"/>
                  </a:lnTo>
                  <a:lnTo>
                    <a:pt x="46598" y="3313"/>
                  </a:lnTo>
                  <a:lnTo>
                    <a:pt x="46628" y="3313"/>
                  </a:lnTo>
                  <a:cubicBezTo>
                    <a:pt x="46476" y="3283"/>
                    <a:pt x="46537" y="3192"/>
                    <a:pt x="46537" y="3131"/>
                  </a:cubicBezTo>
                  <a:cubicBezTo>
                    <a:pt x="46506" y="3070"/>
                    <a:pt x="46446" y="3040"/>
                    <a:pt x="46415" y="3009"/>
                  </a:cubicBezTo>
                  <a:lnTo>
                    <a:pt x="46142" y="3161"/>
                  </a:lnTo>
                  <a:lnTo>
                    <a:pt x="45898" y="2979"/>
                  </a:lnTo>
                  <a:cubicBezTo>
                    <a:pt x="45777" y="3161"/>
                    <a:pt x="45625" y="3313"/>
                    <a:pt x="45777" y="3526"/>
                  </a:cubicBezTo>
                  <a:cubicBezTo>
                    <a:pt x="45868" y="3526"/>
                    <a:pt x="45868" y="3617"/>
                    <a:pt x="45838" y="3648"/>
                  </a:cubicBezTo>
                  <a:cubicBezTo>
                    <a:pt x="45838" y="3678"/>
                    <a:pt x="45777" y="3709"/>
                    <a:pt x="45746" y="3769"/>
                  </a:cubicBezTo>
                  <a:lnTo>
                    <a:pt x="45716" y="3617"/>
                  </a:lnTo>
                  <a:lnTo>
                    <a:pt x="45564" y="3587"/>
                  </a:lnTo>
                  <a:lnTo>
                    <a:pt x="45594" y="3526"/>
                  </a:lnTo>
                  <a:lnTo>
                    <a:pt x="45351" y="3222"/>
                  </a:lnTo>
                  <a:lnTo>
                    <a:pt x="45199" y="3222"/>
                  </a:lnTo>
                  <a:lnTo>
                    <a:pt x="45169" y="3496"/>
                  </a:lnTo>
                  <a:cubicBezTo>
                    <a:pt x="45047" y="3283"/>
                    <a:pt x="44956" y="3070"/>
                    <a:pt x="44713" y="3070"/>
                  </a:cubicBezTo>
                  <a:cubicBezTo>
                    <a:pt x="44683" y="3101"/>
                    <a:pt x="44652" y="3161"/>
                    <a:pt x="44652" y="3222"/>
                  </a:cubicBezTo>
                  <a:cubicBezTo>
                    <a:pt x="44652" y="3253"/>
                    <a:pt x="44683" y="3313"/>
                    <a:pt x="44683" y="3374"/>
                  </a:cubicBezTo>
                  <a:lnTo>
                    <a:pt x="44622" y="3374"/>
                  </a:lnTo>
                  <a:lnTo>
                    <a:pt x="44591" y="3222"/>
                  </a:lnTo>
                  <a:lnTo>
                    <a:pt x="44622" y="3222"/>
                  </a:lnTo>
                  <a:cubicBezTo>
                    <a:pt x="44591" y="3192"/>
                    <a:pt x="44531" y="3161"/>
                    <a:pt x="44531" y="3161"/>
                  </a:cubicBezTo>
                  <a:lnTo>
                    <a:pt x="44531" y="2918"/>
                  </a:lnTo>
                  <a:lnTo>
                    <a:pt x="44348" y="2705"/>
                  </a:lnTo>
                  <a:lnTo>
                    <a:pt x="43984" y="2827"/>
                  </a:lnTo>
                  <a:lnTo>
                    <a:pt x="43832" y="3131"/>
                  </a:lnTo>
                  <a:cubicBezTo>
                    <a:pt x="43740" y="2918"/>
                    <a:pt x="43558" y="2857"/>
                    <a:pt x="43406" y="2766"/>
                  </a:cubicBezTo>
                  <a:lnTo>
                    <a:pt x="43224" y="2888"/>
                  </a:lnTo>
                  <a:cubicBezTo>
                    <a:pt x="43193" y="2949"/>
                    <a:pt x="43254" y="3040"/>
                    <a:pt x="43132" y="3040"/>
                  </a:cubicBezTo>
                  <a:cubicBezTo>
                    <a:pt x="43102" y="3101"/>
                    <a:pt x="43064" y="3131"/>
                    <a:pt x="43026" y="3131"/>
                  </a:cubicBezTo>
                  <a:cubicBezTo>
                    <a:pt x="42988" y="3131"/>
                    <a:pt x="42950" y="3101"/>
                    <a:pt x="42920" y="3040"/>
                  </a:cubicBezTo>
                  <a:lnTo>
                    <a:pt x="42859" y="2979"/>
                  </a:lnTo>
                  <a:cubicBezTo>
                    <a:pt x="42730" y="2979"/>
                    <a:pt x="42617" y="2888"/>
                    <a:pt x="42486" y="2888"/>
                  </a:cubicBezTo>
                  <a:cubicBezTo>
                    <a:pt x="42432" y="2888"/>
                    <a:pt x="42374" y="2904"/>
                    <a:pt x="42312" y="2949"/>
                  </a:cubicBezTo>
                  <a:lnTo>
                    <a:pt x="42312" y="3313"/>
                  </a:lnTo>
                  <a:cubicBezTo>
                    <a:pt x="42190" y="3222"/>
                    <a:pt x="42099" y="3253"/>
                    <a:pt x="41977" y="3222"/>
                  </a:cubicBezTo>
                  <a:cubicBezTo>
                    <a:pt x="41901" y="3207"/>
                    <a:pt x="41833" y="3199"/>
                    <a:pt x="41765" y="3199"/>
                  </a:cubicBezTo>
                  <a:cubicBezTo>
                    <a:pt x="41696" y="3199"/>
                    <a:pt x="41628" y="3207"/>
                    <a:pt x="41552" y="3222"/>
                  </a:cubicBezTo>
                  <a:lnTo>
                    <a:pt x="41430" y="3374"/>
                  </a:lnTo>
                  <a:lnTo>
                    <a:pt x="41552" y="3496"/>
                  </a:lnTo>
                  <a:cubicBezTo>
                    <a:pt x="41491" y="3557"/>
                    <a:pt x="41369" y="3617"/>
                    <a:pt x="41552" y="3709"/>
                  </a:cubicBezTo>
                  <a:lnTo>
                    <a:pt x="41673" y="3587"/>
                  </a:lnTo>
                  <a:lnTo>
                    <a:pt x="41613" y="3496"/>
                  </a:lnTo>
                  <a:cubicBezTo>
                    <a:pt x="41656" y="3461"/>
                    <a:pt x="41699" y="3449"/>
                    <a:pt x="41743" y="3449"/>
                  </a:cubicBezTo>
                  <a:cubicBezTo>
                    <a:pt x="41851" y="3449"/>
                    <a:pt x="41960" y="3526"/>
                    <a:pt x="42069" y="3526"/>
                  </a:cubicBezTo>
                  <a:lnTo>
                    <a:pt x="42251" y="3374"/>
                  </a:lnTo>
                  <a:lnTo>
                    <a:pt x="42494" y="3496"/>
                  </a:lnTo>
                  <a:cubicBezTo>
                    <a:pt x="42433" y="3678"/>
                    <a:pt x="42585" y="3739"/>
                    <a:pt x="42676" y="3830"/>
                  </a:cubicBezTo>
                  <a:cubicBezTo>
                    <a:pt x="42737" y="3769"/>
                    <a:pt x="42828" y="3678"/>
                    <a:pt x="42920" y="3617"/>
                  </a:cubicBezTo>
                  <a:lnTo>
                    <a:pt x="42920" y="4013"/>
                  </a:lnTo>
                  <a:lnTo>
                    <a:pt x="42707" y="3891"/>
                  </a:lnTo>
                  <a:cubicBezTo>
                    <a:pt x="42631" y="3952"/>
                    <a:pt x="42532" y="3982"/>
                    <a:pt x="42430" y="3982"/>
                  </a:cubicBezTo>
                  <a:cubicBezTo>
                    <a:pt x="42327" y="3982"/>
                    <a:pt x="42221" y="3952"/>
                    <a:pt x="42129" y="3891"/>
                  </a:cubicBezTo>
                  <a:cubicBezTo>
                    <a:pt x="42038" y="3921"/>
                    <a:pt x="41947" y="3952"/>
                    <a:pt x="41856" y="3952"/>
                  </a:cubicBezTo>
                  <a:lnTo>
                    <a:pt x="41582" y="4043"/>
                  </a:lnTo>
                  <a:cubicBezTo>
                    <a:pt x="41552" y="4013"/>
                    <a:pt x="41491" y="3982"/>
                    <a:pt x="41430" y="3982"/>
                  </a:cubicBezTo>
                  <a:cubicBezTo>
                    <a:pt x="41369" y="3982"/>
                    <a:pt x="41309" y="4013"/>
                    <a:pt x="41248" y="4013"/>
                  </a:cubicBezTo>
                  <a:lnTo>
                    <a:pt x="41187" y="3952"/>
                  </a:lnTo>
                  <a:lnTo>
                    <a:pt x="41309" y="3283"/>
                  </a:lnTo>
                  <a:lnTo>
                    <a:pt x="41066" y="3405"/>
                  </a:lnTo>
                  <a:lnTo>
                    <a:pt x="41187" y="3617"/>
                  </a:lnTo>
                  <a:lnTo>
                    <a:pt x="41035" y="3739"/>
                  </a:lnTo>
                  <a:lnTo>
                    <a:pt x="40974" y="3374"/>
                  </a:lnTo>
                  <a:lnTo>
                    <a:pt x="40792" y="3526"/>
                  </a:lnTo>
                  <a:lnTo>
                    <a:pt x="40792" y="3830"/>
                  </a:lnTo>
                  <a:lnTo>
                    <a:pt x="40944" y="3891"/>
                  </a:lnTo>
                  <a:lnTo>
                    <a:pt x="40944" y="3952"/>
                  </a:lnTo>
                  <a:lnTo>
                    <a:pt x="40701" y="3952"/>
                  </a:lnTo>
                  <a:lnTo>
                    <a:pt x="40610" y="3769"/>
                  </a:lnTo>
                  <a:lnTo>
                    <a:pt x="40427" y="4073"/>
                  </a:lnTo>
                  <a:lnTo>
                    <a:pt x="40214" y="3800"/>
                  </a:lnTo>
                  <a:cubicBezTo>
                    <a:pt x="40245" y="3678"/>
                    <a:pt x="40366" y="3557"/>
                    <a:pt x="40366" y="3405"/>
                  </a:cubicBezTo>
                  <a:lnTo>
                    <a:pt x="39971" y="3344"/>
                  </a:lnTo>
                  <a:lnTo>
                    <a:pt x="39971" y="3557"/>
                  </a:lnTo>
                  <a:cubicBezTo>
                    <a:pt x="39880" y="3617"/>
                    <a:pt x="39728" y="3648"/>
                    <a:pt x="39667" y="3800"/>
                  </a:cubicBezTo>
                  <a:cubicBezTo>
                    <a:pt x="39576" y="3952"/>
                    <a:pt x="39424" y="3982"/>
                    <a:pt x="39363" y="4073"/>
                  </a:cubicBezTo>
                  <a:cubicBezTo>
                    <a:pt x="39151" y="4073"/>
                    <a:pt x="38938" y="4104"/>
                    <a:pt x="38725" y="4195"/>
                  </a:cubicBezTo>
                  <a:cubicBezTo>
                    <a:pt x="38634" y="4225"/>
                    <a:pt x="38543" y="4240"/>
                    <a:pt x="38451" y="4240"/>
                  </a:cubicBezTo>
                  <a:cubicBezTo>
                    <a:pt x="38360" y="4240"/>
                    <a:pt x="38269" y="4225"/>
                    <a:pt x="38178" y="4195"/>
                  </a:cubicBezTo>
                  <a:lnTo>
                    <a:pt x="38087" y="4256"/>
                  </a:lnTo>
                  <a:lnTo>
                    <a:pt x="38026" y="4104"/>
                  </a:lnTo>
                  <a:lnTo>
                    <a:pt x="37813" y="4256"/>
                  </a:lnTo>
                  <a:lnTo>
                    <a:pt x="37540" y="4164"/>
                  </a:lnTo>
                  <a:lnTo>
                    <a:pt x="37540" y="3921"/>
                  </a:lnTo>
                  <a:lnTo>
                    <a:pt x="37722" y="4043"/>
                  </a:lnTo>
                  <a:lnTo>
                    <a:pt x="37813" y="3921"/>
                  </a:lnTo>
                  <a:lnTo>
                    <a:pt x="37752" y="3830"/>
                  </a:lnTo>
                  <a:lnTo>
                    <a:pt x="37874" y="3830"/>
                  </a:lnTo>
                  <a:lnTo>
                    <a:pt x="37904" y="4043"/>
                  </a:lnTo>
                  <a:cubicBezTo>
                    <a:pt x="38056" y="3891"/>
                    <a:pt x="38087" y="3739"/>
                    <a:pt x="38026" y="3678"/>
                  </a:cubicBezTo>
                  <a:lnTo>
                    <a:pt x="38026" y="3678"/>
                  </a:lnTo>
                  <a:lnTo>
                    <a:pt x="37904" y="3861"/>
                  </a:lnTo>
                  <a:lnTo>
                    <a:pt x="37904" y="3861"/>
                  </a:lnTo>
                  <a:lnTo>
                    <a:pt x="37996" y="3557"/>
                  </a:lnTo>
                  <a:lnTo>
                    <a:pt x="37904" y="3435"/>
                  </a:lnTo>
                  <a:lnTo>
                    <a:pt x="38117" y="3131"/>
                  </a:lnTo>
                  <a:lnTo>
                    <a:pt x="37752" y="3131"/>
                  </a:lnTo>
                  <a:cubicBezTo>
                    <a:pt x="37783" y="3101"/>
                    <a:pt x="37783" y="3070"/>
                    <a:pt x="37813" y="3040"/>
                  </a:cubicBezTo>
                  <a:cubicBezTo>
                    <a:pt x="37844" y="3009"/>
                    <a:pt x="37844" y="3009"/>
                    <a:pt x="37844" y="3009"/>
                  </a:cubicBezTo>
                  <a:cubicBezTo>
                    <a:pt x="37844" y="3009"/>
                    <a:pt x="37813" y="3009"/>
                    <a:pt x="37813" y="2979"/>
                  </a:cubicBezTo>
                  <a:lnTo>
                    <a:pt x="37540" y="2979"/>
                  </a:lnTo>
                  <a:cubicBezTo>
                    <a:pt x="37540" y="3070"/>
                    <a:pt x="37540" y="3131"/>
                    <a:pt x="37600" y="3161"/>
                  </a:cubicBezTo>
                  <a:cubicBezTo>
                    <a:pt x="37661" y="3222"/>
                    <a:pt x="37722" y="3283"/>
                    <a:pt x="37752" y="3374"/>
                  </a:cubicBezTo>
                  <a:cubicBezTo>
                    <a:pt x="37783" y="3435"/>
                    <a:pt x="37783" y="3526"/>
                    <a:pt x="37752" y="3526"/>
                  </a:cubicBezTo>
                  <a:cubicBezTo>
                    <a:pt x="37631" y="3587"/>
                    <a:pt x="37783" y="3648"/>
                    <a:pt x="37752" y="3709"/>
                  </a:cubicBezTo>
                  <a:cubicBezTo>
                    <a:pt x="37725" y="3722"/>
                    <a:pt x="37702" y="3728"/>
                    <a:pt x="37684" y="3728"/>
                  </a:cubicBezTo>
                  <a:cubicBezTo>
                    <a:pt x="37620" y="3728"/>
                    <a:pt x="37607" y="3658"/>
                    <a:pt x="37631" y="3587"/>
                  </a:cubicBezTo>
                  <a:lnTo>
                    <a:pt x="37418" y="3557"/>
                  </a:lnTo>
                  <a:cubicBezTo>
                    <a:pt x="37418" y="3526"/>
                    <a:pt x="37418" y="3496"/>
                    <a:pt x="37418" y="3465"/>
                  </a:cubicBezTo>
                  <a:cubicBezTo>
                    <a:pt x="37418" y="3313"/>
                    <a:pt x="37540" y="3253"/>
                    <a:pt x="37600" y="3161"/>
                  </a:cubicBezTo>
                  <a:lnTo>
                    <a:pt x="37600" y="3161"/>
                  </a:lnTo>
                  <a:cubicBezTo>
                    <a:pt x="37540" y="3192"/>
                    <a:pt x="37479" y="3192"/>
                    <a:pt x="37418" y="3192"/>
                  </a:cubicBezTo>
                  <a:lnTo>
                    <a:pt x="37479" y="3040"/>
                  </a:lnTo>
                  <a:lnTo>
                    <a:pt x="37296" y="3040"/>
                  </a:lnTo>
                  <a:lnTo>
                    <a:pt x="37175" y="3192"/>
                  </a:lnTo>
                  <a:lnTo>
                    <a:pt x="37236" y="3374"/>
                  </a:lnTo>
                  <a:cubicBezTo>
                    <a:pt x="37191" y="3397"/>
                    <a:pt x="37162" y="3520"/>
                    <a:pt x="37076" y="3520"/>
                  </a:cubicBezTo>
                  <a:cubicBezTo>
                    <a:pt x="37046" y="3520"/>
                    <a:pt x="37009" y="3505"/>
                    <a:pt x="36962" y="3465"/>
                  </a:cubicBezTo>
                  <a:cubicBezTo>
                    <a:pt x="36978" y="3449"/>
                    <a:pt x="36992" y="3436"/>
                    <a:pt x="37005" y="3425"/>
                  </a:cubicBezTo>
                  <a:lnTo>
                    <a:pt x="37005" y="3425"/>
                  </a:lnTo>
                  <a:cubicBezTo>
                    <a:pt x="36979" y="3441"/>
                    <a:pt x="36961" y="3453"/>
                    <a:pt x="36956" y="3459"/>
                  </a:cubicBezTo>
                  <a:lnTo>
                    <a:pt x="36956" y="3459"/>
                  </a:lnTo>
                  <a:cubicBezTo>
                    <a:pt x="36898" y="3397"/>
                    <a:pt x="36911" y="3336"/>
                    <a:pt x="36975" y="3336"/>
                  </a:cubicBezTo>
                  <a:cubicBezTo>
                    <a:pt x="37000" y="3336"/>
                    <a:pt x="37033" y="3346"/>
                    <a:pt x="37073" y="3368"/>
                  </a:cubicBezTo>
                  <a:lnTo>
                    <a:pt x="37073" y="3368"/>
                  </a:lnTo>
                  <a:cubicBezTo>
                    <a:pt x="37089" y="3353"/>
                    <a:pt x="37102" y="3338"/>
                    <a:pt x="37114" y="3313"/>
                  </a:cubicBezTo>
                  <a:cubicBezTo>
                    <a:pt x="37114" y="3253"/>
                    <a:pt x="37084" y="3192"/>
                    <a:pt x="37175" y="3192"/>
                  </a:cubicBezTo>
                  <a:lnTo>
                    <a:pt x="37175" y="2979"/>
                  </a:lnTo>
                  <a:lnTo>
                    <a:pt x="36901" y="2827"/>
                  </a:lnTo>
                  <a:lnTo>
                    <a:pt x="36992" y="2705"/>
                  </a:lnTo>
                  <a:lnTo>
                    <a:pt x="36992" y="2705"/>
                  </a:lnTo>
                  <a:lnTo>
                    <a:pt x="36628" y="2797"/>
                  </a:lnTo>
                  <a:lnTo>
                    <a:pt x="36537" y="2736"/>
                  </a:lnTo>
                  <a:lnTo>
                    <a:pt x="36415" y="2949"/>
                  </a:lnTo>
                  <a:lnTo>
                    <a:pt x="36172" y="2949"/>
                  </a:lnTo>
                  <a:lnTo>
                    <a:pt x="36141" y="2857"/>
                  </a:lnTo>
                  <a:lnTo>
                    <a:pt x="35959" y="3040"/>
                  </a:lnTo>
                  <a:lnTo>
                    <a:pt x="36020" y="3070"/>
                  </a:lnTo>
                  <a:cubicBezTo>
                    <a:pt x="35989" y="3192"/>
                    <a:pt x="35868" y="3313"/>
                    <a:pt x="35959" y="3465"/>
                  </a:cubicBezTo>
                  <a:lnTo>
                    <a:pt x="36111" y="3557"/>
                  </a:lnTo>
                  <a:lnTo>
                    <a:pt x="36263" y="3405"/>
                  </a:lnTo>
                  <a:lnTo>
                    <a:pt x="36293" y="3435"/>
                  </a:lnTo>
                  <a:lnTo>
                    <a:pt x="36172" y="3709"/>
                  </a:lnTo>
                  <a:lnTo>
                    <a:pt x="35989" y="3617"/>
                  </a:lnTo>
                  <a:lnTo>
                    <a:pt x="35989" y="4013"/>
                  </a:lnTo>
                  <a:lnTo>
                    <a:pt x="35898" y="4013"/>
                  </a:lnTo>
                  <a:lnTo>
                    <a:pt x="35777" y="3800"/>
                  </a:lnTo>
                  <a:lnTo>
                    <a:pt x="35837" y="3739"/>
                  </a:lnTo>
                  <a:lnTo>
                    <a:pt x="35625" y="3587"/>
                  </a:lnTo>
                  <a:lnTo>
                    <a:pt x="35746" y="3374"/>
                  </a:lnTo>
                  <a:lnTo>
                    <a:pt x="35655" y="3161"/>
                  </a:lnTo>
                  <a:lnTo>
                    <a:pt x="35473" y="3161"/>
                  </a:lnTo>
                  <a:lnTo>
                    <a:pt x="35564" y="2888"/>
                  </a:lnTo>
                  <a:lnTo>
                    <a:pt x="35564" y="2888"/>
                  </a:lnTo>
                  <a:cubicBezTo>
                    <a:pt x="35382" y="2979"/>
                    <a:pt x="35290" y="3161"/>
                    <a:pt x="35351" y="3344"/>
                  </a:cubicBezTo>
                  <a:lnTo>
                    <a:pt x="35534" y="3344"/>
                  </a:lnTo>
                  <a:cubicBezTo>
                    <a:pt x="35594" y="3557"/>
                    <a:pt x="35321" y="3769"/>
                    <a:pt x="35534" y="3982"/>
                  </a:cubicBezTo>
                  <a:cubicBezTo>
                    <a:pt x="35474" y="4042"/>
                    <a:pt x="35387" y="4115"/>
                    <a:pt x="35318" y="4115"/>
                  </a:cubicBezTo>
                  <a:cubicBezTo>
                    <a:pt x="35282" y="4115"/>
                    <a:pt x="35250" y="4095"/>
                    <a:pt x="35230" y="4043"/>
                  </a:cubicBezTo>
                  <a:cubicBezTo>
                    <a:pt x="35169" y="3891"/>
                    <a:pt x="35412" y="3800"/>
                    <a:pt x="35260" y="3617"/>
                  </a:cubicBezTo>
                  <a:lnTo>
                    <a:pt x="35260" y="3617"/>
                  </a:lnTo>
                  <a:cubicBezTo>
                    <a:pt x="35138" y="3709"/>
                    <a:pt x="35047" y="3861"/>
                    <a:pt x="35017" y="4013"/>
                  </a:cubicBezTo>
                  <a:lnTo>
                    <a:pt x="35138" y="4256"/>
                  </a:lnTo>
                  <a:lnTo>
                    <a:pt x="35290" y="4164"/>
                  </a:lnTo>
                  <a:lnTo>
                    <a:pt x="35351" y="4225"/>
                  </a:lnTo>
                  <a:lnTo>
                    <a:pt x="35412" y="4164"/>
                  </a:lnTo>
                  <a:lnTo>
                    <a:pt x="35625" y="4286"/>
                  </a:lnTo>
                  <a:lnTo>
                    <a:pt x="35230" y="4468"/>
                  </a:lnTo>
                  <a:lnTo>
                    <a:pt x="35047" y="4377"/>
                  </a:lnTo>
                  <a:lnTo>
                    <a:pt x="34986" y="4560"/>
                  </a:lnTo>
                  <a:lnTo>
                    <a:pt x="34804" y="4560"/>
                  </a:lnTo>
                  <a:lnTo>
                    <a:pt x="34774" y="4681"/>
                  </a:lnTo>
                  <a:lnTo>
                    <a:pt x="34470" y="4529"/>
                  </a:lnTo>
                  <a:cubicBezTo>
                    <a:pt x="34421" y="4578"/>
                    <a:pt x="34372" y="4609"/>
                    <a:pt x="34319" y="4609"/>
                  </a:cubicBezTo>
                  <a:cubicBezTo>
                    <a:pt x="34272" y="4609"/>
                    <a:pt x="34222" y="4586"/>
                    <a:pt x="34166" y="4529"/>
                  </a:cubicBezTo>
                  <a:lnTo>
                    <a:pt x="34014" y="4681"/>
                  </a:lnTo>
                  <a:lnTo>
                    <a:pt x="33983" y="4468"/>
                  </a:lnTo>
                  <a:lnTo>
                    <a:pt x="33862" y="4438"/>
                  </a:lnTo>
                  <a:lnTo>
                    <a:pt x="33862" y="4225"/>
                  </a:lnTo>
                  <a:lnTo>
                    <a:pt x="34044" y="4195"/>
                  </a:lnTo>
                  <a:lnTo>
                    <a:pt x="34044" y="3921"/>
                  </a:lnTo>
                  <a:lnTo>
                    <a:pt x="33831" y="3800"/>
                  </a:lnTo>
                  <a:lnTo>
                    <a:pt x="33679" y="3861"/>
                  </a:lnTo>
                  <a:cubicBezTo>
                    <a:pt x="33710" y="3982"/>
                    <a:pt x="33801" y="4134"/>
                    <a:pt x="33771" y="4164"/>
                  </a:cubicBezTo>
                  <a:cubicBezTo>
                    <a:pt x="33588" y="4316"/>
                    <a:pt x="33771" y="4438"/>
                    <a:pt x="33710" y="4529"/>
                  </a:cubicBezTo>
                  <a:lnTo>
                    <a:pt x="33649" y="4712"/>
                  </a:lnTo>
                  <a:lnTo>
                    <a:pt x="33375" y="4529"/>
                  </a:lnTo>
                  <a:lnTo>
                    <a:pt x="33193" y="4620"/>
                  </a:lnTo>
                  <a:lnTo>
                    <a:pt x="33193" y="4347"/>
                  </a:lnTo>
                  <a:lnTo>
                    <a:pt x="33527" y="4499"/>
                  </a:lnTo>
                  <a:lnTo>
                    <a:pt x="33619" y="4286"/>
                  </a:lnTo>
                  <a:lnTo>
                    <a:pt x="33436" y="4013"/>
                  </a:lnTo>
                  <a:lnTo>
                    <a:pt x="33223" y="4073"/>
                  </a:lnTo>
                  <a:lnTo>
                    <a:pt x="33011" y="3861"/>
                  </a:lnTo>
                  <a:lnTo>
                    <a:pt x="32737" y="4043"/>
                  </a:lnTo>
                  <a:lnTo>
                    <a:pt x="32707" y="3861"/>
                  </a:lnTo>
                  <a:lnTo>
                    <a:pt x="32524" y="3769"/>
                  </a:lnTo>
                  <a:lnTo>
                    <a:pt x="32251" y="4134"/>
                  </a:lnTo>
                  <a:cubicBezTo>
                    <a:pt x="32216" y="4088"/>
                    <a:pt x="32186" y="4073"/>
                    <a:pt x="32157" y="4073"/>
                  </a:cubicBezTo>
                  <a:cubicBezTo>
                    <a:pt x="32109" y="4073"/>
                    <a:pt x="32064" y="4115"/>
                    <a:pt x="32008" y="4134"/>
                  </a:cubicBezTo>
                  <a:cubicBezTo>
                    <a:pt x="31977" y="4013"/>
                    <a:pt x="32160" y="3891"/>
                    <a:pt x="32038" y="3769"/>
                  </a:cubicBezTo>
                  <a:lnTo>
                    <a:pt x="32038" y="3769"/>
                  </a:lnTo>
                  <a:cubicBezTo>
                    <a:pt x="31916" y="3861"/>
                    <a:pt x="31856" y="3982"/>
                    <a:pt x="31856" y="4134"/>
                  </a:cubicBezTo>
                  <a:cubicBezTo>
                    <a:pt x="31886" y="4164"/>
                    <a:pt x="31886" y="4164"/>
                    <a:pt x="31916" y="4195"/>
                  </a:cubicBezTo>
                  <a:lnTo>
                    <a:pt x="31886" y="4225"/>
                  </a:lnTo>
                  <a:lnTo>
                    <a:pt x="31825" y="4164"/>
                  </a:lnTo>
                  <a:cubicBezTo>
                    <a:pt x="31825" y="4134"/>
                    <a:pt x="31764" y="4104"/>
                    <a:pt x="31764" y="4073"/>
                  </a:cubicBezTo>
                  <a:cubicBezTo>
                    <a:pt x="31734" y="3952"/>
                    <a:pt x="31704" y="3861"/>
                    <a:pt x="31704" y="3739"/>
                  </a:cubicBezTo>
                  <a:lnTo>
                    <a:pt x="31764" y="3617"/>
                  </a:lnTo>
                  <a:cubicBezTo>
                    <a:pt x="31673" y="3617"/>
                    <a:pt x="31582" y="3587"/>
                    <a:pt x="31491" y="3557"/>
                  </a:cubicBezTo>
                  <a:cubicBezTo>
                    <a:pt x="31455" y="3545"/>
                    <a:pt x="31420" y="3540"/>
                    <a:pt x="31384" y="3540"/>
                  </a:cubicBezTo>
                  <a:cubicBezTo>
                    <a:pt x="31236" y="3540"/>
                    <a:pt x="31085" y="3623"/>
                    <a:pt x="30913" y="3648"/>
                  </a:cubicBezTo>
                  <a:cubicBezTo>
                    <a:pt x="31035" y="3739"/>
                    <a:pt x="31126" y="3800"/>
                    <a:pt x="31248" y="3891"/>
                  </a:cubicBezTo>
                  <a:cubicBezTo>
                    <a:pt x="31339" y="3982"/>
                    <a:pt x="31460" y="4104"/>
                    <a:pt x="31552" y="4195"/>
                  </a:cubicBezTo>
                  <a:lnTo>
                    <a:pt x="31460" y="4468"/>
                  </a:lnTo>
                  <a:cubicBezTo>
                    <a:pt x="31633" y="4468"/>
                    <a:pt x="31833" y="4441"/>
                    <a:pt x="32009" y="4387"/>
                  </a:cubicBezTo>
                  <a:lnTo>
                    <a:pt x="32009" y="4387"/>
                  </a:lnTo>
                  <a:cubicBezTo>
                    <a:pt x="32011" y="4416"/>
                    <a:pt x="32018" y="4449"/>
                    <a:pt x="32038" y="4468"/>
                  </a:cubicBezTo>
                  <a:cubicBezTo>
                    <a:pt x="32038" y="4408"/>
                    <a:pt x="32038" y="4377"/>
                    <a:pt x="32038" y="4377"/>
                  </a:cubicBezTo>
                  <a:cubicBezTo>
                    <a:pt x="32028" y="4380"/>
                    <a:pt x="32019" y="4384"/>
                    <a:pt x="32009" y="4387"/>
                  </a:cubicBezTo>
                  <a:lnTo>
                    <a:pt x="32009" y="4387"/>
                  </a:lnTo>
                  <a:cubicBezTo>
                    <a:pt x="32008" y="4371"/>
                    <a:pt x="32008" y="4357"/>
                    <a:pt x="32008" y="4347"/>
                  </a:cubicBezTo>
                  <a:cubicBezTo>
                    <a:pt x="31992" y="4332"/>
                    <a:pt x="32000" y="4324"/>
                    <a:pt x="32011" y="4324"/>
                  </a:cubicBezTo>
                  <a:cubicBezTo>
                    <a:pt x="32023" y="4324"/>
                    <a:pt x="32038" y="4332"/>
                    <a:pt x="32038" y="4347"/>
                  </a:cubicBezTo>
                  <a:cubicBezTo>
                    <a:pt x="32038" y="4468"/>
                    <a:pt x="32068" y="4560"/>
                    <a:pt x="32160" y="4651"/>
                  </a:cubicBezTo>
                  <a:lnTo>
                    <a:pt x="32464" y="4073"/>
                  </a:lnTo>
                  <a:cubicBezTo>
                    <a:pt x="32464" y="4134"/>
                    <a:pt x="32464" y="4225"/>
                    <a:pt x="32464" y="4316"/>
                  </a:cubicBezTo>
                  <a:lnTo>
                    <a:pt x="32464" y="4620"/>
                  </a:lnTo>
                  <a:cubicBezTo>
                    <a:pt x="32464" y="4620"/>
                    <a:pt x="32433" y="4651"/>
                    <a:pt x="32433" y="4681"/>
                  </a:cubicBezTo>
                  <a:lnTo>
                    <a:pt x="32281" y="4681"/>
                  </a:lnTo>
                  <a:cubicBezTo>
                    <a:pt x="32251" y="4681"/>
                    <a:pt x="32220" y="4712"/>
                    <a:pt x="32190" y="4742"/>
                  </a:cubicBezTo>
                  <a:lnTo>
                    <a:pt x="32129" y="4681"/>
                  </a:lnTo>
                  <a:lnTo>
                    <a:pt x="31916" y="4864"/>
                  </a:lnTo>
                  <a:lnTo>
                    <a:pt x="31734" y="4590"/>
                  </a:lnTo>
                  <a:lnTo>
                    <a:pt x="31582" y="4590"/>
                  </a:lnTo>
                  <a:lnTo>
                    <a:pt x="31552" y="4742"/>
                  </a:lnTo>
                  <a:lnTo>
                    <a:pt x="31278" y="4712"/>
                  </a:lnTo>
                  <a:cubicBezTo>
                    <a:pt x="31278" y="4712"/>
                    <a:pt x="31278" y="4712"/>
                    <a:pt x="31278" y="4681"/>
                  </a:cubicBezTo>
                  <a:cubicBezTo>
                    <a:pt x="31460" y="4468"/>
                    <a:pt x="31278" y="4286"/>
                    <a:pt x="31278" y="4073"/>
                  </a:cubicBezTo>
                  <a:cubicBezTo>
                    <a:pt x="31137" y="4045"/>
                    <a:pt x="30999" y="4031"/>
                    <a:pt x="30863" y="4031"/>
                  </a:cubicBezTo>
                  <a:cubicBezTo>
                    <a:pt x="30562" y="4031"/>
                    <a:pt x="30274" y="4099"/>
                    <a:pt x="30001" y="4225"/>
                  </a:cubicBezTo>
                  <a:lnTo>
                    <a:pt x="29941" y="4073"/>
                  </a:lnTo>
                  <a:lnTo>
                    <a:pt x="29576" y="4164"/>
                  </a:lnTo>
                  <a:lnTo>
                    <a:pt x="29698" y="4590"/>
                  </a:lnTo>
                  <a:lnTo>
                    <a:pt x="29850" y="4438"/>
                  </a:lnTo>
                  <a:lnTo>
                    <a:pt x="30062" y="4620"/>
                  </a:lnTo>
                  <a:lnTo>
                    <a:pt x="30153" y="4438"/>
                  </a:lnTo>
                  <a:lnTo>
                    <a:pt x="30397" y="4772"/>
                  </a:lnTo>
                  <a:cubicBezTo>
                    <a:pt x="30295" y="4772"/>
                    <a:pt x="30207" y="4826"/>
                    <a:pt x="30124" y="4826"/>
                  </a:cubicBezTo>
                  <a:cubicBezTo>
                    <a:pt x="30083" y="4826"/>
                    <a:pt x="30042" y="4813"/>
                    <a:pt x="30001" y="4772"/>
                  </a:cubicBezTo>
                  <a:cubicBezTo>
                    <a:pt x="29880" y="4772"/>
                    <a:pt x="29789" y="4864"/>
                    <a:pt x="29789" y="4985"/>
                  </a:cubicBezTo>
                  <a:cubicBezTo>
                    <a:pt x="29770" y="4988"/>
                    <a:pt x="29752" y="4989"/>
                    <a:pt x="29736" y="4989"/>
                  </a:cubicBezTo>
                  <a:cubicBezTo>
                    <a:pt x="29565" y="4989"/>
                    <a:pt x="29507" y="4856"/>
                    <a:pt x="29424" y="4772"/>
                  </a:cubicBezTo>
                  <a:cubicBezTo>
                    <a:pt x="29454" y="4651"/>
                    <a:pt x="29606" y="4529"/>
                    <a:pt x="29424" y="4438"/>
                  </a:cubicBezTo>
                  <a:lnTo>
                    <a:pt x="29272" y="4560"/>
                  </a:lnTo>
                  <a:lnTo>
                    <a:pt x="29363" y="4864"/>
                  </a:lnTo>
                  <a:lnTo>
                    <a:pt x="29242" y="4985"/>
                  </a:lnTo>
                  <a:lnTo>
                    <a:pt x="28542" y="4985"/>
                  </a:lnTo>
                  <a:cubicBezTo>
                    <a:pt x="28482" y="4955"/>
                    <a:pt x="28391" y="4955"/>
                    <a:pt x="28330" y="4894"/>
                  </a:cubicBezTo>
                  <a:cubicBezTo>
                    <a:pt x="28316" y="4974"/>
                    <a:pt x="28285" y="4990"/>
                    <a:pt x="28247" y="4990"/>
                  </a:cubicBezTo>
                  <a:cubicBezTo>
                    <a:pt x="28223" y="4990"/>
                    <a:pt x="28196" y="4983"/>
                    <a:pt x="28168" y="4983"/>
                  </a:cubicBezTo>
                  <a:cubicBezTo>
                    <a:pt x="28140" y="4983"/>
                    <a:pt x="28112" y="4990"/>
                    <a:pt x="28087" y="5016"/>
                  </a:cubicBezTo>
                  <a:cubicBezTo>
                    <a:pt x="28026" y="5107"/>
                    <a:pt x="27935" y="5168"/>
                    <a:pt x="27843" y="5198"/>
                  </a:cubicBezTo>
                  <a:lnTo>
                    <a:pt x="27691" y="4894"/>
                  </a:lnTo>
                  <a:lnTo>
                    <a:pt x="27144" y="5137"/>
                  </a:lnTo>
                  <a:lnTo>
                    <a:pt x="27175" y="4681"/>
                  </a:lnTo>
                  <a:cubicBezTo>
                    <a:pt x="27144" y="4620"/>
                    <a:pt x="27114" y="4590"/>
                    <a:pt x="27083" y="4529"/>
                  </a:cubicBezTo>
                  <a:cubicBezTo>
                    <a:pt x="27023" y="4499"/>
                    <a:pt x="26992" y="4468"/>
                    <a:pt x="26962" y="4438"/>
                  </a:cubicBezTo>
                  <a:lnTo>
                    <a:pt x="26871" y="4924"/>
                  </a:lnTo>
                  <a:lnTo>
                    <a:pt x="26932" y="5137"/>
                  </a:lnTo>
                  <a:cubicBezTo>
                    <a:pt x="26922" y="5135"/>
                    <a:pt x="26913" y="5134"/>
                    <a:pt x="26904" y="5134"/>
                  </a:cubicBezTo>
                  <a:cubicBezTo>
                    <a:pt x="26829" y="5134"/>
                    <a:pt x="26775" y="5210"/>
                    <a:pt x="26698" y="5210"/>
                  </a:cubicBezTo>
                  <a:cubicBezTo>
                    <a:pt x="26669" y="5210"/>
                    <a:pt x="26636" y="5199"/>
                    <a:pt x="26597" y="5168"/>
                  </a:cubicBezTo>
                  <a:cubicBezTo>
                    <a:pt x="26591" y="5155"/>
                    <a:pt x="26580" y="5150"/>
                    <a:pt x="26565" y="5150"/>
                  </a:cubicBezTo>
                  <a:cubicBezTo>
                    <a:pt x="26515" y="5150"/>
                    <a:pt x="26427" y="5203"/>
                    <a:pt x="26357" y="5203"/>
                  </a:cubicBezTo>
                  <a:cubicBezTo>
                    <a:pt x="26345" y="5203"/>
                    <a:pt x="26334" y="5201"/>
                    <a:pt x="26324" y="5198"/>
                  </a:cubicBezTo>
                  <a:cubicBezTo>
                    <a:pt x="26243" y="5198"/>
                    <a:pt x="26175" y="5293"/>
                    <a:pt x="26112" y="5293"/>
                  </a:cubicBezTo>
                  <a:cubicBezTo>
                    <a:pt x="26080" y="5293"/>
                    <a:pt x="26050" y="5269"/>
                    <a:pt x="26020" y="5198"/>
                  </a:cubicBezTo>
                  <a:cubicBezTo>
                    <a:pt x="25959" y="5259"/>
                    <a:pt x="25906" y="5274"/>
                    <a:pt x="25852" y="5274"/>
                  </a:cubicBezTo>
                  <a:cubicBezTo>
                    <a:pt x="25799" y="5274"/>
                    <a:pt x="25746" y="5259"/>
                    <a:pt x="25685" y="5259"/>
                  </a:cubicBezTo>
                  <a:lnTo>
                    <a:pt x="25564" y="5107"/>
                  </a:lnTo>
                  <a:lnTo>
                    <a:pt x="25746" y="5016"/>
                  </a:lnTo>
                  <a:lnTo>
                    <a:pt x="25594" y="4924"/>
                  </a:lnTo>
                  <a:cubicBezTo>
                    <a:pt x="25625" y="4803"/>
                    <a:pt x="25746" y="4681"/>
                    <a:pt x="25655" y="4529"/>
                  </a:cubicBezTo>
                  <a:lnTo>
                    <a:pt x="25321" y="4529"/>
                  </a:lnTo>
                  <a:lnTo>
                    <a:pt x="25533" y="4894"/>
                  </a:lnTo>
                  <a:cubicBezTo>
                    <a:pt x="25521" y="4896"/>
                    <a:pt x="25509" y="4897"/>
                    <a:pt x="25498" y="4897"/>
                  </a:cubicBezTo>
                  <a:cubicBezTo>
                    <a:pt x="25317" y="4897"/>
                    <a:pt x="25281" y="4679"/>
                    <a:pt x="25138" y="4651"/>
                  </a:cubicBezTo>
                  <a:cubicBezTo>
                    <a:pt x="25077" y="4712"/>
                    <a:pt x="25047" y="4772"/>
                    <a:pt x="24986" y="4803"/>
                  </a:cubicBezTo>
                  <a:cubicBezTo>
                    <a:pt x="24925" y="4833"/>
                    <a:pt x="24865" y="4833"/>
                    <a:pt x="24804" y="4833"/>
                  </a:cubicBezTo>
                  <a:lnTo>
                    <a:pt x="24773" y="4955"/>
                  </a:lnTo>
                  <a:lnTo>
                    <a:pt x="24439" y="4864"/>
                  </a:lnTo>
                  <a:lnTo>
                    <a:pt x="24135" y="4560"/>
                  </a:lnTo>
                  <a:lnTo>
                    <a:pt x="23953" y="4651"/>
                  </a:lnTo>
                  <a:lnTo>
                    <a:pt x="24257" y="4712"/>
                  </a:lnTo>
                  <a:lnTo>
                    <a:pt x="23588" y="4864"/>
                  </a:lnTo>
                  <a:lnTo>
                    <a:pt x="23527" y="4955"/>
                  </a:lnTo>
                  <a:lnTo>
                    <a:pt x="23162" y="4742"/>
                  </a:lnTo>
                  <a:lnTo>
                    <a:pt x="23102" y="4803"/>
                  </a:lnTo>
                  <a:lnTo>
                    <a:pt x="23102" y="4742"/>
                  </a:lnTo>
                  <a:lnTo>
                    <a:pt x="22980" y="4742"/>
                  </a:lnTo>
                  <a:lnTo>
                    <a:pt x="22919" y="4590"/>
                  </a:lnTo>
                  <a:cubicBezTo>
                    <a:pt x="22828" y="4620"/>
                    <a:pt x="22767" y="4712"/>
                    <a:pt x="22798" y="4833"/>
                  </a:cubicBezTo>
                  <a:cubicBezTo>
                    <a:pt x="22828" y="4833"/>
                    <a:pt x="22858" y="4818"/>
                    <a:pt x="22885" y="4818"/>
                  </a:cubicBezTo>
                  <a:cubicBezTo>
                    <a:pt x="22912" y="4818"/>
                    <a:pt x="22934" y="4833"/>
                    <a:pt x="22950" y="4894"/>
                  </a:cubicBezTo>
                  <a:cubicBezTo>
                    <a:pt x="22980" y="4985"/>
                    <a:pt x="23102" y="5046"/>
                    <a:pt x="23162" y="5137"/>
                  </a:cubicBezTo>
                  <a:cubicBezTo>
                    <a:pt x="23193" y="5137"/>
                    <a:pt x="23223" y="5137"/>
                    <a:pt x="23254" y="5107"/>
                  </a:cubicBezTo>
                  <a:cubicBezTo>
                    <a:pt x="23277" y="5100"/>
                    <a:pt x="23299" y="5097"/>
                    <a:pt x="23320" y="5097"/>
                  </a:cubicBezTo>
                  <a:cubicBezTo>
                    <a:pt x="23489" y="5097"/>
                    <a:pt x="23588" y="5292"/>
                    <a:pt x="23831" y="5320"/>
                  </a:cubicBezTo>
                  <a:cubicBezTo>
                    <a:pt x="23679" y="5350"/>
                    <a:pt x="23588" y="5380"/>
                    <a:pt x="23558" y="5380"/>
                  </a:cubicBezTo>
                  <a:cubicBezTo>
                    <a:pt x="23527" y="5380"/>
                    <a:pt x="23497" y="5411"/>
                    <a:pt x="23497" y="5411"/>
                  </a:cubicBezTo>
                  <a:lnTo>
                    <a:pt x="23345" y="5350"/>
                  </a:lnTo>
                  <a:cubicBezTo>
                    <a:pt x="23314" y="5259"/>
                    <a:pt x="23284" y="5168"/>
                    <a:pt x="23254" y="5107"/>
                  </a:cubicBezTo>
                  <a:lnTo>
                    <a:pt x="23254" y="5411"/>
                  </a:lnTo>
                  <a:lnTo>
                    <a:pt x="22980" y="5532"/>
                  </a:lnTo>
                  <a:lnTo>
                    <a:pt x="22919" y="5350"/>
                  </a:lnTo>
                  <a:lnTo>
                    <a:pt x="22798" y="5350"/>
                  </a:lnTo>
                  <a:lnTo>
                    <a:pt x="22707" y="5654"/>
                  </a:lnTo>
                  <a:lnTo>
                    <a:pt x="22403" y="5715"/>
                  </a:lnTo>
                  <a:lnTo>
                    <a:pt x="22281" y="5654"/>
                  </a:lnTo>
                  <a:lnTo>
                    <a:pt x="22190" y="5623"/>
                  </a:lnTo>
                  <a:cubicBezTo>
                    <a:pt x="22251" y="5471"/>
                    <a:pt x="22372" y="5380"/>
                    <a:pt x="22494" y="5320"/>
                  </a:cubicBezTo>
                  <a:lnTo>
                    <a:pt x="22494" y="4985"/>
                  </a:lnTo>
                  <a:lnTo>
                    <a:pt x="22342" y="5228"/>
                  </a:lnTo>
                  <a:lnTo>
                    <a:pt x="22251" y="5046"/>
                  </a:lnTo>
                  <a:lnTo>
                    <a:pt x="22099" y="5046"/>
                  </a:lnTo>
                  <a:lnTo>
                    <a:pt x="21916" y="4742"/>
                  </a:lnTo>
                  <a:cubicBezTo>
                    <a:pt x="21764" y="4651"/>
                    <a:pt x="21886" y="4499"/>
                    <a:pt x="21825" y="4408"/>
                  </a:cubicBezTo>
                  <a:lnTo>
                    <a:pt x="21673" y="4164"/>
                  </a:lnTo>
                  <a:lnTo>
                    <a:pt x="21369" y="4073"/>
                  </a:lnTo>
                  <a:lnTo>
                    <a:pt x="21369" y="4073"/>
                  </a:lnTo>
                  <a:lnTo>
                    <a:pt x="21491" y="4499"/>
                  </a:lnTo>
                  <a:lnTo>
                    <a:pt x="21612" y="4560"/>
                  </a:lnTo>
                  <a:cubicBezTo>
                    <a:pt x="21612" y="4864"/>
                    <a:pt x="21673" y="5168"/>
                    <a:pt x="21825" y="5471"/>
                  </a:cubicBezTo>
                  <a:cubicBezTo>
                    <a:pt x="21932" y="5391"/>
                    <a:pt x="21921" y="5218"/>
                    <a:pt x="22061" y="5218"/>
                  </a:cubicBezTo>
                  <a:cubicBezTo>
                    <a:pt x="22081" y="5218"/>
                    <a:pt x="22103" y="5221"/>
                    <a:pt x="22129" y="5228"/>
                  </a:cubicBezTo>
                  <a:lnTo>
                    <a:pt x="22129" y="5563"/>
                  </a:lnTo>
                  <a:lnTo>
                    <a:pt x="21977" y="5684"/>
                  </a:lnTo>
                  <a:lnTo>
                    <a:pt x="21795" y="5532"/>
                  </a:lnTo>
                  <a:lnTo>
                    <a:pt x="21734" y="5593"/>
                  </a:lnTo>
                  <a:lnTo>
                    <a:pt x="21612" y="5502"/>
                  </a:lnTo>
                  <a:lnTo>
                    <a:pt x="21460" y="5654"/>
                  </a:lnTo>
                  <a:lnTo>
                    <a:pt x="21643" y="5775"/>
                  </a:lnTo>
                  <a:cubicBezTo>
                    <a:pt x="21582" y="5806"/>
                    <a:pt x="21521" y="5806"/>
                    <a:pt x="21460" y="5806"/>
                  </a:cubicBezTo>
                  <a:cubicBezTo>
                    <a:pt x="21430" y="5836"/>
                    <a:pt x="21399" y="5836"/>
                    <a:pt x="21339" y="5867"/>
                  </a:cubicBezTo>
                  <a:lnTo>
                    <a:pt x="21278" y="5684"/>
                  </a:lnTo>
                  <a:lnTo>
                    <a:pt x="21460" y="5623"/>
                  </a:lnTo>
                  <a:lnTo>
                    <a:pt x="21187" y="5563"/>
                  </a:lnTo>
                  <a:lnTo>
                    <a:pt x="21187" y="5380"/>
                  </a:lnTo>
                  <a:lnTo>
                    <a:pt x="21339" y="5320"/>
                  </a:lnTo>
                  <a:lnTo>
                    <a:pt x="21217" y="5076"/>
                  </a:lnTo>
                  <a:lnTo>
                    <a:pt x="21126" y="5016"/>
                  </a:lnTo>
                  <a:cubicBezTo>
                    <a:pt x="21187" y="4894"/>
                    <a:pt x="21278" y="4924"/>
                    <a:pt x="21369" y="4894"/>
                  </a:cubicBezTo>
                  <a:cubicBezTo>
                    <a:pt x="21460" y="4864"/>
                    <a:pt x="21551" y="4712"/>
                    <a:pt x="21491" y="4651"/>
                  </a:cubicBezTo>
                  <a:lnTo>
                    <a:pt x="21491" y="4651"/>
                  </a:lnTo>
                  <a:lnTo>
                    <a:pt x="21308" y="4803"/>
                  </a:lnTo>
                  <a:lnTo>
                    <a:pt x="20974" y="4681"/>
                  </a:lnTo>
                  <a:cubicBezTo>
                    <a:pt x="20951" y="4727"/>
                    <a:pt x="20924" y="4743"/>
                    <a:pt x="20895" y="4743"/>
                  </a:cubicBezTo>
                  <a:cubicBezTo>
                    <a:pt x="20849" y="4743"/>
                    <a:pt x="20799" y="4700"/>
                    <a:pt x="20761" y="4681"/>
                  </a:cubicBezTo>
                  <a:lnTo>
                    <a:pt x="20579" y="4833"/>
                  </a:lnTo>
                  <a:cubicBezTo>
                    <a:pt x="20579" y="4833"/>
                    <a:pt x="20548" y="4864"/>
                    <a:pt x="20548" y="4894"/>
                  </a:cubicBezTo>
                  <a:lnTo>
                    <a:pt x="20518" y="4864"/>
                  </a:lnTo>
                  <a:lnTo>
                    <a:pt x="20579" y="4803"/>
                  </a:lnTo>
                  <a:lnTo>
                    <a:pt x="20518" y="4590"/>
                  </a:lnTo>
                  <a:lnTo>
                    <a:pt x="20609" y="4438"/>
                  </a:lnTo>
                  <a:lnTo>
                    <a:pt x="20366" y="4408"/>
                  </a:lnTo>
                  <a:lnTo>
                    <a:pt x="20427" y="4195"/>
                  </a:lnTo>
                  <a:lnTo>
                    <a:pt x="20336" y="4195"/>
                  </a:lnTo>
                  <a:lnTo>
                    <a:pt x="20244" y="4377"/>
                  </a:lnTo>
                  <a:lnTo>
                    <a:pt x="20062" y="4286"/>
                  </a:lnTo>
                  <a:lnTo>
                    <a:pt x="20123" y="4529"/>
                  </a:lnTo>
                  <a:lnTo>
                    <a:pt x="20062" y="4651"/>
                  </a:lnTo>
                  <a:cubicBezTo>
                    <a:pt x="19961" y="4676"/>
                    <a:pt x="19965" y="4744"/>
                    <a:pt x="19969" y="4801"/>
                  </a:cubicBezTo>
                  <a:lnTo>
                    <a:pt x="19969" y="4801"/>
                  </a:lnTo>
                  <a:lnTo>
                    <a:pt x="19789" y="4590"/>
                  </a:lnTo>
                  <a:lnTo>
                    <a:pt x="19758" y="5016"/>
                  </a:lnTo>
                  <a:cubicBezTo>
                    <a:pt x="19667" y="5046"/>
                    <a:pt x="19576" y="5076"/>
                    <a:pt x="19515" y="5107"/>
                  </a:cubicBezTo>
                  <a:cubicBezTo>
                    <a:pt x="19454" y="5168"/>
                    <a:pt x="19393" y="5198"/>
                    <a:pt x="19333" y="5198"/>
                  </a:cubicBezTo>
                  <a:lnTo>
                    <a:pt x="19333" y="5471"/>
                  </a:lnTo>
                  <a:lnTo>
                    <a:pt x="19120" y="5631"/>
                  </a:lnTo>
                  <a:lnTo>
                    <a:pt x="19120" y="5320"/>
                  </a:lnTo>
                  <a:lnTo>
                    <a:pt x="18968" y="5198"/>
                  </a:lnTo>
                  <a:cubicBezTo>
                    <a:pt x="18931" y="5198"/>
                    <a:pt x="18890" y="5193"/>
                    <a:pt x="18852" y="5193"/>
                  </a:cubicBezTo>
                  <a:cubicBezTo>
                    <a:pt x="18794" y="5193"/>
                    <a:pt x="18743" y="5204"/>
                    <a:pt x="18725" y="5259"/>
                  </a:cubicBezTo>
                  <a:lnTo>
                    <a:pt x="18512" y="5168"/>
                  </a:lnTo>
                  <a:lnTo>
                    <a:pt x="18603" y="4833"/>
                  </a:lnTo>
                  <a:lnTo>
                    <a:pt x="18603" y="4833"/>
                  </a:lnTo>
                  <a:cubicBezTo>
                    <a:pt x="18482" y="4864"/>
                    <a:pt x="18451" y="4955"/>
                    <a:pt x="18451" y="5076"/>
                  </a:cubicBezTo>
                  <a:cubicBezTo>
                    <a:pt x="18451" y="5137"/>
                    <a:pt x="18360" y="5168"/>
                    <a:pt x="18360" y="5168"/>
                  </a:cubicBezTo>
                  <a:lnTo>
                    <a:pt x="18086" y="5107"/>
                  </a:lnTo>
                  <a:lnTo>
                    <a:pt x="18299" y="5411"/>
                  </a:lnTo>
                  <a:lnTo>
                    <a:pt x="17904" y="5563"/>
                  </a:lnTo>
                  <a:lnTo>
                    <a:pt x="17722" y="5471"/>
                  </a:lnTo>
                  <a:lnTo>
                    <a:pt x="17691" y="5198"/>
                  </a:lnTo>
                  <a:lnTo>
                    <a:pt x="17600" y="5289"/>
                  </a:lnTo>
                  <a:lnTo>
                    <a:pt x="17509" y="5137"/>
                  </a:lnTo>
                  <a:cubicBezTo>
                    <a:pt x="17296" y="5228"/>
                    <a:pt x="17144" y="5380"/>
                    <a:pt x="17053" y="5593"/>
                  </a:cubicBezTo>
                  <a:cubicBezTo>
                    <a:pt x="17114" y="5684"/>
                    <a:pt x="17144" y="5836"/>
                    <a:pt x="17083" y="5958"/>
                  </a:cubicBezTo>
                  <a:cubicBezTo>
                    <a:pt x="17023" y="6049"/>
                    <a:pt x="16931" y="6140"/>
                    <a:pt x="16840" y="6231"/>
                  </a:cubicBezTo>
                  <a:lnTo>
                    <a:pt x="16506" y="5988"/>
                  </a:lnTo>
                  <a:lnTo>
                    <a:pt x="16506" y="5563"/>
                  </a:lnTo>
                  <a:lnTo>
                    <a:pt x="16415" y="5411"/>
                  </a:lnTo>
                  <a:lnTo>
                    <a:pt x="16232" y="5411"/>
                  </a:lnTo>
                  <a:cubicBezTo>
                    <a:pt x="16293" y="5623"/>
                    <a:pt x="16263" y="5775"/>
                    <a:pt x="16141" y="5775"/>
                  </a:cubicBezTo>
                  <a:lnTo>
                    <a:pt x="16141" y="5775"/>
                  </a:lnTo>
                  <a:cubicBezTo>
                    <a:pt x="16171" y="5654"/>
                    <a:pt x="16080" y="5563"/>
                    <a:pt x="15989" y="5563"/>
                  </a:cubicBezTo>
                  <a:lnTo>
                    <a:pt x="15837" y="5654"/>
                  </a:lnTo>
                  <a:lnTo>
                    <a:pt x="15959" y="5988"/>
                  </a:lnTo>
                  <a:cubicBezTo>
                    <a:pt x="15877" y="5907"/>
                    <a:pt x="15809" y="5879"/>
                    <a:pt x="15747" y="5879"/>
                  </a:cubicBezTo>
                  <a:cubicBezTo>
                    <a:pt x="15648" y="5879"/>
                    <a:pt x="15566" y="5951"/>
                    <a:pt x="15472" y="5988"/>
                  </a:cubicBezTo>
                  <a:lnTo>
                    <a:pt x="15472" y="6072"/>
                  </a:lnTo>
                  <a:lnTo>
                    <a:pt x="15381" y="5958"/>
                  </a:lnTo>
                  <a:lnTo>
                    <a:pt x="15290" y="6049"/>
                  </a:lnTo>
                  <a:lnTo>
                    <a:pt x="14895" y="5836"/>
                  </a:lnTo>
                  <a:lnTo>
                    <a:pt x="14895" y="5806"/>
                  </a:lnTo>
                  <a:lnTo>
                    <a:pt x="14712" y="5958"/>
                  </a:lnTo>
                  <a:lnTo>
                    <a:pt x="14895" y="5988"/>
                  </a:lnTo>
                  <a:cubicBezTo>
                    <a:pt x="14895" y="6262"/>
                    <a:pt x="14895" y="6262"/>
                    <a:pt x="14743" y="6353"/>
                  </a:cubicBezTo>
                  <a:cubicBezTo>
                    <a:pt x="14621" y="6201"/>
                    <a:pt x="14500" y="6079"/>
                    <a:pt x="14317" y="5988"/>
                  </a:cubicBezTo>
                  <a:lnTo>
                    <a:pt x="14317" y="5988"/>
                  </a:lnTo>
                  <a:lnTo>
                    <a:pt x="14500" y="6353"/>
                  </a:lnTo>
                  <a:lnTo>
                    <a:pt x="14287" y="6353"/>
                  </a:lnTo>
                  <a:cubicBezTo>
                    <a:pt x="14196" y="6140"/>
                    <a:pt x="14165" y="5927"/>
                    <a:pt x="14257" y="5715"/>
                  </a:cubicBezTo>
                  <a:cubicBezTo>
                    <a:pt x="14105" y="5654"/>
                    <a:pt x="13922" y="5654"/>
                    <a:pt x="13953" y="5441"/>
                  </a:cubicBezTo>
                  <a:lnTo>
                    <a:pt x="13557" y="5441"/>
                  </a:lnTo>
                  <a:lnTo>
                    <a:pt x="13618" y="5775"/>
                  </a:lnTo>
                  <a:lnTo>
                    <a:pt x="13618" y="5775"/>
                  </a:lnTo>
                  <a:lnTo>
                    <a:pt x="13405" y="5654"/>
                  </a:lnTo>
                  <a:lnTo>
                    <a:pt x="13253" y="5988"/>
                  </a:lnTo>
                  <a:lnTo>
                    <a:pt x="13132" y="5927"/>
                  </a:lnTo>
                  <a:lnTo>
                    <a:pt x="13223" y="5623"/>
                  </a:lnTo>
                  <a:lnTo>
                    <a:pt x="12858" y="5563"/>
                  </a:lnTo>
                  <a:cubicBezTo>
                    <a:pt x="12823" y="5607"/>
                    <a:pt x="12787" y="5623"/>
                    <a:pt x="12750" y="5623"/>
                  </a:cubicBezTo>
                  <a:cubicBezTo>
                    <a:pt x="12663" y="5623"/>
                    <a:pt x="12570" y="5532"/>
                    <a:pt x="12463" y="5532"/>
                  </a:cubicBezTo>
                  <a:cubicBezTo>
                    <a:pt x="12402" y="5654"/>
                    <a:pt x="12524" y="5867"/>
                    <a:pt x="12342" y="5897"/>
                  </a:cubicBezTo>
                  <a:cubicBezTo>
                    <a:pt x="12220" y="5806"/>
                    <a:pt x="12342" y="5593"/>
                    <a:pt x="12159" y="5532"/>
                  </a:cubicBezTo>
                  <a:lnTo>
                    <a:pt x="12159" y="5684"/>
                  </a:lnTo>
                  <a:lnTo>
                    <a:pt x="11855" y="5958"/>
                  </a:lnTo>
                  <a:lnTo>
                    <a:pt x="11825" y="5958"/>
                  </a:lnTo>
                  <a:lnTo>
                    <a:pt x="11734" y="5715"/>
                  </a:lnTo>
                  <a:lnTo>
                    <a:pt x="11521" y="5563"/>
                  </a:lnTo>
                  <a:lnTo>
                    <a:pt x="11582" y="5350"/>
                  </a:lnTo>
                  <a:lnTo>
                    <a:pt x="11582" y="5350"/>
                  </a:lnTo>
                  <a:lnTo>
                    <a:pt x="11369" y="5593"/>
                  </a:lnTo>
                  <a:lnTo>
                    <a:pt x="11247" y="5532"/>
                  </a:lnTo>
                  <a:lnTo>
                    <a:pt x="11156" y="5623"/>
                  </a:lnTo>
                  <a:lnTo>
                    <a:pt x="11217" y="5897"/>
                  </a:lnTo>
                  <a:cubicBezTo>
                    <a:pt x="11208" y="5898"/>
                    <a:pt x="11199" y="5899"/>
                    <a:pt x="11191" y="5899"/>
                  </a:cubicBezTo>
                  <a:cubicBezTo>
                    <a:pt x="11032" y="5899"/>
                    <a:pt x="11048" y="5668"/>
                    <a:pt x="10918" y="5668"/>
                  </a:cubicBezTo>
                  <a:cubicBezTo>
                    <a:pt x="10900" y="5668"/>
                    <a:pt x="10878" y="5673"/>
                    <a:pt x="10852" y="5684"/>
                  </a:cubicBezTo>
                  <a:cubicBezTo>
                    <a:pt x="10852" y="5715"/>
                    <a:pt x="10883" y="5745"/>
                    <a:pt x="10852" y="5775"/>
                  </a:cubicBezTo>
                  <a:cubicBezTo>
                    <a:pt x="10852" y="5806"/>
                    <a:pt x="10852" y="5836"/>
                    <a:pt x="10852" y="5927"/>
                  </a:cubicBezTo>
                  <a:cubicBezTo>
                    <a:pt x="10775" y="5799"/>
                    <a:pt x="10763" y="5671"/>
                    <a:pt x="10651" y="5671"/>
                  </a:cubicBezTo>
                  <a:cubicBezTo>
                    <a:pt x="10631" y="5671"/>
                    <a:pt x="10607" y="5675"/>
                    <a:pt x="10579" y="5684"/>
                  </a:cubicBezTo>
                  <a:lnTo>
                    <a:pt x="10548" y="5897"/>
                  </a:lnTo>
                  <a:lnTo>
                    <a:pt x="10305" y="5593"/>
                  </a:lnTo>
                  <a:lnTo>
                    <a:pt x="10153" y="5684"/>
                  </a:lnTo>
                  <a:lnTo>
                    <a:pt x="10092" y="5380"/>
                  </a:lnTo>
                  <a:lnTo>
                    <a:pt x="9940" y="5563"/>
                  </a:lnTo>
                  <a:lnTo>
                    <a:pt x="9697" y="5715"/>
                  </a:lnTo>
                  <a:lnTo>
                    <a:pt x="9758" y="5806"/>
                  </a:lnTo>
                  <a:lnTo>
                    <a:pt x="9636" y="5806"/>
                  </a:lnTo>
                  <a:lnTo>
                    <a:pt x="9576" y="5654"/>
                  </a:lnTo>
                  <a:lnTo>
                    <a:pt x="9393" y="5654"/>
                  </a:lnTo>
                  <a:lnTo>
                    <a:pt x="9120" y="5411"/>
                  </a:lnTo>
                  <a:lnTo>
                    <a:pt x="8998" y="5654"/>
                  </a:lnTo>
                  <a:cubicBezTo>
                    <a:pt x="8907" y="5684"/>
                    <a:pt x="8816" y="5715"/>
                    <a:pt x="8724" y="5745"/>
                  </a:cubicBezTo>
                  <a:cubicBezTo>
                    <a:pt x="8680" y="5745"/>
                    <a:pt x="8620" y="5809"/>
                    <a:pt x="8567" y="5809"/>
                  </a:cubicBezTo>
                  <a:cubicBezTo>
                    <a:pt x="8547" y="5809"/>
                    <a:pt x="8528" y="5800"/>
                    <a:pt x="8512" y="5775"/>
                  </a:cubicBezTo>
                  <a:cubicBezTo>
                    <a:pt x="8501" y="5765"/>
                    <a:pt x="8490" y="5761"/>
                    <a:pt x="8478" y="5761"/>
                  </a:cubicBezTo>
                  <a:cubicBezTo>
                    <a:pt x="8432" y="5761"/>
                    <a:pt x="8375" y="5820"/>
                    <a:pt x="8316" y="5820"/>
                  </a:cubicBezTo>
                  <a:cubicBezTo>
                    <a:pt x="8300" y="5820"/>
                    <a:pt x="8284" y="5816"/>
                    <a:pt x="8269" y="5806"/>
                  </a:cubicBezTo>
                  <a:cubicBezTo>
                    <a:pt x="8242" y="5859"/>
                    <a:pt x="8210" y="5871"/>
                    <a:pt x="8177" y="5871"/>
                  </a:cubicBezTo>
                  <a:cubicBezTo>
                    <a:pt x="8147" y="5871"/>
                    <a:pt x="8115" y="5860"/>
                    <a:pt x="8087" y="5860"/>
                  </a:cubicBezTo>
                  <a:cubicBezTo>
                    <a:pt x="8076" y="5860"/>
                    <a:pt x="8066" y="5862"/>
                    <a:pt x="8056" y="5867"/>
                  </a:cubicBezTo>
                  <a:cubicBezTo>
                    <a:pt x="8047" y="5871"/>
                    <a:pt x="8038" y="5873"/>
                    <a:pt x="8030" y="5873"/>
                  </a:cubicBezTo>
                  <a:cubicBezTo>
                    <a:pt x="7977" y="5873"/>
                    <a:pt x="7921" y="5806"/>
                    <a:pt x="7843" y="5806"/>
                  </a:cubicBezTo>
                  <a:lnTo>
                    <a:pt x="7569" y="5806"/>
                  </a:lnTo>
                  <a:cubicBezTo>
                    <a:pt x="7539" y="5958"/>
                    <a:pt x="7600" y="6110"/>
                    <a:pt x="7357" y="6201"/>
                  </a:cubicBezTo>
                  <a:lnTo>
                    <a:pt x="6810" y="5623"/>
                  </a:lnTo>
                  <a:lnTo>
                    <a:pt x="6810" y="5927"/>
                  </a:lnTo>
                  <a:lnTo>
                    <a:pt x="6536" y="6019"/>
                  </a:lnTo>
                  <a:lnTo>
                    <a:pt x="6384" y="5806"/>
                  </a:lnTo>
                  <a:lnTo>
                    <a:pt x="6232" y="5806"/>
                  </a:lnTo>
                  <a:lnTo>
                    <a:pt x="6232" y="6323"/>
                  </a:lnTo>
                  <a:lnTo>
                    <a:pt x="6080" y="6262"/>
                  </a:lnTo>
                  <a:lnTo>
                    <a:pt x="5898" y="6353"/>
                  </a:lnTo>
                  <a:lnTo>
                    <a:pt x="5837" y="6201"/>
                  </a:lnTo>
                  <a:lnTo>
                    <a:pt x="5533" y="6079"/>
                  </a:lnTo>
                  <a:lnTo>
                    <a:pt x="5563" y="5775"/>
                  </a:lnTo>
                  <a:lnTo>
                    <a:pt x="5411" y="5836"/>
                  </a:lnTo>
                  <a:lnTo>
                    <a:pt x="5290" y="5867"/>
                  </a:lnTo>
                  <a:lnTo>
                    <a:pt x="5229" y="5684"/>
                  </a:lnTo>
                  <a:cubicBezTo>
                    <a:pt x="5107" y="5806"/>
                    <a:pt x="4925" y="5775"/>
                    <a:pt x="4895" y="5958"/>
                  </a:cubicBezTo>
                  <a:cubicBezTo>
                    <a:pt x="4834" y="6110"/>
                    <a:pt x="4773" y="6231"/>
                    <a:pt x="4712" y="6353"/>
                  </a:cubicBezTo>
                  <a:lnTo>
                    <a:pt x="4469" y="6049"/>
                  </a:lnTo>
                  <a:cubicBezTo>
                    <a:pt x="4408" y="6110"/>
                    <a:pt x="4378" y="6171"/>
                    <a:pt x="4348" y="6262"/>
                  </a:cubicBezTo>
                  <a:lnTo>
                    <a:pt x="4226" y="6171"/>
                  </a:lnTo>
                  <a:lnTo>
                    <a:pt x="4135" y="6262"/>
                  </a:lnTo>
                  <a:lnTo>
                    <a:pt x="3983" y="6140"/>
                  </a:lnTo>
                  <a:lnTo>
                    <a:pt x="3740" y="6140"/>
                  </a:lnTo>
                  <a:lnTo>
                    <a:pt x="3648" y="6657"/>
                  </a:lnTo>
                  <a:lnTo>
                    <a:pt x="4013" y="6657"/>
                  </a:lnTo>
                  <a:lnTo>
                    <a:pt x="3922" y="6475"/>
                  </a:lnTo>
                  <a:lnTo>
                    <a:pt x="4104" y="6323"/>
                  </a:lnTo>
                  <a:lnTo>
                    <a:pt x="4135" y="6414"/>
                  </a:lnTo>
                  <a:lnTo>
                    <a:pt x="4074" y="6505"/>
                  </a:lnTo>
                  <a:lnTo>
                    <a:pt x="4165" y="6687"/>
                  </a:lnTo>
                  <a:lnTo>
                    <a:pt x="4469" y="6596"/>
                  </a:lnTo>
                  <a:lnTo>
                    <a:pt x="4591" y="6718"/>
                  </a:lnTo>
                  <a:lnTo>
                    <a:pt x="4408" y="6930"/>
                  </a:lnTo>
                  <a:lnTo>
                    <a:pt x="4104" y="6870"/>
                  </a:lnTo>
                  <a:cubicBezTo>
                    <a:pt x="4135" y="6809"/>
                    <a:pt x="4165" y="6748"/>
                    <a:pt x="4165" y="6687"/>
                  </a:cubicBezTo>
                  <a:cubicBezTo>
                    <a:pt x="4135" y="6672"/>
                    <a:pt x="4112" y="6665"/>
                    <a:pt x="4089" y="6665"/>
                  </a:cubicBezTo>
                  <a:cubicBezTo>
                    <a:pt x="4066" y="6665"/>
                    <a:pt x="4044" y="6672"/>
                    <a:pt x="4013" y="6687"/>
                  </a:cubicBezTo>
                  <a:lnTo>
                    <a:pt x="4013" y="6779"/>
                  </a:lnTo>
                  <a:lnTo>
                    <a:pt x="3709" y="6930"/>
                  </a:lnTo>
                  <a:lnTo>
                    <a:pt x="3831" y="7082"/>
                  </a:lnTo>
                  <a:lnTo>
                    <a:pt x="3679" y="7143"/>
                  </a:lnTo>
                  <a:lnTo>
                    <a:pt x="3618" y="7356"/>
                  </a:lnTo>
                  <a:lnTo>
                    <a:pt x="3648" y="7569"/>
                  </a:lnTo>
                  <a:lnTo>
                    <a:pt x="3770" y="7569"/>
                  </a:lnTo>
                  <a:lnTo>
                    <a:pt x="3831" y="7204"/>
                  </a:lnTo>
                  <a:lnTo>
                    <a:pt x="3892" y="7386"/>
                  </a:lnTo>
                  <a:lnTo>
                    <a:pt x="4074" y="7447"/>
                  </a:lnTo>
                  <a:lnTo>
                    <a:pt x="4104" y="7599"/>
                  </a:lnTo>
                  <a:cubicBezTo>
                    <a:pt x="4160" y="7526"/>
                    <a:pt x="4215" y="7485"/>
                    <a:pt x="4277" y="7485"/>
                  </a:cubicBezTo>
                  <a:cubicBezTo>
                    <a:pt x="4317" y="7485"/>
                    <a:pt x="4360" y="7502"/>
                    <a:pt x="4408" y="7538"/>
                  </a:cubicBezTo>
                  <a:lnTo>
                    <a:pt x="4287" y="7873"/>
                  </a:lnTo>
                  <a:lnTo>
                    <a:pt x="4591" y="7873"/>
                  </a:lnTo>
                  <a:lnTo>
                    <a:pt x="4682" y="8086"/>
                  </a:lnTo>
                  <a:lnTo>
                    <a:pt x="4834" y="7842"/>
                  </a:lnTo>
                  <a:lnTo>
                    <a:pt x="5047" y="7903"/>
                  </a:lnTo>
                  <a:lnTo>
                    <a:pt x="4530" y="8329"/>
                  </a:lnTo>
                  <a:lnTo>
                    <a:pt x="4439" y="8268"/>
                  </a:lnTo>
                  <a:lnTo>
                    <a:pt x="4317" y="8329"/>
                  </a:lnTo>
                  <a:cubicBezTo>
                    <a:pt x="4196" y="8268"/>
                    <a:pt x="4135" y="8146"/>
                    <a:pt x="3983" y="8146"/>
                  </a:cubicBezTo>
                  <a:cubicBezTo>
                    <a:pt x="3922" y="8146"/>
                    <a:pt x="3831" y="8116"/>
                    <a:pt x="3800" y="8025"/>
                  </a:cubicBezTo>
                  <a:cubicBezTo>
                    <a:pt x="3770" y="7873"/>
                    <a:pt x="3618" y="7934"/>
                    <a:pt x="3557" y="7873"/>
                  </a:cubicBezTo>
                  <a:lnTo>
                    <a:pt x="3527" y="7903"/>
                  </a:lnTo>
                  <a:cubicBezTo>
                    <a:pt x="3527" y="7934"/>
                    <a:pt x="3557" y="7964"/>
                    <a:pt x="3588" y="8025"/>
                  </a:cubicBezTo>
                  <a:cubicBezTo>
                    <a:pt x="3618" y="8025"/>
                    <a:pt x="3618" y="8025"/>
                    <a:pt x="3648" y="8055"/>
                  </a:cubicBezTo>
                  <a:lnTo>
                    <a:pt x="3618" y="8086"/>
                  </a:lnTo>
                  <a:lnTo>
                    <a:pt x="3557" y="8025"/>
                  </a:lnTo>
                  <a:cubicBezTo>
                    <a:pt x="3541" y="8019"/>
                    <a:pt x="3526" y="8017"/>
                    <a:pt x="3511" y="8017"/>
                  </a:cubicBezTo>
                  <a:cubicBezTo>
                    <a:pt x="3444" y="8017"/>
                    <a:pt x="3394" y="8071"/>
                    <a:pt x="3344" y="8146"/>
                  </a:cubicBezTo>
                  <a:cubicBezTo>
                    <a:pt x="3436" y="8268"/>
                    <a:pt x="3618" y="8237"/>
                    <a:pt x="3648" y="8420"/>
                  </a:cubicBezTo>
                  <a:lnTo>
                    <a:pt x="3861" y="8511"/>
                  </a:lnTo>
                  <a:lnTo>
                    <a:pt x="3770" y="8663"/>
                  </a:lnTo>
                  <a:lnTo>
                    <a:pt x="4013" y="8785"/>
                  </a:lnTo>
                  <a:lnTo>
                    <a:pt x="4135" y="8511"/>
                  </a:lnTo>
                  <a:lnTo>
                    <a:pt x="4439" y="8511"/>
                  </a:lnTo>
                  <a:lnTo>
                    <a:pt x="4439" y="8602"/>
                  </a:lnTo>
                  <a:lnTo>
                    <a:pt x="4317" y="8663"/>
                  </a:lnTo>
                  <a:lnTo>
                    <a:pt x="4378" y="8754"/>
                  </a:lnTo>
                  <a:lnTo>
                    <a:pt x="4317" y="8876"/>
                  </a:lnTo>
                  <a:lnTo>
                    <a:pt x="4591" y="8876"/>
                  </a:lnTo>
                  <a:cubicBezTo>
                    <a:pt x="4560" y="9210"/>
                    <a:pt x="4530" y="9514"/>
                    <a:pt x="4135" y="9575"/>
                  </a:cubicBezTo>
                  <a:cubicBezTo>
                    <a:pt x="4256" y="9666"/>
                    <a:pt x="4226" y="9757"/>
                    <a:pt x="4135" y="9848"/>
                  </a:cubicBezTo>
                  <a:lnTo>
                    <a:pt x="4317" y="9940"/>
                  </a:lnTo>
                  <a:lnTo>
                    <a:pt x="4408" y="9757"/>
                  </a:lnTo>
                  <a:cubicBezTo>
                    <a:pt x="4530" y="9818"/>
                    <a:pt x="4682" y="9818"/>
                    <a:pt x="4773" y="9940"/>
                  </a:cubicBezTo>
                  <a:cubicBezTo>
                    <a:pt x="4803" y="9940"/>
                    <a:pt x="4834" y="9970"/>
                    <a:pt x="4834" y="9970"/>
                  </a:cubicBezTo>
                  <a:lnTo>
                    <a:pt x="4834" y="10000"/>
                  </a:lnTo>
                  <a:lnTo>
                    <a:pt x="4773" y="9940"/>
                  </a:lnTo>
                  <a:lnTo>
                    <a:pt x="4530" y="9940"/>
                  </a:lnTo>
                  <a:lnTo>
                    <a:pt x="4651" y="10456"/>
                  </a:lnTo>
                  <a:lnTo>
                    <a:pt x="4712" y="10487"/>
                  </a:lnTo>
                  <a:lnTo>
                    <a:pt x="4651" y="10639"/>
                  </a:lnTo>
                  <a:lnTo>
                    <a:pt x="4591" y="10548"/>
                  </a:lnTo>
                  <a:cubicBezTo>
                    <a:pt x="4591" y="10548"/>
                    <a:pt x="4560" y="10578"/>
                    <a:pt x="4530" y="10578"/>
                  </a:cubicBezTo>
                  <a:lnTo>
                    <a:pt x="4378" y="10852"/>
                  </a:lnTo>
                  <a:cubicBezTo>
                    <a:pt x="4340" y="10861"/>
                    <a:pt x="4300" y="10867"/>
                    <a:pt x="4259" y="10867"/>
                  </a:cubicBezTo>
                  <a:cubicBezTo>
                    <a:pt x="4168" y="10867"/>
                    <a:pt x="4076" y="10835"/>
                    <a:pt x="4013" y="10730"/>
                  </a:cubicBezTo>
                  <a:lnTo>
                    <a:pt x="4165" y="10669"/>
                  </a:lnTo>
                  <a:lnTo>
                    <a:pt x="4074" y="10396"/>
                  </a:lnTo>
                  <a:lnTo>
                    <a:pt x="3831" y="10365"/>
                  </a:lnTo>
                  <a:lnTo>
                    <a:pt x="3831" y="10304"/>
                  </a:lnTo>
                  <a:lnTo>
                    <a:pt x="4104" y="10304"/>
                  </a:lnTo>
                  <a:cubicBezTo>
                    <a:pt x="4080" y="10136"/>
                    <a:pt x="3999" y="10082"/>
                    <a:pt x="3906" y="10082"/>
                  </a:cubicBezTo>
                  <a:cubicBezTo>
                    <a:pt x="3881" y="10082"/>
                    <a:pt x="3856" y="10085"/>
                    <a:pt x="3831" y="10092"/>
                  </a:cubicBezTo>
                  <a:cubicBezTo>
                    <a:pt x="3709" y="10396"/>
                    <a:pt x="3648" y="10669"/>
                    <a:pt x="3618" y="10973"/>
                  </a:cubicBezTo>
                  <a:lnTo>
                    <a:pt x="3740" y="10852"/>
                  </a:lnTo>
                  <a:lnTo>
                    <a:pt x="3892" y="11186"/>
                  </a:lnTo>
                  <a:lnTo>
                    <a:pt x="4104" y="11003"/>
                  </a:lnTo>
                  <a:lnTo>
                    <a:pt x="4196" y="11095"/>
                  </a:lnTo>
                  <a:lnTo>
                    <a:pt x="4256" y="10943"/>
                  </a:lnTo>
                  <a:lnTo>
                    <a:pt x="4530" y="11095"/>
                  </a:lnTo>
                  <a:lnTo>
                    <a:pt x="4439" y="11186"/>
                  </a:lnTo>
                  <a:cubicBezTo>
                    <a:pt x="4560" y="11307"/>
                    <a:pt x="4499" y="11429"/>
                    <a:pt x="4499" y="11551"/>
                  </a:cubicBezTo>
                  <a:lnTo>
                    <a:pt x="4317" y="11551"/>
                  </a:lnTo>
                  <a:lnTo>
                    <a:pt x="4196" y="11277"/>
                  </a:lnTo>
                  <a:lnTo>
                    <a:pt x="3952" y="11490"/>
                  </a:lnTo>
                  <a:lnTo>
                    <a:pt x="4135" y="11733"/>
                  </a:lnTo>
                  <a:lnTo>
                    <a:pt x="4408" y="11824"/>
                  </a:lnTo>
                  <a:lnTo>
                    <a:pt x="4165" y="11946"/>
                  </a:lnTo>
                  <a:lnTo>
                    <a:pt x="3770" y="11885"/>
                  </a:lnTo>
                  <a:lnTo>
                    <a:pt x="3892" y="11611"/>
                  </a:lnTo>
                  <a:lnTo>
                    <a:pt x="3588" y="11581"/>
                  </a:lnTo>
                  <a:lnTo>
                    <a:pt x="3314" y="11551"/>
                  </a:lnTo>
                  <a:lnTo>
                    <a:pt x="3253" y="11703"/>
                  </a:lnTo>
                  <a:lnTo>
                    <a:pt x="3071" y="11611"/>
                  </a:lnTo>
                  <a:cubicBezTo>
                    <a:pt x="3071" y="11733"/>
                    <a:pt x="3071" y="11855"/>
                    <a:pt x="2919" y="11915"/>
                  </a:cubicBezTo>
                  <a:lnTo>
                    <a:pt x="2493" y="11703"/>
                  </a:lnTo>
                  <a:lnTo>
                    <a:pt x="2433" y="11763"/>
                  </a:lnTo>
                  <a:lnTo>
                    <a:pt x="2311" y="11672"/>
                  </a:lnTo>
                  <a:lnTo>
                    <a:pt x="2220" y="11976"/>
                  </a:lnTo>
                  <a:lnTo>
                    <a:pt x="2463" y="12159"/>
                  </a:lnTo>
                  <a:lnTo>
                    <a:pt x="2493" y="12402"/>
                  </a:lnTo>
                  <a:lnTo>
                    <a:pt x="2676" y="12311"/>
                  </a:lnTo>
                  <a:cubicBezTo>
                    <a:pt x="2706" y="12371"/>
                    <a:pt x="2737" y="12402"/>
                    <a:pt x="2797" y="12462"/>
                  </a:cubicBezTo>
                  <a:cubicBezTo>
                    <a:pt x="2797" y="12462"/>
                    <a:pt x="2828" y="12493"/>
                    <a:pt x="2858" y="12493"/>
                  </a:cubicBezTo>
                  <a:lnTo>
                    <a:pt x="2828" y="12523"/>
                  </a:lnTo>
                  <a:lnTo>
                    <a:pt x="2767" y="12462"/>
                  </a:lnTo>
                  <a:lnTo>
                    <a:pt x="2645" y="12462"/>
                  </a:lnTo>
                  <a:lnTo>
                    <a:pt x="2433" y="12645"/>
                  </a:lnTo>
                  <a:lnTo>
                    <a:pt x="2463" y="12858"/>
                  </a:lnTo>
                  <a:lnTo>
                    <a:pt x="2615" y="12766"/>
                  </a:lnTo>
                  <a:lnTo>
                    <a:pt x="2615" y="12766"/>
                  </a:lnTo>
                  <a:lnTo>
                    <a:pt x="2554" y="13010"/>
                  </a:lnTo>
                  <a:lnTo>
                    <a:pt x="2828" y="13101"/>
                  </a:lnTo>
                  <a:cubicBezTo>
                    <a:pt x="2737" y="13253"/>
                    <a:pt x="2797" y="13435"/>
                    <a:pt x="2767" y="13618"/>
                  </a:cubicBezTo>
                  <a:lnTo>
                    <a:pt x="2949" y="13739"/>
                  </a:lnTo>
                  <a:lnTo>
                    <a:pt x="2858" y="13982"/>
                  </a:lnTo>
                  <a:cubicBezTo>
                    <a:pt x="3162" y="13982"/>
                    <a:pt x="3192" y="13921"/>
                    <a:pt x="3071" y="13648"/>
                  </a:cubicBezTo>
                  <a:lnTo>
                    <a:pt x="3192" y="13526"/>
                  </a:lnTo>
                  <a:lnTo>
                    <a:pt x="3405" y="13587"/>
                  </a:lnTo>
                  <a:lnTo>
                    <a:pt x="3344" y="14043"/>
                  </a:lnTo>
                  <a:lnTo>
                    <a:pt x="3132" y="14286"/>
                  </a:lnTo>
                  <a:lnTo>
                    <a:pt x="2919" y="14225"/>
                  </a:lnTo>
                  <a:lnTo>
                    <a:pt x="2919" y="14225"/>
                  </a:lnTo>
                  <a:cubicBezTo>
                    <a:pt x="2980" y="14317"/>
                    <a:pt x="3071" y="14377"/>
                    <a:pt x="3132" y="14469"/>
                  </a:cubicBezTo>
                  <a:cubicBezTo>
                    <a:pt x="3132" y="14529"/>
                    <a:pt x="3132" y="14590"/>
                    <a:pt x="3132" y="14651"/>
                  </a:cubicBezTo>
                  <a:lnTo>
                    <a:pt x="2919" y="14742"/>
                  </a:lnTo>
                  <a:lnTo>
                    <a:pt x="2889" y="14621"/>
                  </a:lnTo>
                  <a:lnTo>
                    <a:pt x="2858" y="14621"/>
                  </a:lnTo>
                  <a:lnTo>
                    <a:pt x="2858" y="14864"/>
                  </a:lnTo>
                  <a:lnTo>
                    <a:pt x="2980" y="14925"/>
                  </a:lnTo>
                  <a:lnTo>
                    <a:pt x="2980" y="15168"/>
                  </a:lnTo>
                  <a:lnTo>
                    <a:pt x="3101" y="15259"/>
                  </a:lnTo>
                  <a:lnTo>
                    <a:pt x="3253" y="15259"/>
                  </a:lnTo>
                  <a:cubicBezTo>
                    <a:pt x="3375" y="15107"/>
                    <a:pt x="3375" y="15107"/>
                    <a:pt x="3344" y="15076"/>
                  </a:cubicBezTo>
                  <a:lnTo>
                    <a:pt x="3344" y="15076"/>
                  </a:lnTo>
                  <a:lnTo>
                    <a:pt x="3132" y="15107"/>
                  </a:lnTo>
                  <a:lnTo>
                    <a:pt x="3132" y="15016"/>
                  </a:lnTo>
                  <a:cubicBezTo>
                    <a:pt x="3375" y="14925"/>
                    <a:pt x="3375" y="14925"/>
                    <a:pt x="3527" y="14712"/>
                  </a:cubicBezTo>
                  <a:lnTo>
                    <a:pt x="3648" y="14833"/>
                  </a:lnTo>
                  <a:lnTo>
                    <a:pt x="3496" y="15076"/>
                  </a:lnTo>
                  <a:lnTo>
                    <a:pt x="3648" y="15137"/>
                  </a:lnTo>
                  <a:lnTo>
                    <a:pt x="3648" y="15350"/>
                  </a:lnTo>
                  <a:lnTo>
                    <a:pt x="3527" y="15289"/>
                  </a:lnTo>
                  <a:lnTo>
                    <a:pt x="3527" y="15411"/>
                  </a:lnTo>
                  <a:lnTo>
                    <a:pt x="3831" y="15532"/>
                  </a:lnTo>
                  <a:lnTo>
                    <a:pt x="4013" y="15228"/>
                  </a:lnTo>
                  <a:cubicBezTo>
                    <a:pt x="3922" y="15137"/>
                    <a:pt x="3952" y="15016"/>
                    <a:pt x="3952" y="14894"/>
                  </a:cubicBezTo>
                  <a:lnTo>
                    <a:pt x="3952" y="14894"/>
                  </a:lnTo>
                  <a:lnTo>
                    <a:pt x="4196" y="14925"/>
                  </a:lnTo>
                  <a:lnTo>
                    <a:pt x="4135" y="14985"/>
                  </a:lnTo>
                  <a:lnTo>
                    <a:pt x="4378" y="15198"/>
                  </a:lnTo>
                  <a:lnTo>
                    <a:pt x="4469" y="15107"/>
                  </a:lnTo>
                  <a:lnTo>
                    <a:pt x="4469" y="15259"/>
                  </a:lnTo>
                  <a:lnTo>
                    <a:pt x="4682" y="15502"/>
                  </a:lnTo>
                  <a:lnTo>
                    <a:pt x="4895" y="15441"/>
                  </a:lnTo>
                  <a:lnTo>
                    <a:pt x="5047" y="15654"/>
                  </a:lnTo>
                  <a:cubicBezTo>
                    <a:pt x="5168" y="15654"/>
                    <a:pt x="5290" y="15749"/>
                    <a:pt x="5411" y="15749"/>
                  </a:cubicBezTo>
                  <a:cubicBezTo>
                    <a:pt x="5472" y="15749"/>
                    <a:pt x="5533" y="15725"/>
                    <a:pt x="5594" y="15654"/>
                  </a:cubicBezTo>
                  <a:cubicBezTo>
                    <a:pt x="5657" y="15696"/>
                    <a:pt x="5721" y="15753"/>
                    <a:pt x="5784" y="15753"/>
                  </a:cubicBezTo>
                  <a:cubicBezTo>
                    <a:pt x="5812" y="15753"/>
                    <a:pt x="5840" y="15743"/>
                    <a:pt x="5867" y="15715"/>
                  </a:cubicBezTo>
                  <a:lnTo>
                    <a:pt x="5776" y="15532"/>
                  </a:lnTo>
                  <a:lnTo>
                    <a:pt x="6019" y="15441"/>
                  </a:lnTo>
                  <a:lnTo>
                    <a:pt x="6019" y="15776"/>
                  </a:lnTo>
                  <a:cubicBezTo>
                    <a:pt x="6118" y="15751"/>
                    <a:pt x="6196" y="15707"/>
                    <a:pt x="6255" y="15707"/>
                  </a:cubicBezTo>
                  <a:cubicBezTo>
                    <a:pt x="6269" y="15707"/>
                    <a:pt x="6281" y="15709"/>
                    <a:pt x="6293" y="15715"/>
                  </a:cubicBezTo>
                  <a:cubicBezTo>
                    <a:pt x="6360" y="15757"/>
                    <a:pt x="6425" y="15773"/>
                    <a:pt x="6488" y="15773"/>
                  </a:cubicBezTo>
                  <a:cubicBezTo>
                    <a:pt x="6653" y="15773"/>
                    <a:pt x="6807" y="15659"/>
                    <a:pt x="6962" y="15593"/>
                  </a:cubicBezTo>
                  <a:cubicBezTo>
                    <a:pt x="6992" y="15563"/>
                    <a:pt x="6992" y="15563"/>
                    <a:pt x="7022" y="15532"/>
                  </a:cubicBezTo>
                  <a:lnTo>
                    <a:pt x="7053" y="15563"/>
                  </a:lnTo>
                  <a:lnTo>
                    <a:pt x="6992" y="15624"/>
                  </a:lnTo>
                  <a:lnTo>
                    <a:pt x="6992" y="15836"/>
                  </a:lnTo>
                  <a:lnTo>
                    <a:pt x="6749" y="15867"/>
                  </a:lnTo>
                  <a:lnTo>
                    <a:pt x="6779" y="15988"/>
                  </a:lnTo>
                  <a:lnTo>
                    <a:pt x="7205" y="16049"/>
                  </a:lnTo>
                  <a:lnTo>
                    <a:pt x="7326" y="15684"/>
                  </a:lnTo>
                  <a:lnTo>
                    <a:pt x="7630" y="15806"/>
                  </a:lnTo>
                  <a:lnTo>
                    <a:pt x="7630" y="15958"/>
                  </a:lnTo>
                  <a:cubicBezTo>
                    <a:pt x="7721" y="16110"/>
                    <a:pt x="7934" y="16080"/>
                    <a:pt x="7995" y="16232"/>
                  </a:cubicBezTo>
                  <a:lnTo>
                    <a:pt x="8208" y="16232"/>
                  </a:lnTo>
                  <a:lnTo>
                    <a:pt x="8329" y="16080"/>
                  </a:lnTo>
                  <a:cubicBezTo>
                    <a:pt x="8431" y="16080"/>
                    <a:pt x="8532" y="16039"/>
                    <a:pt x="8624" y="16039"/>
                  </a:cubicBezTo>
                  <a:cubicBezTo>
                    <a:pt x="8670" y="16039"/>
                    <a:pt x="8714" y="16049"/>
                    <a:pt x="8755" y="16080"/>
                  </a:cubicBezTo>
                  <a:cubicBezTo>
                    <a:pt x="8778" y="16102"/>
                    <a:pt x="8802" y="16110"/>
                    <a:pt x="8828" y="16110"/>
                  </a:cubicBezTo>
                  <a:cubicBezTo>
                    <a:pt x="8879" y="16110"/>
                    <a:pt x="8934" y="16080"/>
                    <a:pt x="8986" y="16080"/>
                  </a:cubicBezTo>
                  <a:cubicBezTo>
                    <a:pt x="9011" y="16080"/>
                    <a:pt x="9036" y="16087"/>
                    <a:pt x="9059" y="16110"/>
                  </a:cubicBezTo>
                  <a:cubicBezTo>
                    <a:pt x="9104" y="16156"/>
                    <a:pt x="9165" y="16156"/>
                    <a:pt x="9226" y="16156"/>
                  </a:cubicBezTo>
                  <a:cubicBezTo>
                    <a:pt x="9287" y="16156"/>
                    <a:pt x="9348" y="16156"/>
                    <a:pt x="9393" y="16201"/>
                  </a:cubicBezTo>
                  <a:cubicBezTo>
                    <a:pt x="9434" y="16161"/>
                    <a:pt x="9471" y="16147"/>
                    <a:pt x="9506" y="16147"/>
                  </a:cubicBezTo>
                  <a:cubicBezTo>
                    <a:pt x="9576" y="16147"/>
                    <a:pt x="9636" y="16201"/>
                    <a:pt x="9697" y="16201"/>
                  </a:cubicBezTo>
                  <a:cubicBezTo>
                    <a:pt x="9819" y="16232"/>
                    <a:pt x="9940" y="16262"/>
                    <a:pt x="10062" y="16323"/>
                  </a:cubicBezTo>
                  <a:lnTo>
                    <a:pt x="10092" y="16232"/>
                  </a:lnTo>
                  <a:cubicBezTo>
                    <a:pt x="10244" y="16253"/>
                    <a:pt x="10396" y="16352"/>
                    <a:pt x="10547" y="16352"/>
                  </a:cubicBezTo>
                  <a:cubicBezTo>
                    <a:pt x="10608" y="16352"/>
                    <a:pt x="10669" y="16336"/>
                    <a:pt x="10731" y="16292"/>
                  </a:cubicBezTo>
                  <a:cubicBezTo>
                    <a:pt x="10791" y="16338"/>
                    <a:pt x="10860" y="16361"/>
                    <a:pt x="10928" y="16361"/>
                  </a:cubicBezTo>
                  <a:cubicBezTo>
                    <a:pt x="10997" y="16361"/>
                    <a:pt x="11065" y="16338"/>
                    <a:pt x="11126" y="16292"/>
                  </a:cubicBezTo>
                  <a:lnTo>
                    <a:pt x="11460" y="16384"/>
                  </a:lnTo>
                  <a:lnTo>
                    <a:pt x="11673" y="16171"/>
                  </a:lnTo>
                  <a:lnTo>
                    <a:pt x="11946" y="16505"/>
                  </a:lnTo>
                  <a:lnTo>
                    <a:pt x="12311" y="16414"/>
                  </a:lnTo>
                  <a:lnTo>
                    <a:pt x="12342" y="16566"/>
                  </a:lnTo>
                  <a:lnTo>
                    <a:pt x="12767" y="16657"/>
                  </a:lnTo>
                  <a:lnTo>
                    <a:pt x="12889" y="16505"/>
                  </a:lnTo>
                  <a:lnTo>
                    <a:pt x="13132" y="16505"/>
                  </a:lnTo>
                  <a:cubicBezTo>
                    <a:pt x="13193" y="16535"/>
                    <a:pt x="13253" y="16566"/>
                    <a:pt x="13314" y="16596"/>
                  </a:cubicBezTo>
                  <a:lnTo>
                    <a:pt x="13497" y="16657"/>
                  </a:lnTo>
                  <a:lnTo>
                    <a:pt x="13770" y="16444"/>
                  </a:lnTo>
                  <a:lnTo>
                    <a:pt x="13983" y="16566"/>
                  </a:lnTo>
                  <a:lnTo>
                    <a:pt x="14226" y="16505"/>
                  </a:lnTo>
                  <a:cubicBezTo>
                    <a:pt x="14287" y="16566"/>
                    <a:pt x="14317" y="16627"/>
                    <a:pt x="14378" y="16687"/>
                  </a:cubicBezTo>
                  <a:cubicBezTo>
                    <a:pt x="14408" y="16748"/>
                    <a:pt x="14439" y="16809"/>
                    <a:pt x="14469" y="16870"/>
                  </a:cubicBezTo>
                  <a:cubicBezTo>
                    <a:pt x="14621" y="16718"/>
                    <a:pt x="14741" y="16582"/>
                    <a:pt x="14886" y="16582"/>
                  </a:cubicBezTo>
                  <a:cubicBezTo>
                    <a:pt x="14945" y="16582"/>
                    <a:pt x="15007" y="16605"/>
                    <a:pt x="15077" y="16657"/>
                  </a:cubicBezTo>
                  <a:lnTo>
                    <a:pt x="15442" y="16535"/>
                  </a:lnTo>
                  <a:lnTo>
                    <a:pt x="15229" y="16384"/>
                  </a:lnTo>
                  <a:lnTo>
                    <a:pt x="15472" y="16384"/>
                  </a:lnTo>
                  <a:lnTo>
                    <a:pt x="15594" y="16596"/>
                  </a:lnTo>
                  <a:lnTo>
                    <a:pt x="16111" y="16353"/>
                  </a:lnTo>
                  <a:lnTo>
                    <a:pt x="16475" y="16687"/>
                  </a:lnTo>
                  <a:lnTo>
                    <a:pt x="16567" y="16596"/>
                  </a:lnTo>
                  <a:lnTo>
                    <a:pt x="16749" y="16748"/>
                  </a:lnTo>
                  <a:lnTo>
                    <a:pt x="16931" y="16657"/>
                  </a:lnTo>
                  <a:lnTo>
                    <a:pt x="17144" y="16839"/>
                  </a:lnTo>
                  <a:cubicBezTo>
                    <a:pt x="17193" y="16778"/>
                    <a:pt x="17242" y="16756"/>
                    <a:pt x="17292" y="16756"/>
                  </a:cubicBezTo>
                  <a:cubicBezTo>
                    <a:pt x="17364" y="16756"/>
                    <a:pt x="17436" y="16803"/>
                    <a:pt x="17509" y="16839"/>
                  </a:cubicBezTo>
                  <a:lnTo>
                    <a:pt x="17630" y="16748"/>
                  </a:lnTo>
                  <a:cubicBezTo>
                    <a:pt x="17691" y="16748"/>
                    <a:pt x="17739" y="16829"/>
                    <a:pt x="17790" y="16829"/>
                  </a:cubicBezTo>
                  <a:cubicBezTo>
                    <a:pt x="17816" y="16829"/>
                    <a:pt x="17843" y="16809"/>
                    <a:pt x="17874" y="16748"/>
                  </a:cubicBezTo>
                  <a:cubicBezTo>
                    <a:pt x="17843" y="16748"/>
                    <a:pt x="17813" y="16748"/>
                    <a:pt x="17813" y="16718"/>
                  </a:cubicBezTo>
                  <a:lnTo>
                    <a:pt x="17813" y="16687"/>
                  </a:lnTo>
                  <a:lnTo>
                    <a:pt x="17874" y="16748"/>
                  </a:lnTo>
                  <a:lnTo>
                    <a:pt x="18086" y="16748"/>
                  </a:lnTo>
                  <a:lnTo>
                    <a:pt x="18147" y="16505"/>
                  </a:lnTo>
                  <a:lnTo>
                    <a:pt x="18421" y="16748"/>
                  </a:lnTo>
                  <a:lnTo>
                    <a:pt x="18330" y="16900"/>
                  </a:lnTo>
                  <a:lnTo>
                    <a:pt x="18512" y="16900"/>
                  </a:lnTo>
                  <a:lnTo>
                    <a:pt x="18633" y="16596"/>
                  </a:lnTo>
                  <a:lnTo>
                    <a:pt x="18725" y="16657"/>
                  </a:lnTo>
                  <a:cubicBezTo>
                    <a:pt x="18785" y="16627"/>
                    <a:pt x="18877" y="16627"/>
                    <a:pt x="18937" y="16596"/>
                  </a:cubicBezTo>
                  <a:lnTo>
                    <a:pt x="19029" y="16596"/>
                  </a:lnTo>
                  <a:lnTo>
                    <a:pt x="19059" y="16809"/>
                  </a:lnTo>
                  <a:lnTo>
                    <a:pt x="19241" y="16657"/>
                  </a:lnTo>
                  <a:lnTo>
                    <a:pt x="19424" y="16900"/>
                  </a:lnTo>
                  <a:lnTo>
                    <a:pt x="19789" y="16505"/>
                  </a:lnTo>
                  <a:lnTo>
                    <a:pt x="19758" y="16444"/>
                  </a:lnTo>
                  <a:lnTo>
                    <a:pt x="19819" y="16292"/>
                  </a:lnTo>
                  <a:lnTo>
                    <a:pt x="19849" y="16323"/>
                  </a:lnTo>
                  <a:lnTo>
                    <a:pt x="19880" y="16687"/>
                  </a:lnTo>
                  <a:lnTo>
                    <a:pt x="20092" y="16596"/>
                  </a:lnTo>
                  <a:lnTo>
                    <a:pt x="20244" y="16657"/>
                  </a:lnTo>
                  <a:lnTo>
                    <a:pt x="20336" y="16596"/>
                  </a:lnTo>
                  <a:lnTo>
                    <a:pt x="20640" y="16687"/>
                  </a:lnTo>
                  <a:lnTo>
                    <a:pt x="20670" y="16535"/>
                  </a:lnTo>
                  <a:lnTo>
                    <a:pt x="21217" y="16353"/>
                  </a:lnTo>
                  <a:lnTo>
                    <a:pt x="21308" y="16505"/>
                  </a:lnTo>
                  <a:lnTo>
                    <a:pt x="21430" y="16505"/>
                  </a:lnTo>
                  <a:lnTo>
                    <a:pt x="21339" y="16384"/>
                  </a:lnTo>
                  <a:lnTo>
                    <a:pt x="21551" y="16232"/>
                  </a:lnTo>
                  <a:lnTo>
                    <a:pt x="21582" y="16505"/>
                  </a:lnTo>
                  <a:lnTo>
                    <a:pt x="21977" y="16279"/>
                  </a:lnTo>
                  <a:lnTo>
                    <a:pt x="21977" y="16279"/>
                  </a:lnTo>
                  <a:cubicBezTo>
                    <a:pt x="21973" y="16425"/>
                    <a:pt x="21922" y="16569"/>
                    <a:pt x="22068" y="16657"/>
                  </a:cubicBezTo>
                  <a:lnTo>
                    <a:pt x="22281" y="16657"/>
                  </a:lnTo>
                  <a:lnTo>
                    <a:pt x="22494" y="16384"/>
                  </a:lnTo>
                  <a:lnTo>
                    <a:pt x="22494" y="16657"/>
                  </a:lnTo>
                  <a:lnTo>
                    <a:pt x="22190" y="16809"/>
                  </a:lnTo>
                  <a:lnTo>
                    <a:pt x="22068" y="16718"/>
                  </a:lnTo>
                  <a:lnTo>
                    <a:pt x="22068" y="16870"/>
                  </a:lnTo>
                  <a:lnTo>
                    <a:pt x="22676" y="16991"/>
                  </a:lnTo>
                  <a:cubicBezTo>
                    <a:pt x="22757" y="17072"/>
                    <a:pt x="22852" y="17113"/>
                    <a:pt x="22960" y="17113"/>
                  </a:cubicBezTo>
                  <a:cubicBezTo>
                    <a:pt x="23014" y="17113"/>
                    <a:pt x="23071" y="17103"/>
                    <a:pt x="23132" y="17083"/>
                  </a:cubicBezTo>
                  <a:cubicBezTo>
                    <a:pt x="23132" y="16991"/>
                    <a:pt x="23314" y="16991"/>
                    <a:pt x="23254" y="16809"/>
                  </a:cubicBezTo>
                  <a:cubicBezTo>
                    <a:pt x="23227" y="16809"/>
                    <a:pt x="23175" y="16809"/>
                    <a:pt x="23100" y="16873"/>
                  </a:cubicBezTo>
                  <a:lnTo>
                    <a:pt x="23100" y="16873"/>
                  </a:lnTo>
                  <a:cubicBezTo>
                    <a:pt x="23102" y="16889"/>
                    <a:pt x="23102" y="16908"/>
                    <a:pt x="23102" y="16931"/>
                  </a:cubicBezTo>
                  <a:cubicBezTo>
                    <a:pt x="23122" y="16931"/>
                    <a:pt x="23102" y="16944"/>
                    <a:pt x="23086" y="16944"/>
                  </a:cubicBezTo>
                  <a:cubicBezTo>
                    <a:pt x="23078" y="16944"/>
                    <a:pt x="23071" y="16941"/>
                    <a:pt x="23071" y="16931"/>
                  </a:cubicBezTo>
                  <a:cubicBezTo>
                    <a:pt x="23071" y="16779"/>
                    <a:pt x="23010" y="16748"/>
                    <a:pt x="22919" y="16657"/>
                  </a:cubicBezTo>
                  <a:lnTo>
                    <a:pt x="23132" y="16566"/>
                  </a:lnTo>
                  <a:lnTo>
                    <a:pt x="22889" y="16414"/>
                  </a:lnTo>
                  <a:lnTo>
                    <a:pt x="23041" y="16049"/>
                  </a:lnTo>
                  <a:lnTo>
                    <a:pt x="23223" y="16262"/>
                  </a:lnTo>
                  <a:lnTo>
                    <a:pt x="23162" y="16475"/>
                  </a:lnTo>
                  <a:lnTo>
                    <a:pt x="23162" y="16475"/>
                  </a:lnTo>
                  <a:lnTo>
                    <a:pt x="23466" y="16353"/>
                  </a:lnTo>
                  <a:lnTo>
                    <a:pt x="23588" y="16475"/>
                  </a:lnTo>
                  <a:lnTo>
                    <a:pt x="23466" y="16900"/>
                  </a:lnTo>
                  <a:cubicBezTo>
                    <a:pt x="23588" y="17083"/>
                    <a:pt x="23831" y="17022"/>
                    <a:pt x="23953" y="17204"/>
                  </a:cubicBezTo>
                  <a:cubicBezTo>
                    <a:pt x="24196" y="17174"/>
                    <a:pt x="24409" y="17235"/>
                    <a:pt x="24591" y="17052"/>
                  </a:cubicBezTo>
                  <a:cubicBezTo>
                    <a:pt x="24561" y="16961"/>
                    <a:pt x="24439" y="16870"/>
                    <a:pt x="24530" y="16748"/>
                  </a:cubicBezTo>
                  <a:lnTo>
                    <a:pt x="24804" y="16748"/>
                  </a:lnTo>
                  <a:lnTo>
                    <a:pt x="24804" y="17204"/>
                  </a:lnTo>
                  <a:lnTo>
                    <a:pt x="25169" y="16961"/>
                  </a:lnTo>
                  <a:cubicBezTo>
                    <a:pt x="25199" y="16961"/>
                    <a:pt x="25236" y="16958"/>
                    <a:pt x="25273" y="16958"/>
                  </a:cubicBezTo>
                  <a:cubicBezTo>
                    <a:pt x="25348" y="16958"/>
                    <a:pt x="25422" y="16971"/>
                    <a:pt x="25442" y="17052"/>
                  </a:cubicBezTo>
                  <a:lnTo>
                    <a:pt x="25412" y="17265"/>
                  </a:lnTo>
                  <a:lnTo>
                    <a:pt x="25503" y="17265"/>
                  </a:lnTo>
                  <a:lnTo>
                    <a:pt x="25564" y="17113"/>
                  </a:lnTo>
                  <a:lnTo>
                    <a:pt x="25716" y="17204"/>
                  </a:lnTo>
                  <a:lnTo>
                    <a:pt x="25837" y="17083"/>
                  </a:lnTo>
                  <a:lnTo>
                    <a:pt x="25746" y="16961"/>
                  </a:lnTo>
                  <a:lnTo>
                    <a:pt x="25898" y="16961"/>
                  </a:lnTo>
                  <a:lnTo>
                    <a:pt x="25928" y="17204"/>
                  </a:lnTo>
                  <a:lnTo>
                    <a:pt x="26050" y="17083"/>
                  </a:lnTo>
                  <a:lnTo>
                    <a:pt x="25959" y="16900"/>
                  </a:lnTo>
                  <a:lnTo>
                    <a:pt x="26172" y="16900"/>
                  </a:lnTo>
                  <a:cubicBezTo>
                    <a:pt x="26232" y="16991"/>
                    <a:pt x="26293" y="17083"/>
                    <a:pt x="26354" y="17174"/>
                  </a:cubicBezTo>
                  <a:cubicBezTo>
                    <a:pt x="26384" y="17204"/>
                    <a:pt x="26415" y="17204"/>
                    <a:pt x="26445" y="17204"/>
                  </a:cubicBezTo>
                  <a:lnTo>
                    <a:pt x="26597" y="17113"/>
                  </a:lnTo>
                  <a:lnTo>
                    <a:pt x="26810" y="17295"/>
                  </a:lnTo>
                  <a:lnTo>
                    <a:pt x="27023" y="17083"/>
                  </a:lnTo>
                  <a:lnTo>
                    <a:pt x="27357" y="17235"/>
                  </a:lnTo>
                  <a:lnTo>
                    <a:pt x="27448" y="17143"/>
                  </a:lnTo>
                  <a:cubicBezTo>
                    <a:pt x="27448" y="17113"/>
                    <a:pt x="27357" y="17113"/>
                    <a:pt x="27418" y="17022"/>
                  </a:cubicBezTo>
                  <a:lnTo>
                    <a:pt x="27418" y="17022"/>
                  </a:lnTo>
                  <a:lnTo>
                    <a:pt x="27661" y="17143"/>
                  </a:lnTo>
                  <a:lnTo>
                    <a:pt x="27691" y="17356"/>
                  </a:lnTo>
                  <a:lnTo>
                    <a:pt x="27935" y="17295"/>
                  </a:lnTo>
                  <a:lnTo>
                    <a:pt x="28147" y="17356"/>
                  </a:lnTo>
                  <a:lnTo>
                    <a:pt x="28147" y="17113"/>
                  </a:lnTo>
                  <a:lnTo>
                    <a:pt x="28421" y="17113"/>
                  </a:lnTo>
                  <a:cubicBezTo>
                    <a:pt x="28391" y="17356"/>
                    <a:pt x="28573" y="17326"/>
                    <a:pt x="28664" y="17356"/>
                  </a:cubicBezTo>
                  <a:lnTo>
                    <a:pt x="28877" y="17630"/>
                  </a:lnTo>
                  <a:lnTo>
                    <a:pt x="28938" y="17447"/>
                  </a:lnTo>
                  <a:lnTo>
                    <a:pt x="29272" y="17356"/>
                  </a:lnTo>
                  <a:lnTo>
                    <a:pt x="29333" y="17478"/>
                  </a:lnTo>
                  <a:lnTo>
                    <a:pt x="29728" y="17235"/>
                  </a:lnTo>
                  <a:lnTo>
                    <a:pt x="29606" y="17113"/>
                  </a:lnTo>
                  <a:lnTo>
                    <a:pt x="29363" y="17295"/>
                  </a:lnTo>
                  <a:lnTo>
                    <a:pt x="29181" y="17113"/>
                  </a:lnTo>
                  <a:lnTo>
                    <a:pt x="29090" y="17295"/>
                  </a:lnTo>
                  <a:lnTo>
                    <a:pt x="28938" y="17174"/>
                  </a:lnTo>
                  <a:lnTo>
                    <a:pt x="29029" y="17083"/>
                  </a:lnTo>
                  <a:lnTo>
                    <a:pt x="29576" y="16991"/>
                  </a:lnTo>
                  <a:lnTo>
                    <a:pt x="29637" y="17052"/>
                  </a:lnTo>
                  <a:lnTo>
                    <a:pt x="29819" y="16870"/>
                  </a:lnTo>
                  <a:cubicBezTo>
                    <a:pt x="30001" y="17022"/>
                    <a:pt x="29971" y="17204"/>
                    <a:pt x="30001" y="17356"/>
                  </a:cubicBezTo>
                  <a:lnTo>
                    <a:pt x="30153" y="17630"/>
                  </a:lnTo>
                  <a:lnTo>
                    <a:pt x="30397" y="17417"/>
                  </a:lnTo>
                  <a:cubicBezTo>
                    <a:pt x="30422" y="17442"/>
                    <a:pt x="30446" y="17452"/>
                    <a:pt x="30469" y="17452"/>
                  </a:cubicBezTo>
                  <a:cubicBezTo>
                    <a:pt x="30540" y="17452"/>
                    <a:pt x="30607" y="17366"/>
                    <a:pt x="30691" y="17366"/>
                  </a:cubicBezTo>
                  <a:cubicBezTo>
                    <a:pt x="30713" y="17366"/>
                    <a:pt x="30736" y="17372"/>
                    <a:pt x="30761" y="17387"/>
                  </a:cubicBezTo>
                  <a:cubicBezTo>
                    <a:pt x="30792" y="17402"/>
                    <a:pt x="30824" y="17407"/>
                    <a:pt x="30858" y="17407"/>
                  </a:cubicBezTo>
                  <a:cubicBezTo>
                    <a:pt x="30959" y="17407"/>
                    <a:pt x="31073" y="17356"/>
                    <a:pt x="31187" y="17356"/>
                  </a:cubicBezTo>
                  <a:lnTo>
                    <a:pt x="31278" y="17660"/>
                  </a:lnTo>
                  <a:lnTo>
                    <a:pt x="31430" y="17660"/>
                  </a:lnTo>
                  <a:cubicBezTo>
                    <a:pt x="31430" y="17508"/>
                    <a:pt x="31552" y="17508"/>
                    <a:pt x="31704" y="17417"/>
                  </a:cubicBezTo>
                  <a:lnTo>
                    <a:pt x="31795" y="17599"/>
                  </a:lnTo>
                  <a:lnTo>
                    <a:pt x="32129" y="17508"/>
                  </a:lnTo>
                  <a:lnTo>
                    <a:pt x="32160" y="17447"/>
                  </a:lnTo>
                  <a:lnTo>
                    <a:pt x="32190" y="17508"/>
                  </a:lnTo>
                  <a:cubicBezTo>
                    <a:pt x="32378" y="17626"/>
                    <a:pt x="32567" y="17671"/>
                    <a:pt x="32770" y="17671"/>
                  </a:cubicBezTo>
                  <a:cubicBezTo>
                    <a:pt x="32828" y="17671"/>
                    <a:pt x="32888" y="17667"/>
                    <a:pt x="32950" y="17660"/>
                  </a:cubicBezTo>
                  <a:lnTo>
                    <a:pt x="33071" y="17569"/>
                  </a:lnTo>
                  <a:lnTo>
                    <a:pt x="32767" y="17417"/>
                  </a:lnTo>
                  <a:lnTo>
                    <a:pt x="32798" y="17356"/>
                  </a:lnTo>
                  <a:lnTo>
                    <a:pt x="33102" y="17417"/>
                  </a:lnTo>
                  <a:lnTo>
                    <a:pt x="33223" y="17356"/>
                  </a:lnTo>
                  <a:lnTo>
                    <a:pt x="33223" y="17599"/>
                  </a:lnTo>
                  <a:cubicBezTo>
                    <a:pt x="33254" y="17569"/>
                    <a:pt x="33284" y="17539"/>
                    <a:pt x="33315" y="17508"/>
                  </a:cubicBezTo>
                  <a:cubicBezTo>
                    <a:pt x="33375" y="17569"/>
                    <a:pt x="33451" y="17584"/>
                    <a:pt x="33531" y="17584"/>
                  </a:cubicBezTo>
                  <a:cubicBezTo>
                    <a:pt x="33611" y="17584"/>
                    <a:pt x="33695" y="17569"/>
                    <a:pt x="33771" y="17569"/>
                  </a:cubicBezTo>
                  <a:cubicBezTo>
                    <a:pt x="33771" y="17569"/>
                    <a:pt x="33801" y="17539"/>
                    <a:pt x="33801" y="17508"/>
                  </a:cubicBezTo>
                  <a:lnTo>
                    <a:pt x="33588" y="17478"/>
                  </a:lnTo>
                  <a:cubicBezTo>
                    <a:pt x="33649" y="17326"/>
                    <a:pt x="33436" y="17204"/>
                    <a:pt x="33588" y="17022"/>
                  </a:cubicBezTo>
                  <a:lnTo>
                    <a:pt x="33588" y="17022"/>
                  </a:lnTo>
                  <a:lnTo>
                    <a:pt x="33862" y="17356"/>
                  </a:lnTo>
                  <a:lnTo>
                    <a:pt x="33923" y="17204"/>
                  </a:lnTo>
                  <a:lnTo>
                    <a:pt x="34287" y="17508"/>
                  </a:lnTo>
                  <a:lnTo>
                    <a:pt x="34622" y="17508"/>
                  </a:lnTo>
                  <a:cubicBezTo>
                    <a:pt x="34743" y="17508"/>
                    <a:pt x="34865" y="17508"/>
                    <a:pt x="34986" y="17478"/>
                  </a:cubicBezTo>
                  <a:cubicBezTo>
                    <a:pt x="35078" y="17417"/>
                    <a:pt x="35169" y="17417"/>
                    <a:pt x="35290" y="17417"/>
                  </a:cubicBezTo>
                  <a:lnTo>
                    <a:pt x="35321" y="17691"/>
                  </a:lnTo>
                  <a:lnTo>
                    <a:pt x="35473" y="17599"/>
                  </a:lnTo>
                  <a:lnTo>
                    <a:pt x="36324" y="17721"/>
                  </a:lnTo>
                  <a:lnTo>
                    <a:pt x="36506" y="17417"/>
                  </a:lnTo>
                  <a:lnTo>
                    <a:pt x="36658" y="17417"/>
                  </a:lnTo>
                  <a:lnTo>
                    <a:pt x="36810" y="17174"/>
                  </a:lnTo>
                  <a:cubicBezTo>
                    <a:pt x="36871" y="17295"/>
                    <a:pt x="36871" y="17417"/>
                    <a:pt x="37023" y="17417"/>
                  </a:cubicBezTo>
                  <a:cubicBezTo>
                    <a:pt x="37205" y="17417"/>
                    <a:pt x="37357" y="17508"/>
                    <a:pt x="37388" y="17691"/>
                  </a:cubicBezTo>
                  <a:lnTo>
                    <a:pt x="37540" y="17478"/>
                  </a:lnTo>
                  <a:lnTo>
                    <a:pt x="37965" y="17599"/>
                  </a:lnTo>
                  <a:cubicBezTo>
                    <a:pt x="38056" y="17630"/>
                    <a:pt x="38087" y="17691"/>
                    <a:pt x="38178" y="17721"/>
                  </a:cubicBezTo>
                  <a:lnTo>
                    <a:pt x="38178" y="17356"/>
                  </a:lnTo>
                  <a:cubicBezTo>
                    <a:pt x="38391" y="17356"/>
                    <a:pt x="38421" y="17569"/>
                    <a:pt x="38543" y="17660"/>
                  </a:cubicBezTo>
                  <a:lnTo>
                    <a:pt x="38360" y="17782"/>
                  </a:lnTo>
                  <a:cubicBezTo>
                    <a:pt x="38300" y="17751"/>
                    <a:pt x="38239" y="17721"/>
                    <a:pt x="38178" y="17691"/>
                  </a:cubicBezTo>
                  <a:lnTo>
                    <a:pt x="38178" y="17691"/>
                  </a:lnTo>
                  <a:cubicBezTo>
                    <a:pt x="38208" y="17782"/>
                    <a:pt x="38269" y="17842"/>
                    <a:pt x="38300" y="17934"/>
                  </a:cubicBezTo>
                  <a:cubicBezTo>
                    <a:pt x="38148" y="17782"/>
                    <a:pt x="37874" y="17964"/>
                    <a:pt x="37752" y="17691"/>
                  </a:cubicBezTo>
                  <a:lnTo>
                    <a:pt x="37692" y="17903"/>
                  </a:lnTo>
                  <a:lnTo>
                    <a:pt x="37479" y="17721"/>
                  </a:lnTo>
                  <a:lnTo>
                    <a:pt x="37084" y="17964"/>
                  </a:lnTo>
                  <a:lnTo>
                    <a:pt x="36841" y="17782"/>
                  </a:lnTo>
                  <a:cubicBezTo>
                    <a:pt x="36720" y="17950"/>
                    <a:pt x="36657" y="18004"/>
                    <a:pt x="36469" y="18004"/>
                  </a:cubicBezTo>
                  <a:cubicBezTo>
                    <a:pt x="36420" y="18004"/>
                    <a:pt x="36363" y="18001"/>
                    <a:pt x="36293" y="17994"/>
                  </a:cubicBezTo>
                  <a:lnTo>
                    <a:pt x="36172" y="17812"/>
                  </a:lnTo>
                  <a:lnTo>
                    <a:pt x="35807" y="17994"/>
                  </a:lnTo>
                  <a:lnTo>
                    <a:pt x="35442" y="17873"/>
                  </a:lnTo>
                  <a:lnTo>
                    <a:pt x="35442" y="17964"/>
                  </a:lnTo>
                  <a:lnTo>
                    <a:pt x="35108" y="18025"/>
                  </a:lnTo>
                  <a:lnTo>
                    <a:pt x="34956" y="17873"/>
                  </a:lnTo>
                  <a:lnTo>
                    <a:pt x="34926" y="17903"/>
                  </a:lnTo>
                  <a:lnTo>
                    <a:pt x="34622" y="17873"/>
                  </a:lnTo>
                  <a:lnTo>
                    <a:pt x="34622" y="17873"/>
                  </a:lnTo>
                  <a:cubicBezTo>
                    <a:pt x="34652" y="17903"/>
                    <a:pt x="34682" y="17964"/>
                    <a:pt x="34713" y="18025"/>
                  </a:cubicBezTo>
                  <a:lnTo>
                    <a:pt x="34591" y="18025"/>
                  </a:lnTo>
                  <a:lnTo>
                    <a:pt x="34439" y="18268"/>
                  </a:lnTo>
                  <a:lnTo>
                    <a:pt x="34378" y="18116"/>
                  </a:lnTo>
                  <a:cubicBezTo>
                    <a:pt x="34287" y="18116"/>
                    <a:pt x="34166" y="18055"/>
                    <a:pt x="34105" y="17964"/>
                  </a:cubicBezTo>
                  <a:lnTo>
                    <a:pt x="34044" y="17964"/>
                  </a:lnTo>
                  <a:lnTo>
                    <a:pt x="34014" y="18116"/>
                  </a:lnTo>
                  <a:lnTo>
                    <a:pt x="33831" y="18116"/>
                  </a:lnTo>
                  <a:lnTo>
                    <a:pt x="33801" y="18207"/>
                  </a:lnTo>
                  <a:lnTo>
                    <a:pt x="33649" y="18146"/>
                  </a:lnTo>
                  <a:lnTo>
                    <a:pt x="33740" y="17964"/>
                  </a:lnTo>
                  <a:cubicBezTo>
                    <a:pt x="33558" y="17964"/>
                    <a:pt x="33527" y="18086"/>
                    <a:pt x="33436" y="18177"/>
                  </a:cubicBezTo>
                  <a:lnTo>
                    <a:pt x="33497" y="18481"/>
                  </a:lnTo>
                  <a:lnTo>
                    <a:pt x="33284" y="18481"/>
                  </a:lnTo>
                  <a:lnTo>
                    <a:pt x="33375" y="18359"/>
                  </a:lnTo>
                  <a:lnTo>
                    <a:pt x="33163" y="18116"/>
                  </a:lnTo>
                  <a:lnTo>
                    <a:pt x="32767" y="18329"/>
                  </a:lnTo>
                  <a:lnTo>
                    <a:pt x="32616" y="18055"/>
                  </a:lnTo>
                  <a:lnTo>
                    <a:pt x="32494" y="18207"/>
                  </a:lnTo>
                  <a:lnTo>
                    <a:pt x="32190" y="18207"/>
                  </a:lnTo>
                  <a:lnTo>
                    <a:pt x="31916" y="18390"/>
                  </a:lnTo>
                  <a:lnTo>
                    <a:pt x="32068" y="18572"/>
                  </a:lnTo>
                  <a:lnTo>
                    <a:pt x="31795" y="18572"/>
                  </a:lnTo>
                  <a:lnTo>
                    <a:pt x="31856" y="18298"/>
                  </a:lnTo>
                  <a:lnTo>
                    <a:pt x="31643" y="18298"/>
                  </a:lnTo>
                  <a:lnTo>
                    <a:pt x="31582" y="18420"/>
                  </a:lnTo>
                  <a:cubicBezTo>
                    <a:pt x="31426" y="18331"/>
                    <a:pt x="31222" y="18275"/>
                    <a:pt x="31028" y="18275"/>
                  </a:cubicBezTo>
                  <a:cubicBezTo>
                    <a:pt x="30957" y="18275"/>
                    <a:pt x="30887" y="18282"/>
                    <a:pt x="30822" y="18298"/>
                  </a:cubicBezTo>
                  <a:lnTo>
                    <a:pt x="30701" y="18511"/>
                  </a:lnTo>
                  <a:lnTo>
                    <a:pt x="30640" y="18390"/>
                  </a:lnTo>
                  <a:cubicBezTo>
                    <a:pt x="30427" y="18329"/>
                    <a:pt x="30427" y="18329"/>
                    <a:pt x="30336" y="18146"/>
                  </a:cubicBezTo>
                  <a:lnTo>
                    <a:pt x="29941" y="18086"/>
                  </a:lnTo>
                  <a:lnTo>
                    <a:pt x="29910" y="18207"/>
                  </a:lnTo>
                  <a:lnTo>
                    <a:pt x="29789" y="18116"/>
                  </a:lnTo>
                  <a:lnTo>
                    <a:pt x="29637" y="18207"/>
                  </a:lnTo>
                  <a:lnTo>
                    <a:pt x="29485" y="18116"/>
                  </a:lnTo>
                  <a:lnTo>
                    <a:pt x="29454" y="18359"/>
                  </a:lnTo>
                  <a:lnTo>
                    <a:pt x="29211" y="18359"/>
                  </a:lnTo>
                  <a:cubicBezTo>
                    <a:pt x="29157" y="18413"/>
                    <a:pt x="29103" y="18516"/>
                    <a:pt x="29005" y="18516"/>
                  </a:cubicBezTo>
                  <a:cubicBezTo>
                    <a:pt x="28994" y="18516"/>
                    <a:pt x="28981" y="18514"/>
                    <a:pt x="28968" y="18511"/>
                  </a:cubicBezTo>
                  <a:cubicBezTo>
                    <a:pt x="28952" y="18503"/>
                    <a:pt x="28933" y="18499"/>
                    <a:pt x="28914" y="18499"/>
                  </a:cubicBezTo>
                  <a:cubicBezTo>
                    <a:pt x="28863" y="18499"/>
                    <a:pt x="28808" y="18527"/>
                    <a:pt x="28786" y="18572"/>
                  </a:cubicBezTo>
                  <a:cubicBezTo>
                    <a:pt x="28786" y="18602"/>
                    <a:pt x="28786" y="18602"/>
                    <a:pt x="28786" y="18633"/>
                  </a:cubicBezTo>
                  <a:cubicBezTo>
                    <a:pt x="28786" y="18663"/>
                    <a:pt x="28816" y="18694"/>
                    <a:pt x="28816" y="18724"/>
                  </a:cubicBezTo>
                  <a:lnTo>
                    <a:pt x="28603" y="18937"/>
                  </a:lnTo>
                  <a:lnTo>
                    <a:pt x="28512" y="18420"/>
                  </a:lnTo>
                  <a:cubicBezTo>
                    <a:pt x="28476" y="18365"/>
                    <a:pt x="28417" y="18354"/>
                    <a:pt x="28344" y="18354"/>
                  </a:cubicBezTo>
                  <a:cubicBezTo>
                    <a:pt x="28294" y="18354"/>
                    <a:pt x="28239" y="18359"/>
                    <a:pt x="28178" y="18359"/>
                  </a:cubicBezTo>
                  <a:lnTo>
                    <a:pt x="28056" y="18572"/>
                  </a:lnTo>
                  <a:lnTo>
                    <a:pt x="27813" y="18481"/>
                  </a:lnTo>
                  <a:lnTo>
                    <a:pt x="27631" y="18694"/>
                  </a:lnTo>
                  <a:lnTo>
                    <a:pt x="27448" y="18420"/>
                  </a:lnTo>
                  <a:lnTo>
                    <a:pt x="27175" y="18572"/>
                  </a:lnTo>
                  <a:lnTo>
                    <a:pt x="27114" y="18481"/>
                  </a:lnTo>
                  <a:lnTo>
                    <a:pt x="26840" y="18511"/>
                  </a:lnTo>
                  <a:lnTo>
                    <a:pt x="26536" y="18298"/>
                  </a:lnTo>
                  <a:lnTo>
                    <a:pt x="26597" y="18572"/>
                  </a:lnTo>
                  <a:lnTo>
                    <a:pt x="26141" y="18663"/>
                  </a:lnTo>
                  <a:cubicBezTo>
                    <a:pt x="26080" y="18572"/>
                    <a:pt x="25928" y="18572"/>
                    <a:pt x="25928" y="18450"/>
                  </a:cubicBezTo>
                  <a:lnTo>
                    <a:pt x="25746" y="18450"/>
                  </a:lnTo>
                  <a:lnTo>
                    <a:pt x="25746" y="18724"/>
                  </a:lnTo>
                  <a:cubicBezTo>
                    <a:pt x="25685" y="18678"/>
                    <a:pt x="25609" y="18656"/>
                    <a:pt x="25530" y="18656"/>
                  </a:cubicBezTo>
                  <a:cubicBezTo>
                    <a:pt x="25450" y="18656"/>
                    <a:pt x="25366" y="18678"/>
                    <a:pt x="25290" y="18724"/>
                  </a:cubicBezTo>
                  <a:cubicBezTo>
                    <a:pt x="25187" y="18621"/>
                    <a:pt x="25056" y="18560"/>
                    <a:pt x="24925" y="18560"/>
                  </a:cubicBezTo>
                  <a:cubicBezTo>
                    <a:pt x="24863" y="18560"/>
                    <a:pt x="24801" y="18573"/>
                    <a:pt x="24743" y="18602"/>
                  </a:cubicBezTo>
                  <a:lnTo>
                    <a:pt x="24743" y="18633"/>
                  </a:lnTo>
                  <a:lnTo>
                    <a:pt x="24865" y="18694"/>
                  </a:lnTo>
                  <a:cubicBezTo>
                    <a:pt x="24819" y="18716"/>
                    <a:pt x="24781" y="18726"/>
                    <a:pt x="24748" y="18726"/>
                  </a:cubicBezTo>
                  <a:cubicBezTo>
                    <a:pt x="24650" y="18726"/>
                    <a:pt x="24599" y="18640"/>
                    <a:pt x="24530" y="18572"/>
                  </a:cubicBezTo>
                  <a:lnTo>
                    <a:pt x="24439" y="18572"/>
                  </a:lnTo>
                  <a:lnTo>
                    <a:pt x="24378" y="18937"/>
                  </a:lnTo>
                  <a:lnTo>
                    <a:pt x="24166" y="18633"/>
                  </a:lnTo>
                  <a:lnTo>
                    <a:pt x="24074" y="18724"/>
                  </a:lnTo>
                  <a:lnTo>
                    <a:pt x="23801" y="18633"/>
                  </a:lnTo>
                  <a:lnTo>
                    <a:pt x="23801" y="18633"/>
                  </a:lnTo>
                  <a:cubicBezTo>
                    <a:pt x="23862" y="18724"/>
                    <a:pt x="23862" y="18724"/>
                    <a:pt x="23862" y="18785"/>
                  </a:cubicBezTo>
                  <a:lnTo>
                    <a:pt x="23588" y="18724"/>
                  </a:lnTo>
                  <a:lnTo>
                    <a:pt x="23436" y="18906"/>
                  </a:lnTo>
                  <a:lnTo>
                    <a:pt x="23345" y="18724"/>
                  </a:lnTo>
                  <a:lnTo>
                    <a:pt x="23223" y="18876"/>
                  </a:lnTo>
                  <a:cubicBezTo>
                    <a:pt x="23196" y="18840"/>
                    <a:pt x="23170" y="18828"/>
                    <a:pt x="23143" y="18828"/>
                  </a:cubicBezTo>
                  <a:cubicBezTo>
                    <a:pt x="23087" y="18828"/>
                    <a:pt x="23031" y="18880"/>
                    <a:pt x="22976" y="18880"/>
                  </a:cubicBezTo>
                  <a:cubicBezTo>
                    <a:pt x="22967" y="18880"/>
                    <a:pt x="22958" y="18879"/>
                    <a:pt x="22950" y="18876"/>
                  </a:cubicBezTo>
                  <a:lnTo>
                    <a:pt x="22950" y="18998"/>
                  </a:lnTo>
                  <a:lnTo>
                    <a:pt x="22919" y="19028"/>
                  </a:lnTo>
                  <a:lnTo>
                    <a:pt x="22858" y="18876"/>
                  </a:lnTo>
                  <a:lnTo>
                    <a:pt x="22950" y="18876"/>
                  </a:lnTo>
                  <a:cubicBezTo>
                    <a:pt x="22919" y="18805"/>
                    <a:pt x="22886" y="18781"/>
                    <a:pt x="22851" y="18781"/>
                  </a:cubicBezTo>
                  <a:cubicBezTo>
                    <a:pt x="22781" y="18781"/>
                    <a:pt x="22707" y="18876"/>
                    <a:pt x="22646" y="18876"/>
                  </a:cubicBezTo>
                  <a:cubicBezTo>
                    <a:pt x="22539" y="18830"/>
                    <a:pt x="22479" y="18808"/>
                    <a:pt x="22422" y="18808"/>
                  </a:cubicBezTo>
                  <a:cubicBezTo>
                    <a:pt x="22365" y="18808"/>
                    <a:pt x="22311" y="18830"/>
                    <a:pt x="22220" y="18876"/>
                  </a:cubicBezTo>
                  <a:lnTo>
                    <a:pt x="22433" y="18876"/>
                  </a:lnTo>
                  <a:lnTo>
                    <a:pt x="22433" y="18998"/>
                  </a:lnTo>
                  <a:lnTo>
                    <a:pt x="22220" y="18998"/>
                  </a:lnTo>
                  <a:lnTo>
                    <a:pt x="22220" y="18876"/>
                  </a:lnTo>
                  <a:cubicBezTo>
                    <a:pt x="22196" y="18866"/>
                    <a:pt x="22174" y="18862"/>
                    <a:pt x="22155" y="18862"/>
                  </a:cubicBezTo>
                  <a:cubicBezTo>
                    <a:pt x="22057" y="18862"/>
                    <a:pt x="22023" y="18977"/>
                    <a:pt x="21947" y="19028"/>
                  </a:cubicBezTo>
                  <a:lnTo>
                    <a:pt x="21886" y="18876"/>
                  </a:lnTo>
                  <a:lnTo>
                    <a:pt x="21764" y="18906"/>
                  </a:lnTo>
                  <a:lnTo>
                    <a:pt x="21551" y="18876"/>
                  </a:lnTo>
                  <a:lnTo>
                    <a:pt x="21308" y="19058"/>
                  </a:lnTo>
                  <a:lnTo>
                    <a:pt x="21187" y="18846"/>
                  </a:lnTo>
                  <a:lnTo>
                    <a:pt x="20944" y="19180"/>
                  </a:lnTo>
                  <a:lnTo>
                    <a:pt x="20336" y="19180"/>
                  </a:lnTo>
                  <a:lnTo>
                    <a:pt x="20275" y="19028"/>
                  </a:lnTo>
                  <a:lnTo>
                    <a:pt x="20214" y="19028"/>
                  </a:lnTo>
                  <a:lnTo>
                    <a:pt x="20123" y="19180"/>
                  </a:lnTo>
                  <a:lnTo>
                    <a:pt x="19910" y="19089"/>
                  </a:lnTo>
                  <a:lnTo>
                    <a:pt x="19819" y="19301"/>
                  </a:lnTo>
                  <a:lnTo>
                    <a:pt x="19485" y="19089"/>
                  </a:lnTo>
                  <a:lnTo>
                    <a:pt x="19576" y="19332"/>
                  </a:lnTo>
                  <a:lnTo>
                    <a:pt x="19363" y="19362"/>
                  </a:lnTo>
                  <a:lnTo>
                    <a:pt x="19424" y="19453"/>
                  </a:lnTo>
                  <a:lnTo>
                    <a:pt x="19272" y="19514"/>
                  </a:lnTo>
                  <a:lnTo>
                    <a:pt x="19272" y="19666"/>
                  </a:lnTo>
                  <a:lnTo>
                    <a:pt x="19029" y="19940"/>
                  </a:lnTo>
                  <a:lnTo>
                    <a:pt x="18907" y="19727"/>
                  </a:lnTo>
                  <a:lnTo>
                    <a:pt x="19211" y="19514"/>
                  </a:lnTo>
                  <a:lnTo>
                    <a:pt x="19272" y="19271"/>
                  </a:lnTo>
                  <a:cubicBezTo>
                    <a:pt x="19249" y="19268"/>
                    <a:pt x="19228" y="19266"/>
                    <a:pt x="19207" y="19266"/>
                  </a:cubicBezTo>
                  <a:cubicBezTo>
                    <a:pt x="19033" y="19266"/>
                    <a:pt x="18921" y="19375"/>
                    <a:pt x="18785" y="19484"/>
                  </a:cubicBezTo>
                  <a:lnTo>
                    <a:pt x="18694" y="19393"/>
                  </a:lnTo>
                  <a:cubicBezTo>
                    <a:pt x="18558" y="19529"/>
                    <a:pt x="18398" y="19641"/>
                    <a:pt x="18235" y="19641"/>
                  </a:cubicBezTo>
                  <a:cubicBezTo>
                    <a:pt x="18216" y="19641"/>
                    <a:pt x="18197" y="19639"/>
                    <a:pt x="18178" y="19636"/>
                  </a:cubicBezTo>
                  <a:lnTo>
                    <a:pt x="17934" y="19484"/>
                  </a:lnTo>
                  <a:lnTo>
                    <a:pt x="17874" y="19514"/>
                  </a:lnTo>
                  <a:lnTo>
                    <a:pt x="17934" y="19697"/>
                  </a:lnTo>
                  <a:lnTo>
                    <a:pt x="17843" y="19879"/>
                  </a:lnTo>
                  <a:cubicBezTo>
                    <a:pt x="17782" y="19818"/>
                    <a:pt x="17752" y="19757"/>
                    <a:pt x="17722" y="19666"/>
                  </a:cubicBezTo>
                  <a:cubicBezTo>
                    <a:pt x="17691" y="19605"/>
                    <a:pt x="17661" y="19514"/>
                    <a:pt x="17630" y="19453"/>
                  </a:cubicBezTo>
                  <a:lnTo>
                    <a:pt x="17357" y="19362"/>
                  </a:lnTo>
                  <a:lnTo>
                    <a:pt x="17235" y="19666"/>
                  </a:lnTo>
                  <a:lnTo>
                    <a:pt x="16931" y="19666"/>
                  </a:lnTo>
                  <a:cubicBezTo>
                    <a:pt x="16901" y="19727"/>
                    <a:pt x="16840" y="19788"/>
                    <a:pt x="16779" y="19879"/>
                  </a:cubicBezTo>
                  <a:cubicBezTo>
                    <a:pt x="16749" y="19879"/>
                    <a:pt x="16779" y="19909"/>
                    <a:pt x="16779" y="19940"/>
                  </a:cubicBezTo>
                  <a:lnTo>
                    <a:pt x="16962" y="19849"/>
                  </a:lnTo>
                  <a:lnTo>
                    <a:pt x="16962" y="20031"/>
                  </a:lnTo>
                  <a:lnTo>
                    <a:pt x="16688" y="20031"/>
                  </a:lnTo>
                  <a:lnTo>
                    <a:pt x="16627" y="19727"/>
                  </a:lnTo>
                  <a:cubicBezTo>
                    <a:pt x="16560" y="19677"/>
                    <a:pt x="16475" y="19654"/>
                    <a:pt x="16387" y="19654"/>
                  </a:cubicBezTo>
                  <a:cubicBezTo>
                    <a:pt x="16314" y="19654"/>
                    <a:pt x="16240" y="19669"/>
                    <a:pt x="16171" y="19697"/>
                  </a:cubicBezTo>
                  <a:lnTo>
                    <a:pt x="16141" y="19818"/>
                  </a:lnTo>
                  <a:cubicBezTo>
                    <a:pt x="16103" y="19767"/>
                    <a:pt x="16059" y="19748"/>
                    <a:pt x="16011" y="19748"/>
                  </a:cubicBezTo>
                  <a:cubicBezTo>
                    <a:pt x="15947" y="19748"/>
                    <a:pt x="15877" y="19783"/>
                    <a:pt x="15807" y="19818"/>
                  </a:cubicBezTo>
                  <a:cubicBezTo>
                    <a:pt x="15807" y="19636"/>
                    <a:pt x="15807" y="19636"/>
                    <a:pt x="15685" y="19605"/>
                  </a:cubicBezTo>
                  <a:lnTo>
                    <a:pt x="15564" y="19970"/>
                  </a:lnTo>
                  <a:lnTo>
                    <a:pt x="15290" y="19849"/>
                  </a:lnTo>
                  <a:lnTo>
                    <a:pt x="15077" y="20061"/>
                  </a:lnTo>
                  <a:cubicBezTo>
                    <a:pt x="14864" y="19940"/>
                    <a:pt x="14591" y="19970"/>
                    <a:pt x="14439" y="19757"/>
                  </a:cubicBezTo>
                  <a:lnTo>
                    <a:pt x="14348" y="19818"/>
                  </a:lnTo>
                  <a:lnTo>
                    <a:pt x="14257" y="19879"/>
                  </a:lnTo>
                  <a:lnTo>
                    <a:pt x="14317" y="19970"/>
                  </a:lnTo>
                  <a:cubicBezTo>
                    <a:pt x="14165" y="19970"/>
                    <a:pt x="14013" y="19940"/>
                    <a:pt x="13892" y="19849"/>
                  </a:cubicBezTo>
                  <a:lnTo>
                    <a:pt x="13861" y="20092"/>
                  </a:lnTo>
                  <a:lnTo>
                    <a:pt x="13740" y="19909"/>
                  </a:lnTo>
                  <a:lnTo>
                    <a:pt x="13466" y="19909"/>
                  </a:lnTo>
                  <a:lnTo>
                    <a:pt x="13284" y="20183"/>
                  </a:lnTo>
                  <a:lnTo>
                    <a:pt x="13193" y="20001"/>
                  </a:lnTo>
                  <a:lnTo>
                    <a:pt x="12980" y="20001"/>
                  </a:lnTo>
                  <a:lnTo>
                    <a:pt x="12858" y="20213"/>
                  </a:lnTo>
                  <a:lnTo>
                    <a:pt x="12737" y="19909"/>
                  </a:lnTo>
                  <a:cubicBezTo>
                    <a:pt x="12615" y="20061"/>
                    <a:pt x="12463" y="20092"/>
                    <a:pt x="12494" y="20274"/>
                  </a:cubicBezTo>
                  <a:cubicBezTo>
                    <a:pt x="12478" y="20277"/>
                    <a:pt x="12463" y="20278"/>
                    <a:pt x="12449" y="20278"/>
                  </a:cubicBezTo>
                  <a:cubicBezTo>
                    <a:pt x="12306" y="20278"/>
                    <a:pt x="12275" y="20142"/>
                    <a:pt x="12220" y="20031"/>
                  </a:cubicBezTo>
                  <a:cubicBezTo>
                    <a:pt x="12068" y="20153"/>
                    <a:pt x="11825" y="20153"/>
                    <a:pt x="11734" y="20365"/>
                  </a:cubicBezTo>
                  <a:lnTo>
                    <a:pt x="11825" y="20517"/>
                  </a:lnTo>
                  <a:cubicBezTo>
                    <a:pt x="11642" y="20491"/>
                    <a:pt x="11549" y="20353"/>
                    <a:pt x="11411" y="20353"/>
                  </a:cubicBezTo>
                  <a:cubicBezTo>
                    <a:pt x="11388" y="20353"/>
                    <a:pt x="11364" y="20357"/>
                    <a:pt x="11339" y="20365"/>
                  </a:cubicBezTo>
                  <a:cubicBezTo>
                    <a:pt x="11278" y="20457"/>
                    <a:pt x="11247" y="20548"/>
                    <a:pt x="11217" y="20669"/>
                  </a:cubicBezTo>
                  <a:cubicBezTo>
                    <a:pt x="11187" y="20639"/>
                    <a:pt x="11156" y="20608"/>
                    <a:pt x="11156" y="20608"/>
                  </a:cubicBezTo>
                  <a:cubicBezTo>
                    <a:pt x="11035" y="20578"/>
                    <a:pt x="10905" y="20563"/>
                    <a:pt x="10776" y="20563"/>
                  </a:cubicBezTo>
                  <a:cubicBezTo>
                    <a:pt x="10647" y="20563"/>
                    <a:pt x="10518" y="20578"/>
                    <a:pt x="10396" y="20608"/>
                  </a:cubicBezTo>
                  <a:cubicBezTo>
                    <a:pt x="10335" y="20624"/>
                    <a:pt x="10275" y="20631"/>
                    <a:pt x="10214" y="20631"/>
                  </a:cubicBezTo>
                  <a:cubicBezTo>
                    <a:pt x="10153" y="20631"/>
                    <a:pt x="10092" y="20624"/>
                    <a:pt x="10032" y="20608"/>
                  </a:cubicBezTo>
                  <a:lnTo>
                    <a:pt x="9788" y="20882"/>
                  </a:lnTo>
                  <a:cubicBezTo>
                    <a:pt x="9773" y="20867"/>
                    <a:pt x="9773" y="20867"/>
                    <a:pt x="9773" y="20867"/>
                  </a:cubicBezTo>
                  <a:cubicBezTo>
                    <a:pt x="9773" y="20867"/>
                    <a:pt x="9773" y="20867"/>
                    <a:pt x="9758" y="20852"/>
                  </a:cubicBezTo>
                  <a:cubicBezTo>
                    <a:pt x="9728" y="20821"/>
                    <a:pt x="9728" y="20791"/>
                    <a:pt x="9728" y="20730"/>
                  </a:cubicBezTo>
                  <a:cubicBezTo>
                    <a:pt x="9667" y="20722"/>
                    <a:pt x="9608" y="20719"/>
                    <a:pt x="9550" y="20719"/>
                  </a:cubicBezTo>
                  <a:cubicBezTo>
                    <a:pt x="9378" y="20719"/>
                    <a:pt x="9218" y="20753"/>
                    <a:pt x="9059" y="20821"/>
                  </a:cubicBezTo>
                  <a:lnTo>
                    <a:pt x="9150" y="20578"/>
                  </a:lnTo>
                  <a:lnTo>
                    <a:pt x="8968" y="20578"/>
                  </a:lnTo>
                  <a:cubicBezTo>
                    <a:pt x="8913" y="20687"/>
                    <a:pt x="8883" y="20796"/>
                    <a:pt x="8769" y="20796"/>
                  </a:cubicBezTo>
                  <a:cubicBezTo>
                    <a:pt x="8755" y="20796"/>
                    <a:pt x="8741" y="20794"/>
                    <a:pt x="8724" y="20791"/>
                  </a:cubicBezTo>
                  <a:lnTo>
                    <a:pt x="8633" y="20882"/>
                  </a:lnTo>
                  <a:cubicBezTo>
                    <a:pt x="8611" y="20904"/>
                    <a:pt x="8589" y="20912"/>
                    <a:pt x="8567" y="20912"/>
                  </a:cubicBezTo>
                  <a:cubicBezTo>
                    <a:pt x="8515" y="20912"/>
                    <a:pt x="8466" y="20867"/>
                    <a:pt x="8425" y="20867"/>
                  </a:cubicBezTo>
                  <a:cubicBezTo>
                    <a:pt x="8412" y="20867"/>
                    <a:pt x="8401" y="20871"/>
                    <a:pt x="8390" y="20882"/>
                  </a:cubicBezTo>
                  <a:cubicBezTo>
                    <a:pt x="8329" y="20943"/>
                    <a:pt x="8177" y="20912"/>
                    <a:pt x="8086" y="20943"/>
                  </a:cubicBezTo>
                  <a:cubicBezTo>
                    <a:pt x="8018" y="20970"/>
                    <a:pt x="7943" y="20985"/>
                    <a:pt x="7868" y="20985"/>
                  </a:cubicBezTo>
                  <a:cubicBezTo>
                    <a:pt x="7776" y="20985"/>
                    <a:pt x="7684" y="20963"/>
                    <a:pt x="7600" y="20912"/>
                  </a:cubicBezTo>
                  <a:cubicBezTo>
                    <a:pt x="7539" y="20882"/>
                    <a:pt x="7478" y="20882"/>
                    <a:pt x="7417" y="20882"/>
                  </a:cubicBezTo>
                  <a:cubicBezTo>
                    <a:pt x="7326" y="20943"/>
                    <a:pt x="7205" y="20973"/>
                    <a:pt x="7083" y="21034"/>
                  </a:cubicBezTo>
                  <a:cubicBezTo>
                    <a:pt x="7141" y="21121"/>
                    <a:pt x="7171" y="21208"/>
                    <a:pt x="7174" y="21321"/>
                  </a:cubicBezTo>
                  <a:lnTo>
                    <a:pt x="7174" y="21321"/>
                  </a:lnTo>
                  <a:cubicBezTo>
                    <a:pt x="7133" y="21295"/>
                    <a:pt x="7108" y="21266"/>
                    <a:pt x="7083" y="21216"/>
                  </a:cubicBezTo>
                  <a:lnTo>
                    <a:pt x="6810" y="21156"/>
                  </a:lnTo>
                  <a:lnTo>
                    <a:pt x="6658" y="21460"/>
                  </a:lnTo>
                  <a:lnTo>
                    <a:pt x="6749" y="21581"/>
                  </a:lnTo>
                  <a:cubicBezTo>
                    <a:pt x="6713" y="21588"/>
                    <a:pt x="6680" y="21592"/>
                    <a:pt x="6651" y="21592"/>
                  </a:cubicBezTo>
                  <a:cubicBezTo>
                    <a:pt x="6555" y="21592"/>
                    <a:pt x="6491" y="21552"/>
                    <a:pt x="6445" y="21460"/>
                  </a:cubicBezTo>
                  <a:lnTo>
                    <a:pt x="6506" y="21429"/>
                  </a:lnTo>
                  <a:lnTo>
                    <a:pt x="6293" y="21247"/>
                  </a:lnTo>
                  <a:lnTo>
                    <a:pt x="6080" y="21429"/>
                  </a:lnTo>
                  <a:lnTo>
                    <a:pt x="5776" y="21247"/>
                  </a:lnTo>
                  <a:lnTo>
                    <a:pt x="5776" y="21733"/>
                  </a:lnTo>
                  <a:cubicBezTo>
                    <a:pt x="5563" y="21672"/>
                    <a:pt x="5655" y="21460"/>
                    <a:pt x="5624" y="21338"/>
                  </a:cubicBezTo>
                  <a:lnTo>
                    <a:pt x="5624" y="21338"/>
                  </a:lnTo>
                  <a:lnTo>
                    <a:pt x="5259" y="21429"/>
                  </a:lnTo>
                  <a:lnTo>
                    <a:pt x="5259" y="21429"/>
                  </a:lnTo>
                  <a:lnTo>
                    <a:pt x="5320" y="21308"/>
                  </a:lnTo>
                  <a:lnTo>
                    <a:pt x="5138" y="21216"/>
                  </a:lnTo>
                  <a:cubicBezTo>
                    <a:pt x="5047" y="21520"/>
                    <a:pt x="4743" y="21581"/>
                    <a:pt x="4439" y="21703"/>
                  </a:cubicBezTo>
                  <a:lnTo>
                    <a:pt x="4378" y="21520"/>
                  </a:lnTo>
                  <a:lnTo>
                    <a:pt x="4074" y="21794"/>
                  </a:lnTo>
                  <a:lnTo>
                    <a:pt x="4074" y="22007"/>
                  </a:lnTo>
                  <a:lnTo>
                    <a:pt x="3800" y="21612"/>
                  </a:lnTo>
                  <a:lnTo>
                    <a:pt x="3375" y="22007"/>
                  </a:lnTo>
                  <a:lnTo>
                    <a:pt x="3284" y="22128"/>
                  </a:lnTo>
                  <a:lnTo>
                    <a:pt x="3527" y="22159"/>
                  </a:lnTo>
                  <a:lnTo>
                    <a:pt x="3496" y="22189"/>
                  </a:lnTo>
                  <a:lnTo>
                    <a:pt x="3314" y="22189"/>
                  </a:lnTo>
                  <a:lnTo>
                    <a:pt x="3253" y="22402"/>
                  </a:lnTo>
                  <a:lnTo>
                    <a:pt x="3314" y="22584"/>
                  </a:lnTo>
                  <a:lnTo>
                    <a:pt x="3618" y="22463"/>
                  </a:lnTo>
                  <a:lnTo>
                    <a:pt x="3496" y="22767"/>
                  </a:lnTo>
                  <a:lnTo>
                    <a:pt x="3101" y="22858"/>
                  </a:lnTo>
                  <a:lnTo>
                    <a:pt x="2980" y="22767"/>
                  </a:lnTo>
                  <a:lnTo>
                    <a:pt x="2767" y="23010"/>
                  </a:lnTo>
                  <a:cubicBezTo>
                    <a:pt x="2767" y="23192"/>
                    <a:pt x="2828" y="23374"/>
                    <a:pt x="2980" y="23496"/>
                  </a:cubicBezTo>
                  <a:cubicBezTo>
                    <a:pt x="3010" y="23557"/>
                    <a:pt x="3071" y="23618"/>
                    <a:pt x="3101" y="23678"/>
                  </a:cubicBezTo>
                  <a:lnTo>
                    <a:pt x="2554" y="23678"/>
                  </a:lnTo>
                  <a:lnTo>
                    <a:pt x="2554" y="23648"/>
                  </a:lnTo>
                  <a:lnTo>
                    <a:pt x="2767" y="23618"/>
                  </a:lnTo>
                  <a:cubicBezTo>
                    <a:pt x="2828" y="23344"/>
                    <a:pt x="2645" y="23314"/>
                    <a:pt x="2524" y="23314"/>
                  </a:cubicBezTo>
                  <a:lnTo>
                    <a:pt x="2402" y="23101"/>
                  </a:lnTo>
                  <a:lnTo>
                    <a:pt x="2493" y="22919"/>
                  </a:lnTo>
                  <a:lnTo>
                    <a:pt x="2372" y="22858"/>
                  </a:lnTo>
                  <a:lnTo>
                    <a:pt x="2281" y="22554"/>
                  </a:lnTo>
                  <a:lnTo>
                    <a:pt x="2007" y="22919"/>
                  </a:lnTo>
                  <a:lnTo>
                    <a:pt x="1642" y="22736"/>
                  </a:lnTo>
                  <a:cubicBezTo>
                    <a:pt x="1673" y="22706"/>
                    <a:pt x="1703" y="22675"/>
                    <a:pt x="1733" y="22645"/>
                  </a:cubicBezTo>
                  <a:cubicBezTo>
                    <a:pt x="1794" y="22584"/>
                    <a:pt x="1825" y="22523"/>
                    <a:pt x="1855" y="22493"/>
                  </a:cubicBezTo>
                  <a:lnTo>
                    <a:pt x="1855" y="22493"/>
                  </a:lnTo>
                  <a:cubicBezTo>
                    <a:pt x="1754" y="22531"/>
                    <a:pt x="1695" y="22553"/>
                    <a:pt x="1650" y="22553"/>
                  </a:cubicBezTo>
                  <a:cubicBezTo>
                    <a:pt x="1586" y="22553"/>
                    <a:pt x="1549" y="22509"/>
                    <a:pt x="1460" y="22402"/>
                  </a:cubicBezTo>
                  <a:lnTo>
                    <a:pt x="1551" y="22219"/>
                  </a:lnTo>
                  <a:lnTo>
                    <a:pt x="1095" y="22098"/>
                  </a:lnTo>
                  <a:lnTo>
                    <a:pt x="1095" y="22098"/>
                  </a:lnTo>
                  <a:cubicBezTo>
                    <a:pt x="1034" y="22219"/>
                    <a:pt x="1156" y="22341"/>
                    <a:pt x="1004" y="22402"/>
                  </a:cubicBezTo>
                  <a:lnTo>
                    <a:pt x="943" y="22615"/>
                  </a:lnTo>
                  <a:lnTo>
                    <a:pt x="1034" y="22767"/>
                  </a:lnTo>
                  <a:lnTo>
                    <a:pt x="1004" y="23101"/>
                  </a:lnTo>
                  <a:lnTo>
                    <a:pt x="1217" y="23101"/>
                  </a:lnTo>
                  <a:lnTo>
                    <a:pt x="1247" y="23405"/>
                  </a:lnTo>
                  <a:lnTo>
                    <a:pt x="1369" y="23374"/>
                  </a:lnTo>
                  <a:lnTo>
                    <a:pt x="1278" y="23131"/>
                  </a:lnTo>
                  <a:lnTo>
                    <a:pt x="1430" y="23253"/>
                  </a:lnTo>
                  <a:cubicBezTo>
                    <a:pt x="1509" y="23213"/>
                    <a:pt x="1554" y="23191"/>
                    <a:pt x="1610" y="23191"/>
                  </a:cubicBezTo>
                  <a:cubicBezTo>
                    <a:pt x="1681" y="23191"/>
                    <a:pt x="1771" y="23228"/>
                    <a:pt x="1977" y="23314"/>
                  </a:cubicBezTo>
                  <a:lnTo>
                    <a:pt x="1916" y="23557"/>
                  </a:lnTo>
                  <a:lnTo>
                    <a:pt x="2189" y="23557"/>
                  </a:lnTo>
                  <a:cubicBezTo>
                    <a:pt x="2189" y="23466"/>
                    <a:pt x="2189" y="23405"/>
                    <a:pt x="2189" y="23344"/>
                  </a:cubicBezTo>
                  <a:lnTo>
                    <a:pt x="2311" y="23344"/>
                  </a:lnTo>
                  <a:lnTo>
                    <a:pt x="2311" y="23557"/>
                  </a:lnTo>
                  <a:lnTo>
                    <a:pt x="2189" y="23557"/>
                  </a:lnTo>
                  <a:cubicBezTo>
                    <a:pt x="2159" y="23618"/>
                    <a:pt x="2129" y="23678"/>
                    <a:pt x="2098" y="23739"/>
                  </a:cubicBezTo>
                  <a:lnTo>
                    <a:pt x="2189" y="23678"/>
                  </a:lnTo>
                  <a:lnTo>
                    <a:pt x="2189" y="23861"/>
                  </a:lnTo>
                  <a:lnTo>
                    <a:pt x="2281" y="23770"/>
                  </a:lnTo>
                  <a:lnTo>
                    <a:pt x="2372" y="23922"/>
                  </a:lnTo>
                  <a:lnTo>
                    <a:pt x="2281" y="24104"/>
                  </a:lnTo>
                  <a:lnTo>
                    <a:pt x="2037" y="23982"/>
                  </a:lnTo>
                  <a:cubicBezTo>
                    <a:pt x="1977" y="23861"/>
                    <a:pt x="1977" y="23648"/>
                    <a:pt x="1733" y="23618"/>
                  </a:cubicBezTo>
                  <a:lnTo>
                    <a:pt x="1733" y="23739"/>
                  </a:lnTo>
                  <a:lnTo>
                    <a:pt x="1885" y="23800"/>
                  </a:lnTo>
                  <a:lnTo>
                    <a:pt x="1885" y="23982"/>
                  </a:lnTo>
                  <a:lnTo>
                    <a:pt x="1581" y="23739"/>
                  </a:lnTo>
                  <a:lnTo>
                    <a:pt x="1581" y="23739"/>
                  </a:lnTo>
                  <a:cubicBezTo>
                    <a:pt x="1551" y="23891"/>
                    <a:pt x="1642" y="23922"/>
                    <a:pt x="1733" y="24013"/>
                  </a:cubicBezTo>
                  <a:cubicBezTo>
                    <a:pt x="1855" y="24134"/>
                    <a:pt x="1612" y="24195"/>
                    <a:pt x="1733" y="24317"/>
                  </a:cubicBezTo>
                  <a:lnTo>
                    <a:pt x="1551" y="24499"/>
                  </a:lnTo>
                  <a:lnTo>
                    <a:pt x="1825" y="24530"/>
                  </a:lnTo>
                  <a:lnTo>
                    <a:pt x="1825" y="24681"/>
                  </a:lnTo>
                  <a:lnTo>
                    <a:pt x="1521" y="24590"/>
                  </a:lnTo>
                  <a:lnTo>
                    <a:pt x="1642" y="24864"/>
                  </a:lnTo>
                  <a:lnTo>
                    <a:pt x="1885" y="24803"/>
                  </a:lnTo>
                  <a:lnTo>
                    <a:pt x="1885" y="24864"/>
                  </a:lnTo>
                  <a:lnTo>
                    <a:pt x="1673" y="25016"/>
                  </a:lnTo>
                  <a:lnTo>
                    <a:pt x="1673" y="25168"/>
                  </a:lnTo>
                  <a:lnTo>
                    <a:pt x="1399" y="25259"/>
                  </a:lnTo>
                  <a:cubicBezTo>
                    <a:pt x="1430" y="25320"/>
                    <a:pt x="1430" y="25381"/>
                    <a:pt x="1460" y="25472"/>
                  </a:cubicBezTo>
                  <a:cubicBezTo>
                    <a:pt x="1430" y="25533"/>
                    <a:pt x="1430" y="25593"/>
                    <a:pt x="1399" y="25654"/>
                  </a:cubicBezTo>
                  <a:cubicBezTo>
                    <a:pt x="1399" y="25654"/>
                    <a:pt x="1430" y="25685"/>
                    <a:pt x="1460" y="25715"/>
                  </a:cubicBezTo>
                  <a:lnTo>
                    <a:pt x="1430" y="25715"/>
                  </a:lnTo>
                  <a:lnTo>
                    <a:pt x="1369" y="25654"/>
                  </a:lnTo>
                  <a:lnTo>
                    <a:pt x="1308" y="25654"/>
                  </a:lnTo>
                  <a:cubicBezTo>
                    <a:pt x="1308" y="25502"/>
                    <a:pt x="1278" y="25350"/>
                    <a:pt x="1186" y="25198"/>
                  </a:cubicBezTo>
                  <a:cubicBezTo>
                    <a:pt x="1156" y="25077"/>
                    <a:pt x="1126" y="24985"/>
                    <a:pt x="1126" y="24864"/>
                  </a:cubicBezTo>
                  <a:lnTo>
                    <a:pt x="852" y="25107"/>
                  </a:lnTo>
                  <a:lnTo>
                    <a:pt x="852" y="25593"/>
                  </a:lnTo>
                  <a:cubicBezTo>
                    <a:pt x="730" y="25502"/>
                    <a:pt x="639" y="25381"/>
                    <a:pt x="639" y="25229"/>
                  </a:cubicBezTo>
                  <a:cubicBezTo>
                    <a:pt x="639" y="25123"/>
                    <a:pt x="548" y="25040"/>
                    <a:pt x="464" y="25040"/>
                  </a:cubicBezTo>
                  <a:cubicBezTo>
                    <a:pt x="451" y="25040"/>
                    <a:pt x="438" y="25042"/>
                    <a:pt x="426" y="25046"/>
                  </a:cubicBezTo>
                  <a:lnTo>
                    <a:pt x="426" y="25229"/>
                  </a:lnTo>
                  <a:cubicBezTo>
                    <a:pt x="609" y="25441"/>
                    <a:pt x="730" y="25685"/>
                    <a:pt x="791" y="25958"/>
                  </a:cubicBezTo>
                  <a:lnTo>
                    <a:pt x="1065" y="25989"/>
                  </a:lnTo>
                  <a:cubicBezTo>
                    <a:pt x="1095" y="26110"/>
                    <a:pt x="1004" y="26232"/>
                    <a:pt x="1034" y="26353"/>
                  </a:cubicBezTo>
                  <a:lnTo>
                    <a:pt x="822" y="26353"/>
                  </a:lnTo>
                  <a:lnTo>
                    <a:pt x="943" y="26657"/>
                  </a:lnTo>
                  <a:lnTo>
                    <a:pt x="943" y="26657"/>
                  </a:lnTo>
                  <a:lnTo>
                    <a:pt x="639" y="26414"/>
                  </a:lnTo>
                  <a:lnTo>
                    <a:pt x="335" y="26414"/>
                  </a:lnTo>
                  <a:lnTo>
                    <a:pt x="214" y="26201"/>
                  </a:lnTo>
                  <a:lnTo>
                    <a:pt x="1" y="26353"/>
                  </a:lnTo>
                  <a:cubicBezTo>
                    <a:pt x="183" y="26566"/>
                    <a:pt x="426" y="26688"/>
                    <a:pt x="730" y="26748"/>
                  </a:cubicBezTo>
                  <a:cubicBezTo>
                    <a:pt x="639" y="26840"/>
                    <a:pt x="487" y="26779"/>
                    <a:pt x="578" y="26931"/>
                  </a:cubicBezTo>
                  <a:cubicBezTo>
                    <a:pt x="670" y="26961"/>
                    <a:pt x="761" y="26992"/>
                    <a:pt x="852" y="27052"/>
                  </a:cubicBezTo>
                  <a:cubicBezTo>
                    <a:pt x="923" y="27123"/>
                    <a:pt x="1012" y="27194"/>
                    <a:pt x="1104" y="27194"/>
                  </a:cubicBezTo>
                  <a:cubicBezTo>
                    <a:pt x="1132" y="27194"/>
                    <a:pt x="1159" y="27188"/>
                    <a:pt x="1186" y="27174"/>
                  </a:cubicBezTo>
                  <a:cubicBezTo>
                    <a:pt x="1217" y="27144"/>
                    <a:pt x="1247" y="27144"/>
                    <a:pt x="1278" y="27113"/>
                  </a:cubicBezTo>
                  <a:lnTo>
                    <a:pt x="1308" y="27447"/>
                  </a:lnTo>
                  <a:lnTo>
                    <a:pt x="1703" y="27326"/>
                  </a:lnTo>
                  <a:lnTo>
                    <a:pt x="1703" y="27326"/>
                  </a:lnTo>
                  <a:lnTo>
                    <a:pt x="1551" y="27599"/>
                  </a:lnTo>
                  <a:lnTo>
                    <a:pt x="1095" y="27599"/>
                  </a:lnTo>
                  <a:cubicBezTo>
                    <a:pt x="1004" y="27630"/>
                    <a:pt x="913" y="27691"/>
                    <a:pt x="852" y="27751"/>
                  </a:cubicBezTo>
                  <a:cubicBezTo>
                    <a:pt x="852" y="27751"/>
                    <a:pt x="913" y="27812"/>
                    <a:pt x="913" y="27812"/>
                  </a:cubicBezTo>
                  <a:lnTo>
                    <a:pt x="1186" y="27812"/>
                  </a:lnTo>
                  <a:cubicBezTo>
                    <a:pt x="1186" y="27903"/>
                    <a:pt x="1217" y="27964"/>
                    <a:pt x="1247" y="28025"/>
                  </a:cubicBezTo>
                  <a:cubicBezTo>
                    <a:pt x="1308" y="28086"/>
                    <a:pt x="1369" y="28147"/>
                    <a:pt x="1430" y="28177"/>
                  </a:cubicBezTo>
                  <a:cubicBezTo>
                    <a:pt x="1369" y="28207"/>
                    <a:pt x="1338" y="28268"/>
                    <a:pt x="1278" y="28299"/>
                  </a:cubicBezTo>
                  <a:cubicBezTo>
                    <a:pt x="1217" y="28359"/>
                    <a:pt x="1156" y="28390"/>
                    <a:pt x="1095" y="28420"/>
                  </a:cubicBezTo>
                  <a:cubicBezTo>
                    <a:pt x="1136" y="28461"/>
                    <a:pt x="1171" y="28478"/>
                    <a:pt x="1203" y="28478"/>
                  </a:cubicBezTo>
                  <a:cubicBezTo>
                    <a:pt x="1241" y="28478"/>
                    <a:pt x="1275" y="28454"/>
                    <a:pt x="1308" y="28420"/>
                  </a:cubicBezTo>
                  <a:lnTo>
                    <a:pt x="1521" y="28603"/>
                  </a:lnTo>
                  <a:lnTo>
                    <a:pt x="1673" y="28390"/>
                  </a:lnTo>
                  <a:lnTo>
                    <a:pt x="1460" y="28147"/>
                  </a:lnTo>
                  <a:lnTo>
                    <a:pt x="1460" y="28147"/>
                  </a:lnTo>
                  <a:lnTo>
                    <a:pt x="2068" y="28268"/>
                  </a:lnTo>
                  <a:lnTo>
                    <a:pt x="2250" y="28451"/>
                  </a:lnTo>
                  <a:lnTo>
                    <a:pt x="2341" y="28207"/>
                  </a:lnTo>
                  <a:lnTo>
                    <a:pt x="2493" y="28481"/>
                  </a:lnTo>
                  <a:lnTo>
                    <a:pt x="2676" y="28268"/>
                  </a:lnTo>
                  <a:lnTo>
                    <a:pt x="2676" y="27995"/>
                  </a:lnTo>
                  <a:cubicBezTo>
                    <a:pt x="2676" y="27964"/>
                    <a:pt x="2737" y="27964"/>
                    <a:pt x="2737" y="27964"/>
                  </a:cubicBezTo>
                  <a:lnTo>
                    <a:pt x="2858" y="28177"/>
                  </a:lnTo>
                  <a:lnTo>
                    <a:pt x="2980" y="28086"/>
                  </a:lnTo>
                  <a:lnTo>
                    <a:pt x="3010" y="28329"/>
                  </a:lnTo>
                  <a:lnTo>
                    <a:pt x="3466" y="28329"/>
                  </a:lnTo>
                  <a:lnTo>
                    <a:pt x="3223" y="28177"/>
                  </a:lnTo>
                  <a:lnTo>
                    <a:pt x="3466" y="28177"/>
                  </a:lnTo>
                  <a:cubicBezTo>
                    <a:pt x="3527" y="28207"/>
                    <a:pt x="3557" y="28299"/>
                    <a:pt x="3618" y="28329"/>
                  </a:cubicBezTo>
                  <a:cubicBezTo>
                    <a:pt x="3679" y="28329"/>
                    <a:pt x="3709" y="28359"/>
                    <a:pt x="3770" y="28359"/>
                  </a:cubicBezTo>
                  <a:lnTo>
                    <a:pt x="3831" y="28481"/>
                  </a:lnTo>
                  <a:cubicBezTo>
                    <a:pt x="4013" y="28329"/>
                    <a:pt x="4226" y="28207"/>
                    <a:pt x="4469" y="28177"/>
                  </a:cubicBezTo>
                  <a:lnTo>
                    <a:pt x="4621" y="28329"/>
                  </a:lnTo>
                  <a:lnTo>
                    <a:pt x="4803" y="28177"/>
                  </a:lnTo>
                  <a:lnTo>
                    <a:pt x="5047" y="28177"/>
                  </a:lnTo>
                  <a:lnTo>
                    <a:pt x="5442" y="28359"/>
                  </a:lnTo>
                  <a:lnTo>
                    <a:pt x="5351" y="27995"/>
                  </a:lnTo>
                  <a:lnTo>
                    <a:pt x="5503" y="28116"/>
                  </a:lnTo>
                  <a:lnTo>
                    <a:pt x="5624" y="28025"/>
                  </a:lnTo>
                  <a:lnTo>
                    <a:pt x="5776" y="28177"/>
                  </a:lnTo>
                  <a:lnTo>
                    <a:pt x="6080" y="27873"/>
                  </a:lnTo>
                  <a:cubicBezTo>
                    <a:pt x="6178" y="27934"/>
                    <a:pt x="6242" y="27966"/>
                    <a:pt x="6286" y="27966"/>
                  </a:cubicBezTo>
                  <a:cubicBezTo>
                    <a:pt x="6353" y="27966"/>
                    <a:pt x="6378" y="27897"/>
                    <a:pt x="6414" y="27751"/>
                  </a:cubicBezTo>
                  <a:cubicBezTo>
                    <a:pt x="6384" y="27751"/>
                    <a:pt x="6354" y="27721"/>
                    <a:pt x="6323" y="27660"/>
                  </a:cubicBezTo>
                  <a:lnTo>
                    <a:pt x="6080" y="27843"/>
                  </a:lnTo>
                  <a:cubicBezTo>
                    <a:pt x="6080" y="27812"/>
                    <a:pt x="6080" y="27782"/>
                    <a:pt x="6080" y="27751"/>
                  </a:cubicBezTo>
                  <a:lnTo>
                    <a:pt x="6414" y="27417"/>
                  </a:lnTo>
                  <a:cubicBezTo>
                    <a:pt x="6445" y="27539"/>
                    <a:pt x="6445" y="27630"/>
                    <a:pt x="6445" y="27751"/>
                  </a:cubicBezTo>
                  <a:cubicBezTo>
                    <a:pt x="6506" y="27782"/>
                    <a:pt x="6566" y="27812"/>
                    <a:pt x="6627" y="27843"/>
                  </a:cubicBezTo>
                  <a:lnTo>
                    <a:pt x="6688" y="27691"/>
                  </a:lnTo>
                  <a:lnTo>
                    <a:pt x="6962" y="27569"/>
                  </a:lnTo>
                  <a:lnTo>
                    <a:pt x="7083" y="27660"/>
                  </a:lnTo>
                  <a:lnTo>
                    <a:pt x="7144" y="27599"/>
                  </a:lnTo>
                  <a:lnTo>
                    <a:pt x="7357" y="27751"/>
                  </a:lnTo>
                  <a:lnTo>
                    <a:pt x="7448" y="27569"/>
                  </a:lnTo>
                  <a:lnTo>
                    <a:pt x="7691" y="27782"/>
                  </a:lnTo>
                  <a:lnTo>
                    <a:pt x="7691" y="27599"/>
                  </a:lnTo>
                  <a:cubicBezTo>
                    <a:pt x="7661" y="27569"/>
                    <a:pt x="7630" y="27569"/>
                    <a:pt x="7630" y="27539"/>
                  </a:cubicBezTo>
                  <a:lnTo>
                    <a:pt x="7661" y="27508"/>
                  </a:lnTo>
                  <a:lnTo>
                    <a:pt x="7691" y="27569"/>
                  </a:lnTo>
                  <a:lnTo>
                    <a:pt x="7965" y="27356"/>
                  </a:lnTo>
                  <a:lnTo>
                    <a:pt x="8025" y="27508"/>
                  </a:lnTo>
                  <a:cubicBezTo>
                    <a:pt x="8208" y="27356"/>
                    <a:pt x="8512" y="27508"/>
                    <a:pt x="8633" y="27204"/>
                  </a:cubicBezTo>
                  <a:lnTo>
                    <a:pt x="8664" y="27204"/>
                  </a:lnTo>
                  <a:lnTo>
                    <a:pt x="8907" y="27356"/>
                  </a:lnTo>
                  <a:cubicBezTo>
                    <a:pt x="9089" y="27204"/>
                    <a:pt x="9089" y="27204"/>
                    <a:pt x="9424" y="27144"/>
                  </a:cubicBezTo>
                  <a:lnTo>
                    <a:pt x="9424" y="27144"/>
                  </a:lnTo>
                  <a:lnTo>
                    <a:pt x="9332" y="27356"/>
                  </a:lnTo>
                  <a:lnTo>
                    <a:pt x="9697" y="27235"/>
                  </a:lnTo>
                  <a:lnTo>
                    <a:pt x="9728" y="27113"/>
                  </a:lnTo>
                  <a:lnTo>
                    <a:pt x="10913" y="27356"/>
                  </a:lnTo>
                  <a:cubicBezTo>
                    <a:pt x="10974" y="27083"/>
                    <a:pt x="11217" y="27113"/>
                    <a:pt x="11369" y="26992"/>
                  </a:cubicBezTo>
                  <a:lnTo>
                    <a:pt x="11460" y="27052"/>
                  </a:lnTo>
                  <a:lnTo>
                    <a:pt x="11612" y="26992"/>
                  </a:lnTo>
                  <a:lnTo>
                    <a:pt x="11642" y="27204"/>
                  </a:lnTo>
                  <a:lnTo>
                    <a:pt x="11734" y="27204"/>
                  </a:lnTo>
                  <a:lnTo>
                    <a:pt x="11794" y="26992"/>
                  </a:lnTo>
                  <a:lnTo>
                    <a:pt x="11946" y="26992"/>
                  </a:lnTo>
                  <a:cubicBezTo>
                    <a:pt x="11977" y="26961"/>
                    <a:pt x="12007" y="26931"/>
                    <a:pt x="12038" y="26900"/>
                  </a:cubicBezTo>
                  <a:lnTo>
                    <a:pt x="12220" y="27265"/>
                  </a:lnTo>
                  <a:lnTo>
                    <a:pt x="12585" y="27265"/>
                  </a:lnTo>
                  <a:cubicBezTo>
                    <a:pt x="12585" y="27235"/>
                    <a:pt x="12585" y="27204"/>
                    <a:pt x="12585" y="27144"/>
                  </a:cubicBezTo>
                  <a:lnTo>
                    <a:pt x="12706" y="27204"/>
                  </a:lnTo>
                  <a:lnTo>
                    <a:pt x="12737" y="26992"/>
                  </a:lnTo>
                  <a:lnTo>
                    <a:pt x="13071" y="26992"/>
                  </a:lnTo>
                  <a:cubicBezTo>
                    <a:pt x="13122" y="26863"/>
                    <a:pt x="13174" y="26735"/>
                    <a:pt x="13280" y="26735"/>
                  </a:cubicBezTo>
                  <a:cubicBezTo>
                    <a:pt x="13300" y="26735"/>
                    <a:pt x="13321" y="26739"/>
                    <a:pt x="13345" y="26748"/>
                  </a:cubicBezTo>
                  <a:lnTo>
                    <a:pt x="13527" y="27174"/>
                  </a:lnTo>
                  <a:lnTo>
                    <a:pt x="13649" y="27083"/>
                  </a:lnTo>
                  <a:lnTo>
                    <a:pt x="13831" y="27144"/>
                  </a:lnTo>
                  <a:lnTo>
                    <a:pt x="13861" y="26688"/>
                  </a:lnTo>
                  <a:lnTo>
                    <a:pt x="14135" y="26688"/>
                  </a:lnTo>
                  <a:cubicBezTo>
                    <a:pt x="14135" y="26840"/>
                    <a:pt x="14135" y="26961"/>
                    <a:pt x="14317" y="26992"/>
                  </a:cubicBezTo>
                  <a:lnTo>
                    <a:pt x="14530" y="26748"/>
                  </a:lnTo>
                  <a:cubicBezTo>
                    <a:pt x="14652" y="26794"/>
                    <a:pt x="14712" y="26817"/>
                    <a:pt x="14766" y="26817"/>
                  </a:cubicBezTo>
                  <a:cubicBezTo>
                    <a:pt x="14819" y="26817"/>
                    <a:pt x="14864" y="26794"/>
                    <a:pt x="14956" y="26748"/>
                  </a:cubicBezTo>
                  <a:cubicBezTo>
                    <a:pt x="14986" y="26748"/>
                    <a:pt x="14986" y="26688"/>
                    <a:pt x="14986" y="26688"/>
                  </a:cubicBezTo>
                  <a:cubicBezTo>
                    <a:pt x="15199" y="26688"/>
                    <a:pt x="15412" y="26657"/>
                    <a:pt x="15685" y="26627"/>
                  </a:cubicBezTo>
                  <a:lnTo>
                    <a:pt x="15776" y="26718"/>
                  </a:lnTo>
                  <a:lnTo>
                    <a:pt x="15867" y="26536"/>
                  </a:lnTo>
                  <a:lnTo>
                    <a:pt x="16141" y="26809"/>
                  </a:lnTo>
                  <a:lnTo>
                    <a:pt x="15989" y="26870"/>
                  </a:lnTo>
                  <a:lnTo>
                    <a:pt x="15989" y="26961"/>
                  </a:lnTo>
                  <a:lnTo>
                    <a:pt x="16293" y="26961"/>
                  </a:lnTo>
                  <a:lnTo>
                    <a:pt x="16171" y="26748"/>
                  </a:lnTo>
                  <a:lnTo>
                    <a:pt x="16354" y="26444"/>
                  </a:lnTo>
                  <a:cubicBezTo>
                    <a:pt x="16509" y="26580"/>
                    <a:pt x="16676" y="26604"/>
                    <a:pt x="16847" y="26604"/>
                  </a:cubicBezTo>
                  <a:cubicBezTo>
                    <a:pt x="16945" y="26604"/>
                    <a:pt x="17045" y="26596"/>
                    <a:pt x="17144" y="26596"/>
                  </a:cubicBezTo>
                  <a:lnTo>
                    <a:pt x="17144" y="26292"/>
                  </a:lnTo>
                  <a:lnTo>
                    <a:pt x="17266" y="26292"/>
                  </a:lnTo>
                  <a:lnTo>
                    <a:pt x="17266" y="26475"/>
                  </a:lnTo>
                  <a:lnTo>
                    <a:pt x="17478" y="26596"/>
                  </a:lnTo>
                  <a:lnTo>
                    <a:pt x="17509" y="26900"/>
                  </a:lnTo>
                  <a:cubicBezTo>
                    <a:pt x="17691" y="26900"/>
                    <a:pt x="17691" y="26748"/>
                    <a:pt x="17813" y="26627"/>
                  </a:cubicBezTo>
                  <a:lnTo>
                    <a:pt x="17934" y="26840"/>
                  </a:lnTo>
                  <a:lnTo>
                    <a:pt x="17934" y="26627"/>
                  </a:lnTo>
                  <a:lnTo>
                    <a:pt x="18208" y="26536"/>
                  </a:lnTo>
                  <a:lnTo>
                    <a:pt x="18299" y="26627"/>
                  </a:lnTo>
                  <a:lnTo>
                    <a:pt x="18238" y="26748"/>
                  </a:lnTo>
                  <a:cubicBezTo>
                    <a:pt x="18330" y="26809"/>
                    <a:pt x="18421" y="26824"/>
                    <a:pt x="18512" y="26824"/>
                  </a:cubicBezTo>
                  <a:cubicBezTo>
                    <a:pt x="18603" y="26824"/>
                    <a:pt x="18694" y="26809"/>
                    <a:pt x="18785" y="26809"/>
                  </a:cubicBezTo>
                  <a:cubicBezTo>
                    <a:pt x="18801" y="26770"/>
                    <a:pt x="18818" y="26757"/>
                    <a:pt x="18837" y="26757"/>
                  </a:cubicBezTo>
                  <a:cubicBezTo>
                    <a:pt x="18875" y="26757"/>
                    <a:pt x="18918" y="26814"/>
                    <a:pt x="18955" y="26814"/>
                  </a:cubicBezTo>
                  <a:cubicBezTo>
                    <a:pt x="18971" y="26814"/>
                    <a:pt x="18985" y="26805"/>
                    <a:pt x="18998" y="26779"/>
                  </a:cubicBezTo>
                  <a:lnTo>
                    <a:pt x="19150" y="26566"/>
                  </a:lnTo>
                  <a:cubicBezTo>
                    <a:pt x="19249" y="26625"/>
                    <a:pt x="19335" y="26672"/>
                    <a:pt x="19425" y="26672"/>
                  </a:cubicBezTo>
                  <a:cubicBezTo>
                    <a:pt x="19473" y="26672"/>
                    <a:pt x="19523" y="26659"/>
                    <a:pt x="19576" y="26627"/>
                  </a:cubicBezTo>
                  <a:cubicBezTo>
                    <a:pt x="19596" y="26607"/>
                    <a:pt x="19620" y="26600"/>
                    <a:pt x="19647" y="26600"/>
                  </a:cubicBezTo>
                  <a:cubicBezTo>
                    <a:pt x="19701" y="26600"/>
                    <a:pt x="19768" y="26627"/>
                    <a:pt x="19849" y="26627"/>
                  </a:cubicBezTo>
                  <a:lnTo>
                    <a:pt x="19971" y="26505"/>
                  </a:lnTo>
                  <a:cubicBezTo>
                    <a:pt x="19971" y="26536"/>
                    <a:pt x="20001" y="26566"/>
                    <a:pt x="20001" y="26566"/>
                  </a:cubicBezTo>
                  <a:cubicBezTo>
                    <a:pt x="20092" y="26566"/>
                    <a:pt x="20184" y="26596"/>
                    <a:pt x="20275" y="26596"/>
                  </a:cubicBezTo>
                  <a:lnTo>
                    <a:pt x="20305" y="26718"/>
                  </a:lnTo>
                  <a:lnTo>
                    <a:pt x="20700" y="26475"/>
                  </a:lnTo>
                  <a:lnTo>
                    <a:pt x="20822" y="26657"/>
                  </a:lnTo>
                  <a:cubicBezTo>
                    <a:pt x="20903" y="26657"/>
                    <a:pt x="20971" y="26684"/>
                    <a:pt x="21025" y="26684"/>
                  </a:cubicBezTo>
                  <a:cubicBezTo>
                    <a:pt x="21052" y="26684"/>
                    <a:pt x="21075" y="26677"/>
                    <a:pt x="21096" y="26657"/>
                  </a:cubicBezTo>
                  <a:cubicBezTo>
                    <a:pt x="21161" y="26611"/>
                    <a:pt x="21220" y="26593"/>
                    <a:pt x="21276" y="26593"/>
                  </a:cubicBezTo>
                  <a:cubicBezTo>
                    <a:pt x="21401" y="26593"/>
                    <a:pt x="21507" y="26685"/>
                    <a:pt x="21612" y="26748"/>
                  </a:cubicBezTo>
                  <a:lnTo>
                    <a:pt x="21734" y="26596"/>
                  </a:lnTo>
                  <a:lnTo>
                    <a:pt x="21795" y="26657"/>
                  </a:lnTo>
                  <a:lnTo>
                    <a:pt x="21886" y="26596"/>
                  </a:lnTo>
                  <a:lnTo>
                    <a:pt x="21977" y="26657"/>
                  </a:lnTo>
                  <a:cubicBezTo>
                    <a:pt x="22159" y="26627"/>
                    <a:pt x="22342" y="26566"/>
                    <a:pt x="22494" y="26536"/>
                  </a:cubicBezTo>
                  <a:lnTo>
                    <a:pt x="23071" y="26688"/>
                  </a:lnTo>
                  <a:lnTo>
                    <a:pt x="23193" y="26505"/>
                  </a:lnTo>
                  <a:lnTo>
                    <a:pt x="23102" y="26384"/>
                  </a:lnTo>
                  <a:lnTo>
                    <a:pt x="23223" y="26384"/>
                  </a:lnTo>
                  <a:lnTo>
                    <a:pt x="23284" y="26536"/>
                  </a:lnTo>
                  <a:lnTo>
                    <a:pt x="23527" y="26414"/>
                  </a:lnTo>
                  <a:lnTo>
                    <a:pt x="23527" y="26414"/>
                  </a:lnTo>
                  <a:lnTo>
                    <a:pt x="23466" y="26657"/>
                  </a:lnTo>
                  <a:lnTo>
                    <a:pt x="23892" y="26657"/>
                  </a:lnTo>
                  <a:lnTo>
                    <a:pt x="23953" y="26505"/>
                  </a:lnTo>
                  <a:lnTo>
                    <a:pt x="24257" y="26596"/>
                  </a:lnTo>
                  <a:lnTo>
                    <a:pt x="24378" y="26475"/>
                  </a:lnTo>
                  <a:lnTo>
                    <a:pt x="24713" y="26475"/>
                  </a:lnTo>
                  <a:lnTo>
                    <a:pt x="24713" y="26748"/>
                  </a:lnTo>
                  <a:cubicBezTo>
                    <a:pt x="24783" y="26660"/>
                    <a:pt x="24854" y="26613"/>
                    <a:pt x="24925" y="26613"/>
                  </a:cubicBezTo>
                  <a:cubicBezTo>
                    <a:pt x="24976" y="26613"/>
                    <a:pt x="25027" y="26637"/>
                    <a:pt x="25077" y="26688"/>
                  </a:cubicBezTo>
                  <a:lnTo>
                    <a:pt x="25169" y="26596"/>
                  </a:lnTo>
                  <a:cubicBezTo>
                    <a:pt x="25381" y="26596"/>
                    <a:pt x="25594" y="26657"/>
                    <a:pt x="25776" y="26809"/>
                  </a:cubicBezTo>
                  <a:lnTo>
                    <a:pt x="25776" y="26414"/>
                  </a:lnTo>
                  <a:cubicBezTo>
                    <a:pt x="25959" y="26475"/>
                    <a:pt x="26080" y="26505"/>
                    <a:pt x="26293" y="26596"/>
                  </a:cubicBezTo>
                  <a:cubicBezTo>
                    <a:pt x="26335" y="26614"/>
                    <a:pt x="26375" y="26622"/>
                    <a:pt x="26412" y="26622"/>
                  </a:cubicBezTo>
                  <a:cubicBezTo>
                    <a:pt x="26566" y="26622"/>
                    <a:pt x="26688" y="26499"/>
                    <a:pt x="26810" y="26475"/>
                  </a:cubicBezTo>
                  <a:lnTo>
                    <a:pt x="26932" y="26536"/>
                  </a:lnTo>
                  <a:cubicBezTo>
                    <a:pt x="27008" y="26516"/>
                    <a:pt x="27085" y="26461"/>
                    <a:pt x="27154" y="26461"/>
                  </a:cubicBezTo>
                  <a:cubicBezTo>
                    <a:pt x="27195" y="26461"/>
                    <a:pt x="27232" y="26480"/>
                    <a:pt x="27266" y="26536"/>
                  </a:cubicBezTo>
                  <a:lnTo>
                    <a:pt x="27357" y="26475"/>
                  </a:lnTo>
                  <a:cubicBezTo>
                    <a:pt x="27451" y="26517"/>
                    <a:pt x="27552" y="26537"/>
                    <a:pt x="27653" y="26537"/>
                  </a:cubicBezTo>
                  <a:cubicBezTo>
                    <a:pt x="27846" y="26537"/>
                    <a:pt x="28038" y="26463"/>
                    <a:pt x="28178" y="26323"/>
                  </a:cubicBezTo>
                  <a:lnTo>
                    <a:pt x="28208" y="26444"/>
                  </a:lnTo>
                  <a:lnTo>
                    <a:pt x="28391" y="26536"/>
                  </a:lnTo>
                  <a:cubicBezTo>
                    <a:pt x="28485" y="26465"/>
                    <a:pt x="28561" y="26394"/>
                    <a:pt x="28675" y="26394"/>
                  </a:cubicBezTo>
                  <a:cubicBezTo>
                    <a:pt x="28708" y="26394"/>
                    <a:pt x="28745" y="26400"/>
                    <a:pt x="28786" y="26414"/>
                  </a:cubicBezTo>
                  <a:lnTo>
                    <a:pt x="28786" y="26505"/>
                  </a:lnTo>
                  <a:lnTo>
                    <a:pt x="29272" y="26596"/>
                  </a:lnTo>
                  <a:cubicBezTo>
                    <a:pt x="29348" y="26559"/>
                    <a:pt x="29423" y="26537"/>
                    <a:pt x="29527" y="26537"/>
                  </a:cubicBezTo>
                  <a:cubicBezTo>
                    <a:pt x="29673" y="26537"/>
                    <a:pt x="29876" y="26581"/>
                    <a:pt x="30214" y="26688"/>
                  </a:cubicBezTo>
                  <a:lnTo>
                    <a:pt x="30275" y="26536"/>
                  </a:lnTo>
                  <a:lnTo>
                    <a:pt x="30640" y="26536"/>
                  </a:lnTo>
                  <a:cubicBezTo>
                    <a:pt x="30761" y="26536"/>
                    <a:pt x="30913" y="26505"/>
                    <a:pt x="31035" y="26475"/>
                  </a:cubicBezTo>
                  <a:cubicBezTo>
                    <a:pt x="31042" y="26472"/>
                    <a:pt x="31049" y="26471"/>
                    <a:pt x="31057" y="26471"/>
                  </a:cubicBezTo>
                  <a:cubicBezTo>
                    <a:pt x="31117" y="26471"/>
                    <a:pt x="31179" y="26548"/>
                    <a:pt x="31251" y="26548"/>
                  </a:cubicBezTo>
                  <a:cubicBezTo>
                    <a:pt x="31279" y="26548"/>
                    <a:pt x="31308" y="26536"/>
                    <a:pt x="31339" y="26505"/>
                  </a:cubicBezTo>
                  <a:cubicBezTo>
                    <a:pt x="31386" y="26470"/>
                    <a:pt x="31433" y="26462"/>
                    <a:pt x="31482" y="26462"/>
                  </a:cubicBezTo>
                  <a:cubicBezTo>
                    <a:pt x="31522" y="26462"/>
                    <a:pt x="31563" y="26467"/>
                    <a:pt x="31606" y="26467"/>
                  </a:cubicBezTo>
                  <a:cubicBezTo>
                    <a:pt x="31646" y="26467"/>
                    <a:pt x="31689" y="26463"/>
                    <a:pt x="31734" y="26444"/>
                  </a:cubicBezTo>
                  <a:lnTo>
                    <a:pt x="31886" y="26688"/>
                  </a:lnTo>
                  <a:lnTo>
                    <a:pt x="31977" y="26444"/>
                  </a:lnTo>
                  <a:cubicBezTo>
                    <a:pt x="32145" y="26507"/>
                    <a:pt x="32284" y="26614"/>
                    <a:pt x="32434" y="26614"/>
                  </a:cubicBezTo>
                  <a:cubicBezTo>
                    <a:pt x="32501" y="26614"/>
                    <a:pt x="32571" y="26592"/>
                    <a:pt x="32646" y="26536"/>
                  </a:cubicBezTo>
                  <a:cubicBezTo>
                    <a:pt x="32658" y="26594"/>
                    <a:pt x="32678" y="26612"/>
                    <a:pt x="32703" y="26612"/>
                  </a:cubicBezTo>
                  <a:cubicBezTo>
                    <a:pt x="32742" y="26612"/>
                    <a:pt x="32791" y="26566"/>
                    <a:pt x="32828" y="26566"/>
                  </a:cubicBezTo>
                  <a:cubicBezTo>
                    <a:pt x="32935" y="26612"/>
                    <a:pt x="33049" y="26634"/>
                    <a:pt x="33163" y="26634"/>
                  </a:cubicBezTo>
                  <a:cubicBezTo>
                    <a:pt x="33277" y="26634"/>
                    <a:pt x="33391" y="26612"/>
                    <a:pt x="33497" y="26566"/>
                  </a:cubicBezTo>
                  <a:cubicBezTo>
                    <a:pt x="33506" y="26561"/>
                    <a:pt x="33516" y="26560"/>
                    <a:pt x="33526" y="26560"/>
                  </a:cubicBezTo>
                  <a:cubicBezTo>
                    <a:pt x="33566" y="26560"/>
                    <a:pt x="33612" y="26587"/>
                    <a:pt x="33645" y="26587"/>
                  </a:cubicBezTo>
                  <a:cubicBezTo>
                    <a:pt x="33659" y="26587"/>
                    <a:pt x="33671" y="26582"/>
                    <a:pt x="33679" y="26566"/>
                  </a:cubicBezTo>
                  <a:cubicBezTo>
                    <a:pt x="33695" y="26551"/>
                    <a:pt x="33733" y="26543"/>
                    <a:pt x="33778" y="26543"/>
                  </a:cubicBezTo>
                  <a:cubicBezTo>
                    <a:pt x="33824" y="26543"/>
                    <a:pt x="33877" y="26551"/>
                    <a:pt x="33923" y="26566"/>
                  </a:cubicBezTo>
                  <a:cubicBezTo>
                    <a:pt x="33983" y="26566"/>
                    <a:pt x="34044" y="26596"/>
                    <a:pt x="34105" y="26596"/>
                  </a:cubicBezTo>
                  <a:cubicBezTo>
                    <a:pt x="34226" y="26596"/>
                    <a:pt x="34348" y="26566"/>
                    <a:pt x="34530" y="26566"/>
                  </a:cubicBezTo>
                  <a:cubicBezTo>
                    <a:pt x="34615" y="26608"/>
                    <a:pt x="34706" y="26631"/>
                    <a:pt x="34795" y="26631"/>
                  </a:cubicBezTo>
                  <a:cubicBezTo>
                    <a:pt x="34897" y="26631"/>
                    <a:pt x="34996" y="26601"/>
                    <a:pt x="35078" y="26536"/>
                  </a:cubicBezTo>
                  <a:lnTo>
                    <a:pt x="35169" y="26627"/>
                  </a:lnTo>
                  <a:cubicBezTo>
                    <a:pt x="35260" y="26596"/>
                    <a:pt x="35321" y="26596"/>
                    <a:pt x="35412" y="26536"/>
                  </a:cubicBezTo>
                  <a:cubicBezTo>
                    <a:pt x="35421" y="26533"/>
                    <a:pt x="35429" y="26532"/>
                    <a:pt x="35438" y="26532"/>
                  </a:cubicBezTo>
                  <a:cubicBezTo>
                    <a:pt x="35493" y="26532"/>
                    <a:pt x="35549" y="26584"/>
                    <a:pt x="35605" y="26584"/>
                  </a:cubicBezTo>
                  <a:cubicBezTo>
                    <a:pt x="35632" y="26584"/>
                    <a:pt x="35659" y="26571"/>
                    <a:pt x="35685" y="26536"/>
                  </a:cubicBezTo>
                  <a:cubicBezTo>
                    <a:pt x="35694" y="26531"/>
                    <a:pt x="35704" y="26529"/>
                    <a:pt x="35715" y="26529"/>
                  </a:cubicBezTo>
                  <a:cubicBezTo>
                    <a:pt x="35780" y="26529"/>
                    <a:pt x="35881" y="26596"/>
                    <a:pt x="35959" y="26596"/>
                  </a:cubicBezTo>
                  <a:cubicBezTo>
                    <a:pt x="36005" y="26551"/>
                    <a:pt x="36065" y="26528"/>
                    <a:pt x="36122" y="26528"/>
                  </a:cubicBezTo>
                  <a:cubicBezTo>
                    <a:pt x="36179" y="26528"/>
                    <a:pt x="36233" y="26551"/>
                    <a:pt x="36263" y="26596"/>
                  </a:cubicBezTo>
                  <a:lnTo>
                    <a:pt x="36354" y="26505"/>
                  </a:lnTo>
                  <a:cubicBezTo>
                    <a:pt x="36423" y="26591"/>
                    <a:pt x="36501" y="26628"/>
                    <a:pt x="36572" y="26628"/>
                  </a:cubicBezTo>
                  <a:cubicBezTo>
                    <a:pt x="36628" y="26628"/>
                    <a:pt x="36679" y="26606"/>
                    <a:pt x="36719" y="26566"/>
                  </a:cubicBezTo>
                  <a:cubicBezTo>
                    <a:pt x="36816" y="26566"/>
                    <a:pt x="36913" y="26605"/>
                    <a:pt x="36964" y="26605"/>
                  </a:cubicBezTo>
                  <a:cubicBezTo>
                    <a:pt x="36977" y="26605"/>
                    <a:pt x="36986" y="26602"/>
                    <a:pt x="36992" y="26596"/>
                  </a:cubicBezTo>
                  <a:cubicBezTo>
                    <a:pt x="37048" y="26540"/>
                    <a:pt x="37100" y="26522"/>
                    <a:pt x="37148" y="26522"/>
                  </a:cubicBezTo>
                  <a:cubicBezTo>
                    <a:pt x="37230" y="26522"/>
                    <a:pt x="37300" y="26577"/>
                    <a:pt x="37357" y="26596"/>
                  </a:cubicBezTo>
                  <a:lnTo>
                    <a:pt x="37479" y="26505"/>
                  </a:lnTo>
                  <a:lnTo>
                    <a:pt x="37631" y="26596"/>
                  </a:lnTo>
                  <a:cubicBezTo>
                    <a:pt x="37696" y="26596"/>
                    <a:pt x="37761" y="26519"/>
                    <a:pt x="37837" y="26519"/>
                  </a:cubicBezTo>
                  <a:cubicBezTo>
                    <a:pt x="37868" y="26519"/>
                    <a:pt x="37900" y="26531"/>
                    <a:pt x="37935" y="26566"/>
                  </a:cubicBezTo>
                  <a:cubicBezTo>
                    <a:pt x="37943" y="26569"/>
                    <a:pt x="37953" y="26570"/>
                    <a:pt x="37962" y="26570"/>
                  </a:cubicBezTo>
                  <a:cubicBezTo>
                    <a:pt x="38019" y="26570"/>
                    <a:pt x="38092" y="26528"/>
                    <a:pt x="38158" y="26528"/>
                  </a:cubicBezTo>
                  <a:cubicBezTo>
                    <a:pt x="38199" y="26528"/>
                    <a:pt x="38238" y="26544"/>
                    <a:pt x="38269" y="26596"/>
                  </a:cubicBezTo>
                  <a:lnTo>
                    <a:pt x="38573" y="26353"/>
                  </a:lnTo>
                  <a:cubicBezTo>
                    <a:pt x="38628" y="26360"/>
                    <a:pt x="38682" y="26364"/>
                    <a:pt x="38736" y="26364"/>
                  </a:cubicBezTo>
                  <a:cubicBezTo>
                    <a:pt x="38922" y="26364"/>
                    <a:pt x="39100" y="26319"/>
                    <a:pt x="39242" y="26201"/>
                  </a:cubicBezTo>
                  <a:lnTo>
                    <a:pt x="39363" y="26384"/>
                  </a:lnTo>
                  <a:cubicBezTo>
                    <a:pt x="39394" y="26368"/>
                    <a:pt x="39432" y="26361"/>
                    <a:pt x="39470" y="26361"/>
                  </a:cubicBezTo>
                  <a:cubicBezTo>
                    <a:pt x="39508" y="26361"/>
                    <a:pt x="39546" y="26368"/>
                    <a:pt x="39576" y="26384"/>
                  </a:cubicBezTo>
                  <a:cubicBezTo>
                    <a:pt x="39607" y="26384"/>
                    <a:pt x="39667" y="26414"/>
                    <a:pt x="39728" y="26444"/>
                  </a:cubicBezTo>
                  <a:lnTo>
                    <a:pt x="39728" y="26171"/>
                  </a:lnTo>
                  <a:lnTo>
                    <a:pt x="39850" y="26414"/>
                  </a:lnTo>
                  <a:lnTo>
                    <a:pt x="39971" y="26201"/>
                  </a:lnTo>
                  <a:lnTo>
                    <a:pt x="40275" y="26292"/>
                  </a:lnTo>
                  <a:lnTo>
                    <a:pt x="40306" y="26080"/>
                  </a:lnTo>
                  <a:lnTo>
                    <a:pt x="40731" y="26080"/>
                  </a:lnTo>
                  <a:lnTo>
                    <a:pt x="40731" y="26232"/>
                  </a:lnTo>
                  <a:lnTo>
                    <a:pt x="40974" y="26353"/>
                  </a:lnTo>
                  <a:lnTo>
                    <a:pt x="41126" y="26232"/>
                  </a:lnTo>
                  <a:lnTo>
                    <a:pt x="41217" y="26323"/>
                  </a:lnTo>
                  <a:lnTo>
                    <a:pt x="41521" y="26110"/>
                  </a:lnTo>
                  <a:lnTo>
                    <a:pt x="41582" y="26262"/>
                  </a:lnTo>
                  <a:lnTo>
                    <a:pt x="41765" y="26232"/>
                  </a:lnTo>
                  <a:lnTo>
                    <a:pt x="41977" y="26262"/>
                  </a:lnTo>
                  <a:cubicBezTo>
                    <a:pt x="42008" y="26232"/>
                    <a:pt x="42008" y="26201"/>
                    <a:pt x="42038" y="26201"/>
                  </a:cubicBezTo>
                  <a:lnTo>
                    <a:pt x="42069" y="26232"/>
                  </a:lnTo>
                  <a:lnTo>
                    <a:pt x="42008" y="26262"/>
                  </a:lnTo>
                  <a:lnTo>
                    <a:pt x="42221" y="26444"/>
                  </a:lnTo>
                  <a:lnTo>
                    <a:pt x="42312" y="26353"/>
                  </a:lnTo>
                  <a:lnTo>
                    <a:pt x="42464" y="26444"/>
                  </a:lnTo>
                  <a:lnTo>
                    <a:pt x="42555" y="26262"/>
                  </a:lnTo>
                  <a:lnTo>
                    <a:pt x="42920" y="26262"/>
                  </a:lnTo>
                  <a:lnTo>
                    <a:pt x="42920" y="26232"/>
                  </a:lnTo>
                  <a:lnTo>
                    <a:pt x="43406" y="26080"/>
                  </a:lnTo>
                  <a:lnTo>
                    <a:pt x="43436" y="25958"/>
                  </a:lnTo>
                  <a:lnTo>
                    <a:pt x="43558" y="26049"/>
                  </a:lnTo>
                  <a:lnTo>
                    <a:pt x="43740" y="25958"/>
                  </a:lnTo>
                  <a:lnTo>
                    <a:pt x="43862" y="26140"/>
                  </a:lnTo>
                  <a:lnTo>
                    <a:pt x="43801" y="26232"/>
                  </a:lnTo>
                  <a:cubicBezTo>
                    <a:pt x="43856" y="26305"/>
                    <a:pt x="43912" y="26345"/>
                    <a:pt x="43974" y="26345"/>
                  </a:cubicBezTo>
                  <a:cubicBezTo>
                    <a:pt x="44014" y="26345"/>
                    <a:pt x="44057" y="26328"/>
                    <a:pt x="44105" y="26292"/>
                  </a:cubicBezTo>
                  <a:lnTo>
                    <a:pt x="44014" y="26140"/>
                  </a:lnTo>
                  <a:lnTo>
                    <a:pt x="44196" y="26140"/>
                  </a:lnTo>
                  <a:lnTo>
                    <a:pt x="44257" y="26292"/>
                  </a:lnTo>
                  <a:lnTo>
                    <a:pt x="44500" y="26201"/>
                  </a:lnTo>
                  <a:lnTo>
                    <a:pt x="44774" y="26292"/>
                  </a:lnTo>
                  <a:lnTo>
                    <a:pt x="44926" y="26019"/>
                  </a:lnTo>
                  <a:cubicBezTo>
                    <a:pt x="45057" y="26056"/>
                    <a:pt x="45177" y="26128"/>
                    <a:pt x="45292" y="26128"/>
                  </a:cubicBezTo>
                  <a:cubicBezTo>
                    <a:pt x="45363" y="26128"/>
                    <a:pt x="45433" y="26101"/>
                    <a:pt x="45503" y="26019"/>
                  </a:cubicBezTo>
                  <a:lnTo>
                    <a:pt x="45625" y="26171"/>
                  </a:lnTo>
                  <a:lnTo>
                    <a:pt x="45746" y="25928"/>
                  </a:lnTo>
                  <a:lnTo>
                    <a:pt x="45777" y="26171"/>
                  </a:lnTo>
                  <a:lnTo>
                    <a:pt x="46020" y="26232"/>
                  </a:lnTo>
                  <a:lnTo>
                    <a:pt x="46658" y="26049"/>
                  </a:lnTo>
                  <a:lnTo>
                    <a:pt x="46689" y="26353"/>
                  </a:lnTo>
                  <a:lnTo>
                    <a:pt x="46841" y="26140"/>
                  </a:lnTo>
                  <a:cubicBezTo>
                    <a:pt x="46890" y="26124"/>
                    <a:pt x="46938" y="26117"/>
                    <a:pt x="46987" y="26117"/>
                  </a:cubicBezTo>
                  <a:cubicBezTo>
                    <a:pt x="47119" y="26117"/>
                    <a:pt x="47246" y="26173"/>
                    <a:pt x="47357" y="26262"/>
                  </a:cubicBezTo>
                  <a:cubicBezTo>
                    <a:pt x="47439" y="26235"/>
                    <a:pt x="47485" y="26220"/>
                    <a:pt x="47523" y="26220"/>
                  </a:cubicBezTo>
                  <a:cubicBezTo>
                    <a:pt x="47571" y="26220"/>
                    <a:pt x="47608" y="26242"/>
                    <a:pt x="47692" y="26292"/>
                  </a:cubicBezTo>
                  <a:lnTo>
                    <a:pt x="47783" y="26140"/>
                  </a:lnTo>
                  <a:lnTo>
                    <a:pt x="48209" y="26262"/>
                  </a:lnTo>
                  <a:cubicBezTo>
                    <a:pt x="48263" y="26208"/>
                    <a:pt x="48293" y="26105"/>
                    <a:pt x="48385" y="26105"/>
                  </a:cubicBezTo>
                  <a:cubicBezTo>
                    <a:pt x="48396" y="26105"/>
                    <a:pt x="48408" y="26107"/>
                    <a:pt x="48421" y="26110"/>
                  </a:cubicBezTo>
                  <a:cubicBezTo>
                    <a:pt x="48449" y="26041"/>
                    <a:pt x="48489" y="26022"/>
                    <a:pt x="48533" y="26022"/>
                  </a:cubicBezTo>
                  <a:cubicBezTo>
                    <a:pt x="48586" y="26022"/>
                    <a:pt x="48645" y="26049"/>
                    <a:pt x="48695" y="26049"/>
                  </a:cubicBezTo>
                  <a:cubicBezTo>
                    <a:pt x="48776" y="26049"/>
                    <a:pt x="48857" y="26117"/>
                    <a:pt x="48938" y="26117"/>
                  </a:cubicBezTo>
                  <a:cubicBezTo>
                    <a:pt x="48979" y="26117"/>
                    <a:pt x="49019" y="26100"/>
                    <a:pt x="49060" y="26049"/>
                  </a:cubicBezTo>
                  <a:cubicBezTo>
                    <a:pt x="49120" y="26110"/>
                    <a:pt x="49189" y="26125"/>
                    <a:pt x="49257" y="26125"/>
                  </a:cubicBezTo>
                  <a:cubicBezTo>
                    <a:pt x="49326" y="26125"/>
                    <a:pt x="49394" y="26110"/>
                    <a:pt x="49455" y="26110"/>
                  </a:cubicBezTo>
                  <a:lnTo>
                    <a:pt x="49880" y="26171"/>
                  </a:lnTo>
                  <a:lnTo>
                    <a:pt x="49941" y="26140"/>
                  </a:lnTo>
                  <a:lnTo>
                    <a:pt x="50063" y="26201"/>
                  </a:lnTo>
                  <a:lnTo>
                    <a:pt x="50275" y="26019"/>
                  </a:lnTo>
                  <a:cubicBezTo>
                    <a:pt x="50311" y="26024"/>
                    <a:pt x="50346" y="26026"/>
                    <a:pt x="50382" y="26026"/>
                  </a:cubicBezTo>
                  <a:cubicBezTo>
                    <a:pt x="50452" y="26026"/>
                    <a:pt x="50521" y="26019"/>
                    <a:pt x="50587" y="26019"/>
                  </a:cubicBezTo>
                  <a:cubicBezTo>
                    <a:pt x="50686" y="26019"/>
                    <a:pt x="50777" y="26034"/>
                    <a:pt x="50853" y="26110"/>
                  </a:cubicBezTo>
                  <a:lnTo>
                    <a:pt x="51370" y="25928"/>
                  </a:lnTo>
                  <a:lnTo>
                    <a:pt x="51430" y="25745"/>
                  </a:lnTo>
                  <a:lnTo>
                    <a:pt x="51552" y="25989"/>
                  </a:lnTo>
                  <a:lnTo>
                    <a:pt x="51765" y="25897"/>
                  </a:lnTo>
                  <a:lnTo>
                    <a:pt x="51886" y="25958"/>
                  </a:lnTo>
                  <a:cubicBezTo>
                    <a:pt x="51917" y="25928"/>
                    <a:pt x="51917" y="25928"/>
                    <a:pt x="51947" y="25897"/>
                  </a:cubicBezTo>
                  <a:lnTo>
                    <a:pt x="51947" y="25928"/>
                  </a:lnTo>
                  <a:lnTo>
                    <a:pt x="51886" y="25989"/>
                  </a:lnTo>
                  <a:cubicBezTo>
                    <a:pt x="51947" y="26019"/>
                    <a:pt x="51978" y="26049"/>
                    <a:pt x="52008" y="26049"/>
                  </a:cubicBezTo>
                  <a:cubicBezTo>
                    <a:pt x="52099" y="26080"/>
                    <a:pt x="52221" y="26080"/>
                    <a:pt x="52312" y="26080"/>
                  </a:cubicBezTo>
                  <a:cubicBezTo>
                    <a:pt x="52342" y="26080"/>
                    <a:pt x="52373" y="26140"/>
                    <a:pt x="52403" y="26140"/>
                  </a:cubicBezTo>
                  <a:lnTo>
                    <a:pt x="52555" y="25958"/>
                  </a:lnTo>
                  <a:cubicBezTo>
                    <a:pt x="52653" y="25983"/>
                    <a:pt x="52731" y="26066"/>
                    <a:pt x="52821" y="26066"/>
                  </a:cubicBezTo>
                  <a:cubicBezTo>
                    <a:pt x="52843" y="26066"/>
                    <a:pt x="52866" y="26061"/>
                    <a:pt x="52889" y="26049"/>
                  </a:cubicBezTo>
                  <a:cubicBezTo>
                    <a:pt x="52918" y="26032"/>
                    <a:pt x="52945" y="26026"/>
                    <a:pt x="52970" y="26026"/>
                  </a:cubicBezTo>
                  <a:cubicBezTo>
                    <a:pt x="53040" y="26026"/>
                    <a:pt x="53098" y="26075"/>
                    <a:pt x="53157" y="26075"/>
                  </a:cubicBezTo>
                  <a:cubicBezTo>
                    <a:pt x="53188" y="26075"/>
                    <a:pt x="53220" y="26062"/>
                    <a:pt x="53254" y="26019"/>
                  </a:cubicBezTo>
                  <a:cubicBezTo>
                    <a:pt x="53288" y="26030"/>
                    <a:pt x="53325" y="26037"/>
                    <a:pt x="53364" y="26037"/>
                  </a:cubicBezTo>
                  <a:cubicBezTo>
                    <a:pt x="53430" y="26037"/>
                    <a:pt x="53500" y="26016"/>
                    <a:pt x="53558" y="25958"/>
                  </a:cubicBezTo>
                  <a:lnTo>
                    <a:pt x="53619" y="26019"/>
                  </a:lnTo>
                  <a:lnTo>
                    <a:pt x="54227" y="25867"/>
                  </a:lnTo>
                  <a:lnTo>
                    <a:pt x="54592" y="26019"/>
                  </a:lnTo>
                  <a:lnTo>
                    <a:pt x="54500" y="25867"/>
                  </a:lnTo>
                  <a:lnTo>
                    <a:pt x="54592" y="25715"/>
                  </a:lnTo>
                  <a:cubicBezTo>
                    <a:pt x="54622" y="25928"/>
                    <a:pt x="54774" y="25928"/>
                    <a:pt x="54865" y="25989"/>
                  </a:cubicBezTo>
                  <a:lnTo>
                    <a:pt x="55169" y="25776"/>
                  </a:lnTo>
                  <a:lnTo>
                    <a:pt x="55443" y="25928"/>
                  </a:lnTo>
                  <a:lnTo>
                    <a:pt x="55564" y="25745"/>
                  </a:lnTo>
                  <a:lnTo>
                    <a:pt x="55929" y="25989"/>
                  </a:lnTo>
                  <a:lnTo>
                    <a:pt x="56081" y="25897"/>
                  </a:lnTo>
                  <a:cubicBezTo>
                    <a:pt x="56111" y="25928"/>
                    <a:pt x="56172" y="25958"/>
                    <a:pt x="56203" y="25958"/>
                  </a:cubicBezTo>
                  <a:cubicBezTo>
                    <a:pt x="56294" y="25928"/>
                    <a:pt x="56415" y="25928"/>
                    <a:pt x="56537" y="25897"/>
                  </a:cubicBezTo>
                  <a:cubicBezTo>
                    <a:pt x="56600" y="25918"/>
                    <a:pt x="56663" y="25954"/>
                    <a:pt x="56736" y="25954"/>
                  </a:cubicBezTo>
                  <a:cubicBezTo>
                    <a:pt x="56768" y="25954"/>
                    <a:pt x="56803" y="25947"/>
                    <a:pt x="56841" y="25928"/>
                  </a:cubicBezTo>
                  <a:cubicBezTo>
                    <a:pt x="56937" y="25892"/>
                    <a:pt x="57037" y="25875"/>
                    <a:pt x="57137" y="25875"/>
                  </a:cubicBezTo>
                  <a:cubicBezTo>
                    <a:pt x="57290" y="25875"/>
                    <a:pt x="57442" y="25915"/>
                    <a:pt x="57570" y="25989"/>
                  </a:cubicBezTo>
                  <a:lnTo>
                    <a:pt x="57874" y="25806"/>
                  </a:lnTo>
                  <a:lnTo>
                    <a:pt x="57966" y="25897"/>
                  </a:lnTo>
                  <a:cubicBezTo>
                    <a:pt x="58118" y="25745"/>
                    <a:pt x="58361" y="25806"/>
                    <a:pt x="58513" y="25624"/>
                  </a:cubicBezTo>
                  <a:lnTo>
                    <a:pt x="58513" y="25624"/>
                  </a:lnTo>
                  <a:lnTo>
                    <a:pt x="58452" y="25806"/>
                  </a:lnTo>
                  <a:lnTo>
                    <a:pt x="58725" y="25806"/>
                  </a:lnTo>
                  <a:lnTo>
                    <a:pt x="58847" y="25685"/>
                  </a:lnTo>
                  <a:lnTo>
                    <a:pt x="59607" y="25806"/>
                  </a:lnTo>
                  <a:lnTo>
                    <a:pt x="59972" y="25563"/>
                  </a:lnTo>
                  <a:lnTo>
                    <a:pt x="60063" y="25776"/>
                  </a:lnTo>
                  <a:lnTo>
                    <a:pt x="60336" y="25685"/>
                  </a:lnTo>
                  <a:lnTo>
                    <a:pt x="60488" y="25472"/>
                  </a:lnTo>
                  <a:lnTo>
                    <a:pt x="60640" y="25685"/>
                  </a:lnTo>
                  <a:lnTo>
                    <a:pt x="60792" y="25533"/>
                  </a:lnTo>
                  <a:cubicBezTo>
                    <a:pt x="60898" y="25603"/>
                    <a:pt x="61009" y="25619"/>
                    <a:pt x="61121" y="25619"/>
                  </a:cubicBezTo>
                  <a:cubicBezTo>
                    <a:pt x="61212" y="25619"/>
                    <a:pt x="61303" y="25609"/>
                    <a:pt x="61393" y="25609"/>
                  </a:cubicBezTo>
                  <a:cubicBezTo>
                    <a:pt x="61478" y="25609"/>
                    <a:pt x="61562" y="25618"/>
                    <a:pt x="61643" y="25654"/>
                  </a:cubicBezTo>
                  <a:cubicBezTo>
                    <a:pt x="61694" y="25674"/>
                    <a:pt x="61751" y="25681"/>
                    <a:pt x="61816" y="25681"/>
                  </a:cubicBezTo>
                  <a:cubicBezTo>
                    <a:pt x="61944" y="25681"/>
                    <a:pt x="62099" y="25654"/>
                    <a:pt x="62282" y="25654"/>
                  </a:cubicBezTo>
                  <a:lnTo>
                    <a:pt x="62343" y="25472"/>
                  </a:lnTo>
                  <a:lnTo>
                    <a:pt x="62586" y="25624"/>
                  </a:lnTo>
                  <a:lnTo>
                    <a:pt x="62677" y="25472"/>
                  </a:lnTo>
                  <a:lnTo>
                    <a:pt x="63163" y="25411"/>
                  </a:lnTo>
                  <a:cubicBezTo>
                    <a:pt x="63224" y="25381"/>
                    <a:pt x="63254" y="25320"/>
                    <a:pt x="63315" y="25259"/>
                  </a:cubicBezTo>
                  <a:lnTo>
                    <a:pt x="63498" y="25654"/>
                  </a:lnTo>
                  <a:lnTo>
                    <a:pt x="63589" y="25563"/>
                  </a:lnTo>
                  <a:lnTo>
                    <a:pt x="63650" y="25624"/>
                  </a:lnTo>
                  <a:lnTo>
                    <a:pt x="63832" y="25563"/>
                  </a:lnTo>
                  <a:lnTo>
                    <a:pt x="63893" y="25715"/>
                  </a:lnTo>
                  <a:cubicBezTo>
                    <a:pt x="63933" y="25649"/>
                    <a:pt x="63984" y="25634"/>
                    <a:pt x="64042" y="25634"/>
                  </a:cubicBezTo>
                  <a:cubicBezTo>
                    <a:pt x="64085" y="25634"/>
                    <a:pt x="64132" y="25642"/>
                    <a:pt x="64181" y="25642"/>
                  </a:cubicBezTo>
                  <a:cubicBezTo>
                    <a:pt x="64216" y="25642"/>
                    <a:pt x="64252" y="25638"/>
                    <a:pt x="64288" y="25624"/>
                  </a:cubicBezTo>
                  <a:cubicBezTo>
                    <a:pt x="64288" y="25502"/>
                    <a:pt x="64349" y="25441"/>
                    <a:pt x="64501" y="25411"/>
                  </a:cubicBezTo>
                  <a:cubicBezTo>
                    <a:pt x="64501" y="25441"/>
                    <a:pt x="64501" y="25502"/>
                    <a:pt x="64531" y="25533"/>
                  </a:cubicBezTo>
                  <a:cubicBezTo>
                    <a:pt x="64561" y="25563"/>
                    <a:pt x="64592" y="25624"/>
                    <a:pt x="64653" y="25624"/>
                  </a:cubicBezTo>
                  <a:lnTo>
                    <a:pt x="64713" y="25563"/>
                  </a:lnTo>
                  <a:lnTo>
                    <a:pt x="64774" y="25715"/>
                  </a:lnTo>
                  <a:lnTo>
                    <a:pt x="64896" y="25624"/>
                  </a:lnTo>
                  <a:lnTo>
                    <a:pt x="65078" y="25806"/>
                  </a:lnTo>
                  <a:lnTo>
                    <a:pt x="65139" y="25563"/>
                  </a:lnTo>
                  <a:lnTo>
                    <a:pt x="65352" y="25563"/>
                  </a:lnTo>
                  <a:lnTo>
                    <a:pt x="65564" y="25745"/>
                  </a:lnTo>
                  <a:lnTo>
                    <a:pt x="65747" y="25441"/>
                  </a:lnTo>
                  <a:lnTo>
                    <a:pt x="66142" y="25654"/>
                  </a:lnTo>
                  <a:lnTo>
                    <a:pt x="66172" y="25593"/>
                  </a:lnTo>
                  <a:lnTo>
                    <a:pt x="66203" y="25654"/>
                  </a:lnTo>
                  <a:lnTo>
                    <a:pt x="66355" y="25533"/>
                  </a:lnTo>
                  <a:lnTo>
                    <a:pt x="66264" y="25441"/>
                  </a:lnTo>
                  <a:cubicBezTo>
                    <a:pt x="66297" y="25432"/>
                    <a:pt x="66326" y="25427"/>
                    <a:pt x="66350" y="25427"/>
                  </a:cubicBezTo>
                  <a:cubicBezTo>
                    <a:pt x="66478" y="25427"/>
                    <a:pt x="66486" y="25547"/>
                    <a:pt x="66537" y="25624"/>
                  </a:cubicBezTo>
                  <a:lnTo>
                    <a:pt x="66628" y="25563"/>
                  </a:lnTo>
                  <a:lnTo>
                    <a:pt x="66811" y="25654"/>
                  </a:lnTo>
                  <a:lnTo>
                    <a:pt x="66963" y="25563"/>
                  </a:lnTo>
                  <a:cubicBezTo>
                    <a:pt x="66992" y="25632"/>
                    <a:pt x="67031" y="25653"/>
                    <a:pt x="67075" y="25653"/>
                  </a:cubicBezTo>
                  <a:cubicBezTo>
                    <a:pt x="67143" y="25653"/>
                    <a:pt x="67221" y="25602"/>
                    <a:pt x="67291" y="25602"/>
                  </a:cubicBezTo>
                  <a:cubicBezTo>
                    <a:pt x="67314" y="25602"/>
                    <a:pt x="67337" y="25608"/>
                    <a:pt x="67358" y="25624"/>
                  </a:cubicBezTo>
                  <a:lnTo>
                    <a:pt x="67479" y="25502"/>
                  </a:lnTo>
                  <a:cubicBezTo>
                    <a:pt x="67531" y="25554"/>
                    <a:pt x="67582" y="25572"/>
                    <a:pt x="67631" y="25572"/>
                  </a:cubicBezTo>
                  <a:cubicBezTo>
                    <a:pt x="67698" y="25572"/>
                    <a:pt x="67761" y="25537"/>
                    <a:pt x="67814" y="25502"/>
                  </a:cubicBezTo>
                  <a:lnTo>
                    <a:pt x="68148" y="25654"/>
                  </a:lnTo>
                  <a:cubicBezTo>
                    <a:pt x="68183" y="25601"/>
                    <a:pt x="68250" y="25569"/>
                    <a:pt x="68317" y="25569"/>
                  </a:cubicBezTo>
                  <a:cubicBezTo>
                    <a:pt x="68365" y="25569"/>
                    <a:pt x="68414" y="25586"/>
                    <a:pt x="68452" y="25624"/>
                  </a:cubicBezTo>
                  <a:lnTo>
                    <a:pt x="68695" y="25502"/>
                  </a:lnTo>
                  <a:cubicBezTo>
                    <a:pt x="68817" y="25527"/>
                    <a:pt x="68920" y="25649"/>
                    <a:pt x="69050" y="25649"/>
                  </a:cubicBezTo>
                  <a:cubicBezTo>
                    <a:pt x="69082" y="25649"/>
                    <a:pt x="69115" y="25642"/>
                    <a:pt x="69151" y="25624"/>
                  </a:cubicBezTo>
                  <a:lnTo>
                    <a:pt x="69182" y="25320"/>
                  </a:lnTo>
                  <a:cubicBezTo>
                    <a:pt x="69302" y="25489"/>
                    <a:pt x="69346" y="25543"/>
                    <a:pt x="69405" y="25543"/>
                  </a:cubicBezTo>
                  <a:cubicBezTo>
                    <a:pt x="69420" y="25543"/>
                    <a:pt x="69436" y="25539"/>
                    <a:pt x="69455" y="25533"/>
                  </a:cubicBezTo>
                  <a:lnTo>
                    <a:pt x="69364" y="25441"/>
                  </a:lnTo>
                  <a:lnTo>
                    <a:pt x="69972" y="25502"/>
                  </a:lnTo>
                  <a:lnTo>
                    <a:pt x="70063" y="25381"/>
                  </a:lnTo>
                  <a:cubicBezTo>
                    <a:pt x="70124" y="25441"/>
                    <a:pt x="70185" y="25533"/>
                    <a:pt x="70245" y="25593"/>
                  </a:cubicBezTo>
                  <a:cubicBezTo>
                    <a:pt x="70306" y="25654"/>
                    <a:pt x="70397" y="25685"/>
                    <a:pt x="70458" y="25715"/>
                  </a:cubicBezTo>
                  <a:cubicBezTo>
                    <a:pt x="70534" y="25685"/>
                    <a:pt x="70572" y="25669"/>
                    <a:pt x="70614" y="25669"/>
                  </a:cubicBezTo>
                  <a:cubicBezTo>
                    <a:pt x="70656" y="25669"/>
                    <a:pt x="70701" y="25685"/>
                    <a:pt x="70793" y="25715"/>
                  </a:cubicBezTo>
                  <a:cubicBezTo>
                    <a:pt x="71031" y="25576"/>
                    <a:pt x="71166" y="25515"/>
                    <a:pt x="71282" y="25515"/>
                  </a:cubicBezTo>
                  <a:cubicBezTo>
                    <a:pt x="71343" y="25515"/>
                    <a:pt x="71398" y="25531"/>
                    <a:pt x="71461" y="25563"/>
                  </a:cubicBezTo>
                  <a:lnTo>
                    <a:pt x="71644" y="25472"/>
                  </a:lnTo>
                  <a:lnTo>
                    <a:pt x="71674" y="25685"/>
                  </a:lnTo>
                  <a:cubicBezTo>
                    <a:pt x="71831" y="25685"/>
                    <a:pt x="71955" y="25569"/>
                    <a:pt x="72094" y="25569"/>
                  </a:cubicBezTo>
                  <a:cubicBezTo>
                    <a:pt x="72144" y="25569"/>
                    <a:pt x="72196" y="25584"/>
                    <a:pt x="72252" y="25624"/>
                  </a:cubicBezTo>
                  <a:cubicBezTo>
                    <a:pt x="72297" y="25654"/>
                    <a:pt x="72335" y="25669"/>
                    <a:pt x="72369" y="25669"/>
                  </a:cubicBezTo>
                  <a:cubicBezTo>
                    <a:pt x="72403" y="25669"/>
                    <a:pt x="72434" y="25654"/>
                    <a:pt x="72464" y="25624"/>
                  </a:cubicBezTo>
                  <a:cubicBezTo>
                    <a:pt x="72555" y="25569"/>
                    <a:pt x="72647" y="25558"/>
                    <a:pt x="72738" y="25558"/>
                  </a:cubicBezTo>
                  <a:cubicBezTo>
                    <a:pt x="72799" y="25558"/>
                    <a:pt x="72859" y="25563"/>
                    <a:pt x="72920" y="25563"/>
                  </a:cubicBezTo>
                  <a:cubicBezTo>
                    <a:pt x="72981" y="25563"/>
                    <a:pt x="73011" y="25502"/>
                    <a:pt x="73011" y="25502"/>
                  </a:cubicBezTo>
                  <a:lnTo>
                    <a:pt x="73407" y="25745"/>
                  </a:lnTo>
                  <a:lnTo>
                    <a:pt x="73559" y="25533"/>
                  </a:lnTo>
                  <a:lnTo>
                    <a:pt x="74075" y="25685"/>
                  </a:lnTo>
                  <a:cubicBezTo>
                    <a:pt x="74127" y="25645"/>
                    <a:pt x="74185" y="25634"/>
                    <a:pt x="74244" y="25634"/>
                  </a:cubicBezTo>
                  <a:cubicBezTo>
                    <a:pt x="74322" y="25634"/>
                    <a:pt x="74401" y="25654"/>
                    <a:pt x="74470" y="25654"/>
                  </a:cubicBezTo>
                  <a:cubicBezTo>
                    <a:pt x="74653" y="25654"/>
                    <a:pt x="74805" y="25685"/>
                    <a:pt x="74957" y="25685"/>
                  </a:cubicBezTo>
                  <a:lnTo>
                    <a:pt x="75048" y="25624"/>
                  </a:lnTo>
                  <a:lnTo>
                    <a:pt x="75200" y="25715"/>
                  </a:lnTo>
                  <a:lnTo>
                    <a:pt x="75504" y="25563"/>
                  </a:lnTo>
                  <a:lnTo>
                    <a:pt x="75990" y="25624"/>
                  </a:lnTo>
                  <a:lnTo>
                    <a:pt x="76051" y="25563"/>
                  </a:lnTo>
                  <a:lnTo>
                    <a:pt x="76081" y="25685"/>
                  </a:lnTo>
                  <a:cubicBezTo>
                    <a:pt x="76112" y="25677"/>
                    <a:pt x="76140" y="25675"/>
                    <a:pt x="76168" y="25675"/>
                  </a:cubicBezTo>
                  <a:cubicBezTo>
                    <a:pt x="76195" y="25675"/>
                    <a:pt x="76222" y="25677"/>
                    <a:pt x="76249" y="25677"/>
                  </a:cubicBezTo>
                  <a:cubicBezTo>
                    <a:pt x="76302" y="25677"/>
                    <a:pt x="76355" y="25669"/>
                    <a:pt x="76416" y="25624"/>
                  </a:cubicBezTo>
                  <a:cubicBezTo>
                    <a:pt x="76489" y="25569"/>
                    <a:pt x="76573" y="25558"/>
                    <a:pt x="76648" y="25558"/>
                  </a:cubicBezTo>
                  <a:cubicBezTo>
                    <a:pt x="76698" y="25558"/>
                    <a:pt x="76744" y="25563"/>
                    <a:pt x="76780" y="25563"/>
                  </a:cubicBezTo>
                  <a:cubicBezTo>
                    <a:pt x="76841" y="25563"/>
                    <a:pt x="76910" y="25548"/>
                    <a:pt x="76974" y="25548"/>
                  </a:cubicBezTo>
                  <a:cubicBezTo>
                    <a:pt x="77039" y="25548"/>
                    <a:pt x="77100" y="25563"/>
                    <a:pt x="77145" y="25624"/>
                  </a:cubicBezTo>
                  <a:cubicBezTo>
                    <a:pt x="77176" y="25578"/>
                    <a:pt x="77229" y="25555"/>
                    <a:pt x="77286" y="25555"/>
                  </a:cubicBezTo>
                  <a:cubicBezTo>
                    <a:pt x="77343" y="25555"/>
                    <a:pt x="77404" y="25578"/>
                    <a:pt x="77449" y="25624"/>
                  </a:cubicBezTo>
                  <a:cubicBezTo>
                    <a:pt x="77632" y="25593"/>
                    <a:pt x="77814" y="25578"/>
                    <a:pt x="77996" y="25578"/>
                  </a:cubicBezTo>
                  <a:cubicBezTo>
                    <a:pt x="78179" y="25578"/>
                    <a:pt x="78361" y="25593"/>
                    <a:pt x="78543" y="25624"/>
                  </a:cubicBezTo>
                  <a:cubicBezTo>
                    <a:pt x="78604" y="25624"/>
                    <a:pt x="78665" y="25593"/>
                    <a:pt x="78726" y="25593"/>
                  </a:cubicBezTo>
                  <a:cubicBezTo>
                    <a:pt x="78774" y="25593"/>
                    <a:pt x="78843" y="25632"/>
                    <a:pt x="78899" y="25632"/>
                  </a:cubicBezTo>
                  <a:cubicBezTo>
                    <a:pt x="78913" y="25632"/>
                    <a:pt x="78926" y="25630"/>
                    <a:pt x="78939" y="25624"/>
                  </a:cubicBezTo>
                  <a:cubicBezTo>
                    <a:pt x="78974" y="25588"/>
                    <a:pt x="79031" y="25573"/>
                    <a:pt x="79090" y="25573"/>
                  </a:cubicBezTo>
                  <a:cubicBezTo>
                    <a:pt x="79131" y="25573"/>
                    <a:pt x="79174" y="25581"/>
                    <a:pt x="79212" y="25593"/>
                  </a:cubicBezTo>
                  <a:cubicBezTo>
                    <a:pt x="79299" y="25593"/>
                    <a:pt x="79396" y="25574"/>
                    <a:pt x="79485" y="25574"/>
                  </a:cubicBezTo>
                  <a:cubicBezTo>
                    <a:pt x="79553" y="25574"/>
                    <a:pt x="79616" y="25585"/>
                    <a:pt x="79668" y="25624"/>
                  </a:cubicBezTo>
                  <a:cubicBezTo>
                    <a:pt x="79706" y="25649"/>
                    <a:pt x="79740" y="25659"/>
                    <a:pt x="79771" y="25659"/>
                  </a:cubicBezTo>
                  <a:cubicBezTo>
                    <a:pt x="79866" y="25659"/>
                    <a:pt x="79937" y="25572"/>
                    <a:pt x="80023" y="25572"/>
                  </a:cubicBezTo>
                  <a:cubicBezTo>
                    <a:pt x="80045" y="25572"/>
                    <a:pt x="80069" y="25578"/>
                    <a:pt x="80094" y="25593"/>
                  </a:cubicBezTo>
                  <a:cubicBezTo>
                    <a:pt x="80124" y="25609"/>
                    <a:pt x="80154" y="25609"/>
                    <a:pt x="80185" y="25609"/>
                  </a:cubicBezTo>
                  <a:cubicBezTo>
                    <a:pt x="80215" y="25609"/>
                    <a:pt x="80246" y="25609"/>
                    <a:pt x="80276" y="25624"/>
                  </a:cubicBezTo>
                  <a:cubicBezTo>
                    <a:pt x="80337" y="25654"/>
                    <a:pt x="80398" y="25669"/>
                    <a:pt x="80458" y="25669"/>
                  </a:cubicBezTo>
                  <a:cubicBezTo>
                    <a:pt x="80519" y="25669"/>
                    <a:pt x="80580" y="25654"/>
                    <a:pt x="80641" y="25624"/>
                  </a:cubicBezTo>
                  <a:cubicBezTo>
                    <a:pt x="80740" y="25574"/>
                    <a:pt x="80860" y="25524"/>
                    <a:pt x="80950" y="25524"/>
                  </a:cubicBezTo>
                  <a:cubicBezTo>
                    <a:pt x="80970" y="25524"/>
                    <a:pt x="80989" y="25527"/>
                    <a:pt x="81005" y="25533"/>
                  </a:cubicBezTo>
                  <a:cubicBezTo>
                    <a:pt x="81068" y="25558"/>
                    <a:pt x="81137" y="25573"/>
                    <a:pt x="81206" y="25573"/>
                  </a:cubicBezTo>
                  <a:cubicBezTo>
                    <a:pt x="81303" y="25573"/>
                    <a:pt x="81403" y="25543"/>
                    <a:pt x="81492" y="25472"/>
                  </a:cubicBezTo>
                  <a:lnTo>
                    <a:pt x="81461" y="25198"/>
                  </a:lnTo>
                  <a:lnTo>
                    <a:pt x="81735" y="25411"/>
                  </a:lnTo>
                  <a:cubicBezTo>
                    <a:pt x="81826" y="25381"/>
                    <a:pt x="81917" y="25350"/>
                    <a:pt x="82009" y="25350"/>
                  </a:cubicBezTo>
                  <a:cubicBezTo>
                    <a:pt x="82100" y="25381"/>
                    <a:pt x="82191" y="25411"/>
                    <a:pt x="82252" y="25472"/>
                  </a:cubicBezTo>
                  <a:lnTo>
                    <a:pt x="82312" y="25624"/>
                  </a:lnTo>
                  <a:lnTo>
                    <a:pt x="82343" y="25472"/>
                  </a:lnTo>
                  <a:lnTo>
                    <a:pt x="82616" y="25320"/>
                  </a:lnTo>
                  <a:cubicBezTo>
                    <a:pt x="82647" y="25411"/>
                    <a:pt x="82677" y="25472"/>
                    <a:pt x="82738" y="25563"/>
                  </a:cubicBezTo>
                  <a:cubicBezTo>
                    <a:pt x="82768" y="25593"/>
                    <a:pt x="82799" y="25654"/>
                    <a:pt x="82860" y="25715"/>
                  </a:cubicBezTo>
                  <a:lnTo>
                    <a:pt x="83407" y="25745"/>
                  </a:lnTo>
                  <a:cubicBezTo>
                    <a:pt x="83498" y="25441"/>
                    <a:pt x="83224" y="25289"/>
                    <a:pt x="83224" y="24985"/>
                  </a:cubicBezTo>
                  <a:lnTo>
                    <a:pt x="83224" y="24985"/>
                  </a:lnTo>
                  <a:lnTo>
                    <a:pt x="83771" y="25077"/>
                  </a:lnTo>
                  <a:cubicBezTo>
                    <a:pt x="84015" y="24985"/>
                    <a:pt x="83923" y="24803"/>
                    <a:pt x="83954" y="24681"/>
                  </a:cubicBezTo>
                  <a:lnTo>
                    <a:pt x="84136" y="24651"/>
                  </a:lnTo>
                  <a:lnTo>
                    <a:pt x="84288" y="24347"/>
                  </a:lnTo>
                  <a:lnTo>
                    <a:pt x="84471" y="24347"/>
                  </a:lnTo>
                  <a:lnTo>
                    <a:pt x="84471" y="24226"/>
                  </a:lnTo>
                  <a:lnTo>
                    <a:pt x="84258" y="24195"/>
                  </a:lnTo>
                  <a:cubicBezTo>
                    <a:pt x="84197" y="24013"/>
                    <a:pt x="84410" y="23800"/>
                    <a:pt x="84258" y="23587"/>
                  </a:cubicBezTo>
                  <a:lnTo>
                    <a:pt x="84258" y="23587"/>
                  </a:lnTo>
                  <a:lnTo>
                    <a:pt x="84015" y="23830"/>
                  </a:lnTo>
                  <a:lnTo>
                    <a:pt x="84197" y="24226"/>
                  </a:lnTo>
                  <a:cubicBezTo>
                    <a:pt x="84156" y="24215"/>
                    <a:pt x="84119" y="24212"/>
                    <a:pt x="84087" y="24212"/>
                  </a:cubicBezTo>
                  <a:cubicBezTo>
                    <a:pt x="84021" y="24212"/>
                    <a:pt x="83974" y="24226"/>
                    <a:pt x="83954" y="24226"/>
                  </a:cubicBezTo>
                  <a:cubicBezTo>
                    <a:pt x="83954" y="24234"/>
                    <a:pt x="83952" y="24237"/>
                    <a:pt x="83946" y="24237"/>
                  </a:cubicBezTo>
                  <a:cubicBezTo>
                    <a:pt x="83931" y="24237"/>
                    <a:pt x="83891" y="24209"/>
                    <a:pt x="83802" y="24165"/>
                  </a:cubicBezTo>
                  <a:lnTo>
                    <a:pt x="84045" y="24043"/>
                  </a:lnTo>
                  <a:lnTo>
                    <a:pt x="83923" y="23922"/>
                  </a:lnTo>
                  <a:cubicBezTo>
                    <a:pt x="83863" y="23952"/>
                    <a:pt x="83794" y="23952"/>
                    <a:pt x="83730" y="23952"/>
                  </a:cubicBezTo>
                  <a:cubicBezTo>
                    <a:pt x="83665" y="23952"/>
                    <a:pt x="83604" y="23952"/>
                    <a:pt x="83559" y="23982"/>
                  </a:cubicBezTo>
                  <a:cubicBezTo>
                    <a:pt x="83536" y="23998"/>
                    <a:pt x="83509" y="24003"/>
                    <a:pt x="83480" y="24003"/>
                  </a:cubicBezTo>
                  <a:cubicBezTo>
                    <a:pt x="83392" y="24003"/>
                    <a:pt x="83278" y="23952"/>
                    <a:pt x="83164" y="23952"/>
                  </a:cubicBezTo>
                  <a:lnTo>
                    <a:pt x="83224" y="24165"/>
                  </a:lnTo>
                  <a:lnTo>
                    <a:pt x="83164" y="24165"/>
                  </a:lnTo>
                  <a:lnTo>
                    <a:pt x="82981" y="23891"/>
                  </a:lnTo>
                  <a:lnTo>
                    <a:pt x="82647" y="23830"/>
                  </a:lnTo>
                  <a:lnTo>
                    <a:pt x="82616" y="24074"/>
                  </a:lnTo>
                  <a:cubicBezTo>
                    <a:pt x="82489" y="24052"/>
                    <a:pt x="82376" y="23926"/>
                    <a:pt x="82236" y="23926"/>
                  </a:cubicBezTo>
                  <a:cubicBezTo>
                    <a:pt x="82176" y="23926"/>
                    <a:pt x="82112" y="23949"/>
                    <a:pt x="82039" y="24013"/>
                  </a:cubicBezTo>
                  <a:lnTo>
                    <a:pt x="82039" y="23770"/>
                  </a:lnTo>
                  <a:cubicBezTo>
                    <a:pt x="81857" y="23739"/>
                    <a:pt x="81674" y="23587"/>
                    <a:pt x="81492" y="23557"/>
                  </a:cubicBezTo>
                  <a:cubicBezTo>
                    <a:pt x="81279" y="23496"/>
                    <a:pt x="81066" y="23374"/>
                    <a:pt x="80914" y="23223"/>
                  </a:cubicBezTo>
                  <a:lnTo>
                    <a:pt x="81249" y="22979"/>
                  </a:lnTo>
                  <a:cubicBezTo>
                    <a:pt x="81313" y="23022"/>
                    <a:pt x="81393" y="23065"/>
                    <a:pt x="81466" y="23065"/>
                  </a:cubicBezTo>
                  <a:cubicBezTo>
                    <a:pt x="81497" y="23065"/>
                    <a:pt x="81526" y="23058"/>
                    <a:pt x="81553" y="23040"/>
                  </a:cubicBezTo>
                  <a:cubicBezTo>
                    <a:pt x="81598" y="23025"/>
                    <a:pt x="81659" y="23002"/>
                    <a:pt x="81724" y="23002"/>
                  </a:cubicBezTo>
                  <a:cubicBezTo>
                    <a:pt x="81788" y="23002"/>
                    <a:pt x="81857" y="23025"/>
                    <a:pt x="81917" y="23101"/>
                  </a:cubicBezTo>
                  <a:lnTo>
                    <a:pt x="82191" y="22888"/>
                  </a:lnTo>
                  <a:lnTo>
                    <a:pt x="82069" y="22736"/>
                  </a:lnTo>
                  <a:lnTo>
                    <a:pt x="82100" y="22675"/>
                  </a:lnTo>
                  <a:lnTo>
                    <a:pt x="81948" y="22463"/>
                  </a:lnTo>
                  <a:cubicBezTo>
                    <a:pt x="81852" y="22501"/>
                    <a:pt x="81768" y="22540"/>
                    <a:pt x="81680" y="22540"/>
                  </a:cubicBezTo>
                  <a:cubicBezTo>
                    <a:pt x="81630" y="22540"/>
                    <a:pt x="81578" y="22527"/>
                    <a:pt x="81522" y="22493"/>
                  </a:cubicBezTo>
                  <a:lnTo>
                    <a:pt x="81705" y="22341"/>
                  </a:lnTo>
                  <a:lnTo>
                    <a:pt x="81613" y="22189"/>
                  </a:lnTo>
                  <a:lnTo>
                    <a:pt x="81674" y="22098"/>
                  </a:lnTo>
                  <a:lnTo>
                    <a:pt x="81583" y="21764"/>
                  </a:lnTo>
                  <a:cubicBezTo>
                    <a:pt x="81522" y="21855"/>
                    <a:pt x="81492" y="21976"/>
                    <a:pt x="81401" y="22007"/>
                  </a:cubicBezTo>
                  <a:cubicBezTo>
                    <a:pt x="81305" y="22007"/>
                    <a:pt x="81322" y="22174"/>
                    <a:pt x="81261" y="22174"/>
                  </a:cubicBezTo>
                  <a:cubicBezTo>
                    <a:pt x="81244" y="22174"/>
                    <a:pt x="81221" y="22161"/>
                    <a:pt x="81188" y="22128"/>
                  </a:cubicBezTo>
                  <a:lnTo>
                    <a:pt x="81249" y="22007"/>
                  </a:lnTo>
                  <a:lnTo>
                    <a:pt x="81127" y="22007"/>
                  </a:lnTo>
                  <a:lnTo>
                    <a:pt x="81005" y="22341"/>
                  </a:lnTo>
                  <a:lnTo>
                    <a:pt x="80732" y="21794"/>
                  </a:lnTo>
                  <a:cubicBezTo>
                    <a:pt x="80702" y="21794"/>
                    <a:pt x="80641" y="21824"/>
                    <a:pt x="80610" y="21855"/>
                  </a:cubicBezTo>
                  <a:cubicBezTo>
                    <a:pt x="80600" y="21865"/>
                    <a:pt x="80590" y="21868"/>
                    <a:pt x="80579" y="21868"/>
                  </a:cubicBezTo>
                  <a:cubicBezTo>
                    <a:pt x="80556" y="21868"/>
                    <a:pt x="80529" y="21855"/>
                    <a:pt x="80489" y="21855"/>
                  </a:cubicBezTo>
                  <a:lnTo>
                    <a:pt x="80610" y="21551"/>
                  </a:lnTo>
                  <a:lnTo>
                    <a:pt x="80489" y="21612"/>
                  </a:lnTo>
                  <a:lnTo>
                    <a:pt x="80154" y="21490"/>
                  </a:lnTo>
                  <a:lnTo>
                    <a:pt x="80215" y="21672"/>
                  </a:lnTo>
                  <a:lnTo>
                    <a:pt x="79881" y="22037"/>
                  </a:lnTo>
                  <a:lnTo>
                    <a:pt x="79820" y="21885"/>
                  </a:lnTo>
                  <a:cubicBezTo>
                    <a:pt x="79791" y="21875"/>
                    <a:pt x="79763" y="21871"/>
                    <a:pt x="79736" y="21871"/>
                  </a:cubicBezTo>
                  <a:cubicBezTo>
                    <a:pt x="79598" y="21871"/>
                    <a:pt x="79496" y="21986"/>
                    <a:pt x="79395" y="22037"/>
                  </a:cubicBezTo>
                  <a:lnTo>
                    <a:pt x="79091" y="21733"/>
                  </a:lnTo>
                  <a:lnTo>
                    <a:pt x="79030" y="21946"/>
                  </a:lnTo>
                  <a:lnTo>
                    <a:pt x="78969" y="21916"/>
                  </a:lnTo>
                  <a:lnTo>
                    <a:pt x="79060" y="22250"/>
                  </a:lnTo>
                  <a:cubicBezTo>
                    <a:pt x="78665" y="22159"/>
                    <a:pt x="78665" y="22159"/>
                    <a:pt x="78300" y="21733"/>
                  </a:cubicBezTo>
                  <a:lnTo>
                    <a:pt x="78574" y="21733"/>
                  </a:lnTo>
                  <a:cubicBezTo>
                    <a:pt x="78574" y="21703"/>
                    <a:pt x="78604" y="21672"/>
                    <a:pt x="78604" y="21642"/>
                  </a:cubicBezTo>
                  <a:lnTo>
                    <a:pt x="78635" y="21672"/>
                  </a:lnTo>
                  <a:lnTo>
                    <a:pt x="78574" y="21733"/>
                  </a:lnTo>
                  <a:cubicBezTo>
                    <a:pt x="78604" y="21794"/>
                    <a:pt x="78665" y="21855"/>
                    <a:pt x="78695" y="21916"/>
                  </a:cubicBezTo>
                  <a:lnTo>
                    <a:pt x="78939" y="21794"/>
                  </a:lnTo>
                  <a:lnTo>
                    <a:pt x="78847" y="21551"/>
                  </a:lnTo>
                  <a:lnTo>
                    <a:pt x="78847" y="21551"/>
                  </a:lnTo>
                  <a:cubicBezTo>
                    <a:pt x="78939" y="21642"/>
                    <a:pt x="79091" y="21672"/>
                    <a:pt x="79243" y="21672"/>
                  </a:cubicBezTo>
                  <a:cubicBezTo>
                    <a:pt x="79271" y="21587"/>
                    <a:pt x="79319" y="21562"/>
                    <a:pt x="79368" y="21562"/>
                  </a:cubicBezTo>
                  <a:cubicBezTo>
                    <a:pt x="79425" y="21562"/>
                    <a:pt x="79484" y="21595"/>
                    <a:pt x="79516" y="21612"/>
                  </a:cubicBezTo>
                  <a:cubicBezTo>
                    <a:pt x="79546" y="21642"/>
                    <a:pt x="79592" y="21657"/>
                    <a:pt x="79641" y="21657"/>
                  </a:cubicBezTo>
                  <a:cubicBezTo>
                    <a:pt x="79691" y="21657"/>
                    <a:pt x="79744" y="21642"/>
                    <a:pt x="79790" y="21612"/>
                  </a:cubicBezTo>
                  <a:cubicBezTo>
                    <a:pt x="79881" y="21551"/>
                    <a:pt x="80033" y="21612"/>
                    <a:pt x="80124" y="21520"/>
                  </a:cubicBezTo>
                  <a:lnTo>
                    <a:pt x="80185" y="21308"/>
                  </a:lnTo>
                  <a:lnTo>
                    <a:pt x="79881" y="21216"/>
                  </a:lnTo>
                  <a:lnTo>
                    <a:pt x="79729" y="21368"/>
                  </a:lnTo>
                  <a:lnTo>
                    <a:pt x="78665" y="21186"/>
                  </a:lnTo>
                  <a:lnTo>
                    <a:pt x="78726" y="20943"/>
                  </a:lnTo>
                  <a:lnTo>
                    <a:pt x="78483" y="20821"/>
                  </a:lnTo>
                  <a:lnTo>
                    <a:pt x="78391" y="20912"/>
                  </a:lnTo>
                  <a:lnTo>
                    <a:pt x="77996" y="20639"/>
                  </a:lnTo>
                  <a:cubicBezTo>
                    <a:pt x="77966" y="20639"/>
                    <a:pt x="77936" y="20669"/>
                    <a:pt x="77936" y="20730"/>
                  </a:cubicBezTo>
                  <a:cubicBezTo>
                    <a:pt x="77936" y="20821"/>
                    <a:pt x="77905" y="20943"/>
                    <a:pt x="77844" y="21034"/>
                  </a:cubicBezTo>
                  <a:lnTo>
                    <a:pt x="77692" y="20882"/>
                  </a:lnTo>
                  <a:lnTo>
                    <a:pt x="77784" y="20608"/>
                  </a:lnTo>
                  <a:cubicBezTo>
                    <a:pt x="77875" y="20669"/>
                    <a:pt x="77936" y="20730"/>
                    <a:pt x="77936" y="20730"/>
                  </a:cubicBezTo>
                  <a:cubicBezTo>
                    <a:pt x="77875" y="20517"/>
                    <a:pt x="77814" y="20396"/>
                    <a:pt x="77784" y="20244"/>
                  </a:cubicBezTo>
                  <a:lnTo>
                    <a:pt x="77814" y="20153"/>
                  </a:lnTo>
                  <a:cubicBezTo>
                    <a:pt x="77814" y="20122"/>
                    <a:pt x="77784" y="20122"/>
                    <a:pt x="77753" y="20092"/>
                  </a:cubicBezTo>
                  <a:lnTo>
                    <a:pt x="77784" y="20061"/>
                  </a:lnTo>
                  <a:lnTo>
                    <a:pt x="77844" y="20153"/>
                  </a:lnTo>
                  <a:lnTo>
                    <a:pt x="77936" y="20001"/>
                  </a:lnTo>
                  <a:cubicBezTo>
                    <a:pt x="77979" y="19986"/>
                    <a:pt x="78022" y="19982"/>
                    <a:pt x="78065" y="19982"/>
                  </a:cubicBezTo>
                  <a:cubicBezTo>
                    <a:pt x="78125" y="19982"/>
                    <a:pt x="78184" y="19990"/>
                    <a:pt x="78244" y="19990"/>
                  </a:cubicBezTo>
                  <a:cubicBezTo>
                    <a:pt x="78323" y="19990"/>
                    <a:pt x="78403" y="19976"/>
                    <a:pt x="78483" y="19909"/>
                  </a:cubicBezTo>
                  <a:cubicBezTo>
                    <a:pt x="78498" y="19894"/>
                    <a:pt x="78513" y="19887"/>
                    <a:pt x="78528" y="19887"/>
                  </a:cubicBezTo>
                  <a:cubicBezTo>
                    <a:pt x="78543" y="19887"/>
                    <a:pt x="78559" y="19894"/>
                    <a:pt x="78574" y="19909"/>
                  </a:cubicBezTo>
                  <a:cubicBezTo>
                    <a:pt x="78635" y="19971"/>
                    <a:pt x="78692" y="19993"/>
                    <a:pt x="78747" y="19993"/>
                  </a:cubicBezTo>
                  <a:cubicBezTo>
                    <a:pt x="78829" y="19993"/>
                    <a:pt x="78909" y="19946"/>
                    <a:pt x="78999" y="19909"/>
                  </a:cubicBezTo>
                  <a:lnTo>
                    <a:pt x="79303" y="20061"/>
                  </a:lnTo>
                  <a:lnTo>
                    <a:pt x="79972" y="19757"/>
                  </a:lnTo>
                  <a:lnTo>
                    <a:pt x="79972" y="19940"/>
                  </a:lnTo>
                  <a:lnTo>
                    <a:pt x="79759" y="20092"/>
                  </a:lnTo>
                  <a:lnTo>
                    <a:pt x="79790" y="20183"/>
                  </a:lnTo>
                  <a:lnTo>
                    <a:pt x="79759" y="20365"/>
                  </a:lnTo>
                  <a:lnTo>
                    <a:pt x="79972" y="20365"/>
                  </a:lnTo>
                  <a:lnTo>
                    <a:pt x="79972" y="20122"/>
                  </a:lnTo>
                  <a:lnTo>
                    <a:pt x="80185" y="20335"/>
                  </a:lnTo>
                  <a:cubicBezTo>
                    <a:pt x="80367" y="20122"/>
                    <a:pt x="80610" y="20183"/>
                    <a:pt x="80793" y="20061"/>
                  </a:cubicBezTo>
                  <a:lnTo>
                    <a:pt x="81218" y="20305"/>
                  </a:lnTo>
                  <a:lnTo>
                    <a:pt x="81218" y="20001"/>
                  </a:lnTo>
                  <a:lnTo>
                    <a:pt x="81583" y="19849"/>
                  </a:lnTo>
                  <a:lnTo>
                    <a:pt x="81644" y="19940"/>
                  </a:lnTo>
                  <a:lnTo>
                    <a:pt x="81583" y="20183"/>
                  </a:lnTo>
                  <a:lnTo>
                    <a:pt x="81857" y="20305"/>
                  </a:lnTo>
                  <a:lnTo>
                    <a:pt x="81887" y="20213"/>
                  </a:lnTo>
                  <a:cubicBezTo>
                    <a:pt x="81765" y="20213"/>
                    <a:pt x="81826" y="20122"/>
                    <a:pt x="81826" y="20092"/>
                  </a:cubicBezTo>
                  <a:lnTo>
                    <a:pt x="81735" y="20031"/>
                  </a:lnTo>
                  <a:lnTo>
                    <a:pt x="81765" y="20001"/>
                  </a:lnTo>
                  <a:lnTo>
                    <a:pt x="81826" y="20061"/>
                  </a:lnTo>
                  <a:cubicBezTo>
                    <a:pt x="81948" y="20061"/>
                    <a:pt x="81887" y="20153"/>
                    <a:pt x="81887" y="20213"/>
                  </a:cubicBezTo>
                  <a:lnTo>
                    <a:pt x="82130" y="20213"/>
                  </a:lnTo>
                  <a:cubicBezTo>
                    <a:pt x="82130" y="20183"/>
                    <a:pt x="82130" y="20183"/>
                    <a:pt x="82161" y="20153"/>
                  </a:cubicBezTo>
                  <a:lnTo>
                    <a:pt x="82191" y="20183"/>
                  </a:lnTo>
                  <a:lnTo>
                    <a:pt x="82130" y="20213"/>
                  </a:lnTo>
                  <a:cubicBezTo>
                    <a:pt x="82100" y="20335"/>
                    <a:pt x="82161" y="20426"/>
                    <a:pt x="82252" y="20457"/>
                  </a:cubicBezTo>
                  <a:cubicBezTo>
                    <a:pt x="82312" y="20335"/>
                    <a:pt x="82252" y="20183"/>
                    <a:pt x="82404" y="20183"/>
                  </a:cubicBezTo>
                  <a:lnTo>
                    <a:pt x="82495" y="20244"/>
                  </a:lnTo>
                  <a:lnTo>
                    <a:pt x="82495" y="20122"/>
                  </a:lnTo>
                  <a:cubicBezTo>
                    <a:pt x="82556" y="20122"/>
                    <a:pt x="82589" y="20095"/>
                    <a:pt x="82632" y="20095"/>
                  </a:cubicBezTo>
                  <a:cubicBezTo>
                    <a:pt x="82654" y="20095"/>
                    <a:pt x="82677" y="20102"/>
                    <a:pt x="82708" y="20122"/>
                  </a:cubicBezTo>
                  <a:cubicBezTo>
                    <a:pt x="82729" y="20144"/>
                    <a:pt x="82755" y="20154"/>
                    <a:pt x="82784" y="20154"/>
                  </a:cubicBezTo>
                  <a:cubicBezTo>
                    <a:pt x="82831" y="20154"/>
                    <a:pt x="82888" y="20128"/>
                    <a:pt x="82954" y="20081"/>
                  </a:cubicBezTo>
                  <a:lnTo>
                    <a:pt x="82954" y="20081"/>
                  </a:lnTo>
                  <a:cubicBezTo>
                    <a:pt x="82956" y="20088"/>
                    <a:pt x="82960" y="20095"/>
                    <a:pt x="82963" y="20103"/>
                  </a:cubicBezTo>
                  <a:lnTo>
                    <a:pt x="82963" y="20103"/>
                  </a:lnTo>
                  <a:lnTo>
                    <a:pt x="82981" y="20061"/>
                  </a:lnTo>
                  <a:lnTo>
                    <a:pt x="82981" y="20061"/>
                  </a:lnTo>
                  <a:cubicBezTo>
                    <a:pt x="82972" y="20068"/>
                    <a:pt x="82963" y="20075"/>
                    <a:pt x="82954" y="20081"/>
                  </a:cubicBezTo>
                  <a:lnTo>
                    <a:pt x="82954" y="20081"/>
                  </a:lnTo>
                  <a:cubicBezTo>
                    <a:pt x="82952" y="20074"/>
                    <a:pt x="82951" y="20068"/>
                    <a:pt x="82951" y="20061"/>
                  </a:cubicBezTo>
                  <a:cubicBezTo>
                    <a:pt x="82951" y="20046"/>
                    <a:pt x="82958" y="20039"/>
                    <a:pt x="82966" y="20039"/>
                  </a:cubicBezTo>
                  <a:cubicBezTo>
                    <a:pt x="82974" y="20039"/>
                    <a:pt x="82981" y="20046"/>
                    <a:pt x="82981" y="20061"/>
                  </a:cubicBezTo>
                  <a:cubicBezTo>
                    <a:pt x="83012" y="20061"/>
                    <a:pt x="82981" y="20122"/>
                    <a:pt x="82981" y="20183"/>
                  </a:cubicBezTo>
                  <a:cubicBezTo>
                    <a:pt x="82981" y="20148"/>
                    <a:pt x="82971" y="20123"/>
                    <a:pt x="82963" y="20103"/>
                  </a:cubicBezTo>
                  <a:lnTo>
                    <a:pt x="82963" y="20103"/>
                  </a:lnTo>
                  <a:lnTo>
                    <a:pt x="82860" y="20335"/>
                  </a:lnTo>
                  <a:lnTo>
                    <a:pt x="83072" y="20608"/>
                  </a:lnTo>
                  <a:cubicBezTo>
                    <a:pt x="83072" y="20548"/>
                    <a:pt x="83072" y="20457"/>
                    <a:pt x="83103" y="20365"/>
                  </a:cubicBezTo>
                  <a:cubicBezTo>
                    <a:pt x="83133" y="20335"/>
                    <a:pt x="83164" y="20274"/>
                    <a:pt x="83194" y="20213"/>
                  </a:cubicBezTo>
                  <a:cubicBezTo>
                    <a:pt x="83224" y="20305"/>
                    <a:pt x="83316" y="20396"/>
                    <a:pt x="83407" y="20426"/>
                  </a:cubicBezTo>
                  <a:lnTo>
                    <a:pt x="83285" y="20031"/>
                  </a:lnTo>
                  <a:lnTo>
                    <a:pt x="83528" y="19879"/>
                  </a:lnTo>
                  <a:cubicBezTo>
                    <a:pt x="83437" y="19849"/>
                    <a:pt x="83346" y="19818"/>
                    <a:pt x="83255" y="19757"/>
                  </a:cubicBezTo>
                  <a:cubicBezTo>
                    <a:pt x="83224" y="19757"/>
                    <a:pt x="83194" y="19697"/>
                    <a:pt x="83133" y="19605"/>
                  </a:cubicBezTo>
                  <a:lnTo>
                    <a:pt x="83620" y="19605"/>
                  </a:lnTo>
                  <a:lnTo>
                    <a:pt x="83620" y="19423"/>
                  </a:lnTo>
                  <a:lnTo>
                    <a:pt x="83923" y="19423"/>
                  </a:lnTo>
                  <a:cubicBezTo>
                    <a:pt x="83923" y="19484"/>
                    <a:pt x="83923" y="19575"/>
                    <a:pt x="83923" y="19636"/>
                  </a:cubicBezTo>
                  <a:cubicBezTo>
                    <a:pt x="83893" y="19697"/>
                    <a:pt x="83893" y="19757"/>
                    <a:pt x="83863" y="19849"/>
                  </a:cubicBezTo>
                  <a:lnTo>
                    <a:pt x="83984" y="19879"/>
                  </a:lnTo>
                  <a:lnTo>
                    <a:pt x="83984" y="20001"/>
                  </a:lnTo>
                  <a:cubicBezTo>
                    <a:pt x="84055" y="19965"/>
                    <a:pt x="84127" y="19950"/>
                    <a:pt x="84198" y="19950"/>
                  </a:cubicBezTo>
                  <a:cubicBezTo>
                    <a:pt x="84248" y="19950"/>
                    <a:pt x="84299" y="19958"/>
                    <a:pt x="84349" y="19970"/>
                  </a:cubicBezTo>
                  <a:cubicBezTo>
                    <a:pt x="84349" y="19940"/>
                    <a:pt x="84349" y="19909"/>
                    <a:pt x="84349" y="19909"/>
                  </a:cubicBezTo>
                  <a:lnTo>
                    <a:pt x="84197" y="19849"/>
                  </a:lnTo>
                  <a:lnTo>
                    <a:pt x="84531" y="19575"/>
                  </a:lnTo>
                  <a:lnTo>
                    <a:pt x="84623" y="19727"/>
                  </a:lnTo>
                  <a:cubicBezTo>
                    <a:pt x="84653" y="19697"/>
                    <a:pt x="84653" y="19666"/>
                    <a:pt x="84683" y="19666"/>
                  </a:cubicBezTo>
                  <a:lnTo>
                    <a:pt x="84896" y="19666"/>
                  </a:lnTo>
                  <a:cubicBezTo>
                    <a:pt x="84805" y="19909"/>
                    <a:pt x="84683" y="20122"/>
                    <a:pt x="84531" y="20335"/>
                  </a:cubicBezTo>
                  <a:lnTo>
                    <a:pt x="84471" y="20031"/>
                  </a:lnTo>
                  <a:lnTo>
                    <a:pt x="84136" y="20183"/>
                  </a:lnTo>
                  <a:lnTo>
                    <a:pt x="84319" y="20305"/>
                  </a:lnTo>
                  <a:lnTo>
                    <a:pt x="84258" y="20548"/>
                  </a:lnTo>
                  <a:lnTo>
                    <a:pt x="84045" y="20700"/>
                  </a:lnTo>
                  <a:lnTo>
                    <a:pt x="84319" y="20791"/>
                  </a:lnTo>
                  <a:lnTo>
                    <a:pt x="84592" y="20608"/>
                  </a:lnTo>
                  <a:lnTo>
                    <a:pt x="84714" y="20669"/>
                  </a:lnTo>
                  <a:lnTo>
                    <a:pt x="84835" y="20578"/>
                  </a:lnTo>
                  <a:lnTo>
                    <a:pt x="84775" y="20365"/>
                  </a:lnTo>
                  <a:cubicBezTo>
                    <a:pt x="84813" y="20358"/>
                    <a:pt x="84851" y="20354"/>
                    <a:pt x="84888" y="20354"/>
                  </a:cubicBezTo>
                  <a:cubicBezTo>
                    <a:pt x="85001" y="20354"/>
                    <a:pt x="85109" y="20388"/>
                    <a:pt x="85200" y="20457"/>
                  </a:cubicBezTo>
                  <a:lnTo>
                    <a:pt x="85261" y="20608"/>
                  </a:lnTo>
                  <a:lnTo>
                    <a:pt x="85352" y="20305"/>
                  </a:lnTo>
                  <a:lnTo>
                    <a:pt x="85261" y="20122"/>
                  </a:lnTo>
                  <a:lnTo>
                    <a:pt x="85078" y="20122"/>
                  </a:lnTo>
                  <a:lnTo>
                    <a:pt x="85261" y="19788"/>
                  </a:lnTo>
                  <a:lnTo>
                    <a:pt x="85078" y="19697"/>
                  </a:lnTo>
                  <a:lnTo>
                    <a:pt x="85200" y="19484"/>
                  </a:lnTo>
                  <a:lnTo>
                    <a:pt x="85382" y="19575"/>
                  </a:lnTo>
                  <a:cubicBezTo>
                    <a:pt x="85504" y="19332"/>
                    <a:pt x="85626" y="19089"/>
                    <a:pt x="85747" y="18815"/>
                  </a:cubicBezTo>
                  <a:cubicBezTo>
                    <a:pt x="85778" y="18785"/>
                    <a:pt x="85808" y="18785"/>
                    <a:pt x="85838" y="18785"/>
                  </a:cubicBezTo>
                  <a:lnTo>
                    <a:pt x="86021" y="19028"/>
                  </a:lnTo>
                  <a:lnTo>
                    <a:pt x="86173" y="19028"/>
                  </a:lnTo>
                  <a:lnTo>
                    <a:pt x="86173" y="19241"/>
                  </a:lnTo>
                  <a:lnTo>
                    <a:pt x="85960" y="19393"/>
                  </a:lnTo>
                  <a:lnTo>
                    <a:pt x="86021" y="19332"/>
                  </a:lnTo>
                  <a:lnTo>
                    <a:pt x="85838" y="19301"/>
                  </a:lnTo>
                  <a:lnTo>
                    <a:pt x="85930" y="19150"/>
                  </a:lnTo>
                  <a:cubicBezTo>
                    <a:pt x="85869" y="19089"/>
                    <a:pt x="85808" y="19058"/>
                    <a:pt x="85747" y="19028"/>
                  </a:cubicBezTo>
                  <a:lnTo>
                    <a:pt x="85717" y="19058"/>
                  </a:lnTo>
                  <a:lnTo>
                    <a:pt x="85717" y="19241"/>
                  </a:lnTo>
                  <a:lnTo>
                    <a:pt x="85565" y="19271"/>
                  </a:lnTo>
                  <a:cubicBezTo>
                    <a:pt x="85565" y="19332"/>
                    <a:pt x="85565" y="19393"/>
                    <a:pt x="85565" y="19423"/>
                  </a:cubicBezTo>
                  <a:cubicBezTo>
                    <a:pt x="85565" y="19484"/>
                    <a:pt x="85595" y="19514"/>
                    <a:pt x="85595" y="19575"/>
                  </a:cubicBezTo>
                  <a:lnTo>
                    <a:pt x="85778" y="19484"/>
                  </a:lnTo>
                  <a:lnTo>
                    <a:pt x="85778" y="19697"/>
                  </a:lnTo>
                  <a:lnTo>
                    <a:pt x="86112" y="19818"/>
                  </a:lnTo>
                  <a:lnTo>
                    <a:pt x="86294" y="19636"/>
                  </a:lnTo>
                  <a:lnTo>
                    <a:pt x="86568" y="19636"/>
                  </a:lnTo>
                  <a:lnTo>
                    <a:pt x="86629" y="19484"/>
                  </a:lnTo>
                  <a:lnTo>
                    <a:pt x="86720" y="19545"/>
                  </a:lnTo>
                  <a:lnTo>
                    <a:pt x="86781" y="19484"/>
                  </a:lnTo>
                  <a:lnTo>
                    <a:pt x="86933" y="19575"/>
                  </a:lnTo>
                  <a:lnTo>
                    <a:pt x="87054" y="19393"/>
                  </a:lnTo>
                  <a:lnTo>
                    <a:pt x="86963" y="19301"/>
                  </a:lnTo>
                  <a:lnTo>
                    <a:pt x="87237" y="19089"/>
                  </a:lnTo>
                  <a:lnTo>
                    <a:pt x="87358" y="18511"/>
                  </a:lnTo>
                  <a:lnTo>
                    <a:pt x="87814" y="18329"/>
                  </a:lnTo>
                  <a:lnTo>
                    <a:pt x="87936" y="18511"/>
                  </a:lnTo>
                  <a:lnTo>
                    <a:pt x="88027" y="18420"/>
                  </a:lnTo>
                  <a:cubicBezTo>
                    <a:pt x="88088" y="18466"/>
                    <a:pt x="88156" y="18488"/>
                    <a:pt x="88224" y="18488"/>
                  </a:cubicBezTo>
                  <a:cubicBezTo>
                    <a:pt x="88293" y="18488"/>
                    <a:pt x="88361" y="18466"/>
                    <a:pt x="88422" y="18420"/>
                  </a:cubicBezTo>
                  <a:lnTo>
                    <a:pt x="88787" y="18572"/>
                  </a:lnTo>
                  <a:cubicBezTo>
                    <a:pt x="88848" y="18542"/>
                    <a:pt x="88878" y="18511"/>
                    <a:pt x="88939" y="18481"/>
                  </a:cubicBezTo>
                  <a:lnTo>
                    <a:pt x="89000" y="18633"/>
                  </a:lnTo>
                  <a:lnTo>
                    <a:pt x="89212" y="18359"/>
                  </a:lnTo>
                  <a:lnTo>
                    <a:pt x="89304" y="18542"/>
                  </a:lnTo>
                  <a:lnTo>
                    <a:pt x="89607" y="18572"/>
                  </a:lnTo>
                  <a:lnTo>
                    <a:pt x="89304" y="18785"/>
                  </a:lnTo>
                  <a:lnTo>
                    <a:pt x="89638" y="18785"/>
                  </a:lnTo>
                  <a:lnTo>
                    <a:pt x="90003" y="18602"/>
                  </a:lnTo>
                  <a:cubicBezTo>
                    <a:pt x="90033" y="18481"/>
                    <a:pt x="89942" y="18329"/>
                    <a:pt x="90094" y="18207"/>
                  </a:cubicBezTo>
                  <a:lnTo>
                    <a:pt x="89881" y="18177"/>
                  </a:lnTo>
                  <a:lnTo>
                    <a:pt x="89516" y="17721"/>
                  </a:lnTo>
                  <a:lnTo>
                    <a:pt x="89486" y="17964"/>
                  </a:lnTo>
                  <a:lnTo>
                    <a:pt x="89273" y="17812"/>
                  </a:lnTo>
                  <a:lnTo>
                    <a:pt x="89273" y="17964"/>
                  </a:lnTo>
                  <a:lnTo>
                    <a:pt x="89121" y="17964"/>
                  </a:lnTo>
                  <a:lnTo>
                    <a:pt x="89243" y="17782"/>
                  </a:lnTo>
                  <a:cubicBezTo>
                    <a:pt x="89248" y="17782"/>
                    <a:pt x="89253" y="17783"/>
                    <a:pt x="89256" y="17784"/>
                  </a:cubicBezTo>
                  <a:lnTo>
                    <a:pt x="89256" y="17784"/>
                  </a:lnTo>
                  <a:lnTo>
                    <a:pt x="89182" y="17660"/>
                  </a:lnTo>
                  <a:lnTo>
                    <a:pt x="89091" y="17751"/>
                  </a:lnTo>
                  <a:lnTo>
                    <a:pt x="88939" y="17478"/>
                  </a:lnTo>
                  <a:lnTo>
                    <a:pt x="88908" y="17660"/>
                  </a:lnTo>
                  <a:lnTo>
                    <a:pt x="88604" y="17569"/>
                  </a:lnTo>
                  <a:lnTo>
                    <a:pt x="88817" y="17447"/>
                  </a:lnTo>
                  <a:cubicBezTo>
                    <a:pt x="88739" y="17436"/>
                    <a:pt x="88670" y="17429"/>
                    <a:pt x="88606" y="17429"/>
                  </a:cubicBezTo>
                  <a:cubicBezTo>
                    <a:pt x="88497" y="17429"/>
                    <a:pt x="88408" y="17450"/>
                    <a:pt x="88331" y="17508"/>
                  </a:cubicBezTo>
                  <a:lnTo>
                    <a:pt x="88088" y="17204"/>
                  </a:lnTo>
                  <a:cubicBezTo>
                    <a:pt x="87990" y="17263"/>
                    <a:pt x="87891" y="17297"/>
                    <a:pt x="87793" y="17297"/>
                  </a:cubicBezTo>
                  <a:cubicBezTo>
                    <a:pt x="87739" y="17297"/>
                    <a:pt x="87686" y="17287"/>
                    <a:pt x="87632" y="17265"/>
                  </a:cubicBezTo>
                  <a:lnTo>
                    <a:pt x="87845" y="17174"/>
                  </a:lnTo>
                  <a:lnTo>
                    <a:pt x="87723" y="16809"/>
                  </a:lnTo>
                  <a:lnTo>
                    <a:pt x="87449" y="16900"/>
                  </a:lnTo>
                  <a:lnTo>
                    <a:pt x="87449" y="16718"/>
                  </a:lnTo>
                  <a:lnTo>
                    <a:pt x="87723" y="16566"/>
                  </a:lnTo>
                  <a:lnTo>
                    <a:pt x="87814" y="16201"/>
                  </a:lnTo>
                  <a:lnTo>
                    <a:pt x="87662" y="16080"/>
                  </a:lnTo>
                  <a:lnTo>
                    <a:pt x="87814" y="16019"/>
                  </a:lnTo>
                  <a:lnTo>
                    <a:pt x="87814" y="15836"/>
                  </a:lnTo>
                  <a:lnTo>
                    <a:pt x="87936" y="15836"/>
                  </a:lnTo>
                  <a:lnTo>
                    <a:pt x="87845" y="16080"/>
                  </a:lnTo>
                  <a:lnTo>
                    <a:pt x="88088" y="15958"/>
                  </a:lnTo>
                  <a:lnTo>
                    <a:pt x="88331" y="16080"/>
                  </a:lnTo>
                  <a:lnTo>
                    <a:pt x="88270" y="16201"/>
                  </a:lnTo>
                  <a:lnTo>
                    <a:pt x="88088" y="16110"/>
                  </a:lnTo>
                  <a:lnTo>
                    <a:pt x="88088" y="16323"/>
                  </a:lnTo>
                  <a:cubicBezTo>
                    <a:pt x="88179" y="16353"/>
                    <a:pt x="88300" y="16353"/>
                    <a:pt x="88392" y="16475"/>
                  </a:cubicBezTo>
                  <a:cubicBezTo>
                    <a:pt x="88422" y="16505"/>
                    <a:pt x="88483" y="16505"/>
                    <a:pt x="88513" y="16505"/>
                  </a:cubicBezTo>
                  <a:cubicBezTo>
                    <a:pt x="88544" y="16475"/>
                    <a:pt x="88544" y="16444"/>
                    <a:pt x="88574" y="16414"/>
                  </a:cubicBezTo>
                  <a:lnTo>
                    <a:pt x="88604" y="16444"/>
                  </a:lnTo>
                  <a:lnTo>
                    <a:pt x="88544" y="16505"/>
                  </a:lnTo>
                  <a:cubicBezTo>
                    <a:pt x="88513" y="16535"/>
                    <a:pt x="88483" y="16596"/>
                    <a:pt x="88452" y="16627"/>
                  </a:cubicBezTo>
                  <a:lnTo>
                    <a:pt x="88939" y="16748"/>
                  </a:lnTo>
                  <a:lnTo>
                    <a:pt x="89091" y="16991"/>
                  </a:lnTo>
                  <a:lnTo>
                    <a:pt x="89152" y="16748"/>
                  </a:lnTo>
                  <a:cubicBezTo>
                    <a:pt x="89165" y="16746"/>
                    <a:pt x="89178" y="16745"/>
                    <a:pt x="89190" y="16745"/>
                  </a:cubicBezTo>
                  <a:cubicBezTo>
                    <a:pt x="89330" y="16745"/>
                    <a:pt x="89308" y="16905"/>
                    <a:pt x="89364" y="16961"/>
                  </a:cubicBezTo>
                  <a:cubicBezTo>
                    <a:pt x="89455" y="17022"/>
                    <a:pt x="89577" y="17052"/>
                    <a:pt x="89668" y="17113"/>
                  </a:cubicBezTo>
                  <a:lnTo>
                    <a:pt x="89942" y="16991"/>
                  </a:lnTo>
                  <a:lnTo>
                    <a:pt x="89790" y="16931"/>
                  </a:lnTo>
                  <a:lnTo>
                    <a:pt x="89881" y="16627"/>
                  </a:lnTo>
                  <a:cubicBezTo>
                    <a:pt x="89729" y="16475"/>
                    <a:pt x="89425" y="16566"/>
                    <a:pt x="89395" y="16323"/>
                  </a:cubicBezTo>
                  <a:lnTo>
                    <a:pt x="88878" y="16019"/>
                  </a:lnTo>
                  <a:lnTo>
                    <a:pt x="89060" y="15928"/>
                  </a:lnTo>
                  <a:lnTo>
                    <a:pt x="88848" y="15593"/>
                  </a:lnTo>
                  <a:lnTo>
                    <a:pt x="89030" y="15563"/>
                  </a:lnTo>
                  <a:lnTo>
                    <a:pt x="88969" y="15380"/>
                  </a:lnTo>
                  <a:lnTo>
                    <a:pt x="89121" y="15380"/>
                  </a:lnTo>
                  <a:lnTo>
                    <a:pt x="89121" y="15836"/>
                  </a:lnTo>
                  <a:lnTo>
                    <a:pt x="89334" y="15624"/>
                  </a:lnTo>
                  <a:lnTo>
                    <a:pt x="89668" y="15715"/>
                  </a:lnTo>
                  <a:lnTo>
                    <a:pt x="89607" y="15624"/>
                  </a:lnTo>
                  <a:lnTo>
                    <a:pt x="89851" y="15472"/>
                  </a:lnTo>
                  <a:lnTo>
                    <a:pt x="89668" y="15441"/>
                  </a:lnTo>
                  <a:lnTo>
                    <a:pt x="89668" y="15259"/>
                  </a:lnTo>
                  <a:lnTo>
                    <a:pt x="89851" y="15168"/>
                  </a:lnTo>
                  <a:lnTo>
                    <a:pt x="89486" y="15137"/>
                  </a:lnTo>
                  <a:lnTo>
                    <a:pt x="89577" y="14985"/>
                  </a:lnTo>
                  <a:lnTo>
                    <a:pt x="89364" y="14985"/>
                  </a:lnTo>
                  <a:cubicBezTo>
                    <a:pt x="89334" y="15016"/>
                    <a:pt x="89334" y="15046"/>
                    <a:pt x="89304" y="15076"/>
                  </a:cubicBezTo>
                  <a:lnTo>
                    <a:pt x="89273" y="15046"/>
                  </a:lnTo>
                  <a:lnTo>
                    <a:pt x="89334" y="14985"/>
                  </a:lnTo>
                  <a:cubicBezTo>
                    <a:pt x="89243" y="14833"/>
                    <a:pt x="89182" y="14681"/>
                    <a:pt x="89091" y="14529"/>
                  </a:cubicBezTo>
                  <a:lnTo>
                    <a:pt x="89000" y="14621"/>
                  </a:lnTo>
                  <a:lnTo>
                    <a:pt x="89060" y="14955"/>
                  </a:lnTo>
                  <a:lnTo>
                    <a:pt x="88817" y="15046"/>
                  </a:lnTo>
                  <a:lnTo>
                    <a:pt x="88726" y="14773"/>
                  </a:lnTo>
                  <a:lnTo>
                    <a:pt x="88574" y="14773"/>
                  </a:lnTo>
                  <a:lnTo>
                    <a:pt x="88513" y="14925"/>
                  </a:lnTo>
                  <a:lnTo>
                    <a:pt x="88392" y="14925"/>
                  </a:lnTo>
                  <a:lnTo>
                    <a:pt x="88392" y="14529"/>
                  </a:lnTo>
                  <a:lnTo>
                    <a:pt x="88118" y="14438"/>
                  </a:lnTo>
                  <a:lnTo>
                    <a:pt x="88057" y="14256"/>
                  </a:lnTo>
                  <a:lnTo>
                    <a:pt x="87449" y="14681"/>
                  </a:lnTo>
                  <a:cubicBezTo>
                    <a:pt x="87449" y="14529"/>
                    <a:pt x="87480" y="14408"/>
                    <a:pt x="87389" y="14286"/>
                  </a:cubicBezTo>
                  <a:lnTo>
                    <a:pt x="87085" y="14286"/>
                  </a:lnTo>
                  <a:lnTo>
                    <a:pt x="87054" y="14165"/>
                  </a:lnTo>
                  <a:lnTo>
                    <a:pt x="86598" y="14073"/>
                  </a:lnTo>
                  <a:lnTo>
                    <a:pt x="86477" y="14195"/>
                  </a:lnTo>
                  <a:lnTo>
                    <a:pt x="86386" y="13982"/>
                  </a:lnTo>
                  <a:lnTo>
                    <a:pt x="86355" y="13982"/>
                  </a:lnTo>
                  <a:lnTo>
                    <a:pt x="86355" y="14195"/>
                  </a:lnTo>
                  <a:lnTo>
                    <a:pt x="86416" y="14256"/>
                  </a:lnTo>
                  <a:lnTo>
                    <a:pt x="86386" y="14256"/>
                  </a:lnTo>
                  <a:lnTo>
                    <a:pt x="86325" y="14195"/>
                  </a:lnTo>
                  <a:cubicBezTo>
                    <a:pt x="86264" y="14165"/>
                    <a:pt x="86173" y="14104"/>
                    <a:pt x="86082" y="14043"/>
                  </a:cubicBezTo>
                  <a:lnTo>
                    <a:pt x="85899" y="14195"/>
                  </a:lnTo>
                  <a:lnTo>
                    <a:pt x="85869" y="14043"/>
                  </a:lnTo>
                  <a:lnTo>
                    <a:pt x="85747" y="14043"/>
                  </a:lnTo>
                  <a:lnTo>
                    <a:pt x="85808" y="14195"/>
                  </a:lnTo>
                  <a:lnTo>
                    <a:pt x="85565" y="14195"/>
                  </a:lnTo>
                  <a:lnTo>
                    <a:pt x="85656" y="14104"/>
                  </a:lnTo>
                  <a:lnTo>
                    <a:pt x="85443" y="13709"/>
                  </a:lnTo>
                  <a:lnTo>
                    <a:pt x="85291" y="13891"/>
                  </a:lnTo>
                  <a:cubicBezTo>
                    <a:pt x="85291" y="14013"/>
                    <a:pt x="85534" y="13952"/>
                    <a:pt x="85413" y="14134"/>
                  </a:cubicBezTo>
                  <a:lnTo>
                    <a:pt x="85109" y="14134"/>
                  </a:lnTo>
                  <a:lnTo>
                    <a:pt x="85018" y="14286"/>
                  </a:lnTo>
                  <a:lnTo>
                    <a:pt x="84562" y="14013"/>
                  </a:lnTo>
                  <a:lnTo>
                    <a:pt x="84683" y="13891"/>
                  </a:lnTo>
                  <a:cubicBezTo>
                    <a:pt x="84579" y="13787"/>
                    <a:pt x="84518" y="13740"/>
                    <a:pt x="84470" y="13740"/>
                  </a:cubicBezTo>
                  <a:cubicBezTo>
                    <a:pt x="84448" y="13740"/>
                    <a:pt x="84429" y="13750"/>
                    <a:pt x="84410" y="13769"/>
                  </a:cubicBezTo>
                  <a:lnTo>
                    <a:pt x="84501" y="13952"/>
                  </a:lnTo>
                  <a:lnTo>
                    <a:pt x="84227" y="14043"/>
                  </a:lnTo>
                  <a:lnTo>
                    <a:pt x="84015" y="13952"/>
                  </a:lnTo>
                  <a:lnTo>
                    <a:pt x="84197" y="13891"/>
                  </a:lnTo>
                  <a:lnTo>
                    <a:pt x="84197" y="13739"/>
                  </a:lnTo>
                  <a:lnTo>
                    <a:pt x="83984" y="13830"/>
                  </a:lnTo>
                  <a:lnTo>
                    <a:pt x="83893" y="13618"/>
                  </a:lnTo>
                  <a:lnTo>
                    <a:pt x="83468" y="13557"/>
                  </a:lnTo>
                  <a:lnTo>
                    <a:pt x="83468" y="13891"/>
                  </a:lnTo>
                  <a:lnTo>
                    <a:pt x="83133" y="13739"/>
                  </a:lnTo>
                  <a:cubicBezTo>
                    <a:pt x="83133" y="13769"/>
                    <a:pt x="83103" y="13800"/>
                    <a:pt x="83103" y="13830"/>
                  </a:cubicBezTo>
                  <a:cubicBezTo>
                    <a:pt x="83133" y="13830"/>
                    <a:pt x="83133" y="13861"/>
                    <a:pt x="83164" y="13861"/>
                  </a:cubicBezTo>
                  <a:lnTo>
                    <a:pt x="83133" y="13891"/>
                  </a:lnTo>
                  <a:lnTo>
                    <a:pt x="83103" y="13830"/>
                  </a:lnTo>
                  <a:lnTo>
                    <a:pt x="82951" y="13830"/>
                  </a:lnTo>
                  <a:lnTo>
                    <a:pt x="82920" y="13618"/>
                  </a:lnTo>
                  <a:lnTo>
                    <a:pt x="82829" y="13618"/>
                  </a:lnTo>
                  <a:lnTo>
                    <a:pt x="82768" y="13709"/>
                  </a:lnTo>
                  <a:lnTo>
                    <a:pt x="82525" y="13678"/>
                  </a:lnTo>
                  <a:lnTo>
                    <a:pt x="82464" y="13861"/>
                  </a:lnTo>
                  <a:lnTo>
                    <a:pt x="82343" y="13800"/>
                  </a:lnTo>
                  <a:lnTo>
                    <a:pt x="82069" y="13830"/>
                  </a:lnTo>
                  <a:lnTo>
                    <a:pt x="82039" y="13678"/>
                  </a:lnTo>
                  <a:cubicBezTo>
                    <a:pt x="82009" y="13671"/>
                    <a:pt x="81978" y="13667"/>
                    <a:pt x="81948" y="13667"/>
                  </a:cubicBezTo>
                  <a:cubicBezTo>
                    <a:pt x="81857" y="13667"/>
                    <a:pt x="81765" y="13701"/>
                    <a:pt x="81674" y="13769"/>
                  </a:cubicBezTo>
                  <a:cubicBezTo>
                    <a:pt x="81661" y="13822"/>
                    <a:pt x="81631" y="13835"/>
                    <a:pt x="81596" y="13835"/>
                  </a:cubicBezTo>
                  <a:cubicBezTo>
                    <a:pt x="81563" y="13835"/>
                    <a:pt x="81526" y="13824"/>
                    <a:pt x="81495" y="13824"/>
                  </a:cubicBezTo>
                  <a:cubicBezTo>
                    <a:pt x="81482" y="13824"/>
                    <a:pt x="81471" y="13825"/>
                    <a:pt x="81461" y="13830"/>
                  </a:cubicBezTo>
                  <a:cubicBezTo>
                    <a:pt x="81461" y="13891"/>
                    <a:pt x="81454" y="13899"/>
                    <a:pt x="81435" y="13899"/>
                  </a:cubicBezTo>
                  <a:cubicBezTo>
                    <a:pt x="81428" y="13899"/>
                    <a:pt x="81421" y="13898"/>
                    <a:pt x="81412" y="13898"/>
                  </a:cubicBezTo>
                  <a:cubicBezTo>
                    <a:pt x="81394" y="13898"/>
                    <a:pt x="81370" y="13901"/>
                    <a:pt x="81340" y="13921"/>
                  </a:cubicBezTo>
                  <a:cubicBezTo>
                    <a:pt x="81321" y="13934"/>
                    <a:pt x="81300" y="13939"/>
                    <a:pt x="81279" y="13939"/>
                  </a:cubicBezTo>
                  <a:cubicBezTo>
                    <a:pt x="81221" y="13939"/>
                    <a:pt x="81160" y="13904"/>
                    <a:pt x="81112" y="13904"/>
                  </a:cubicBezTo>
                  <a:cubicBezTo>
                    <a:pt x="81095" y="13904"/>
                    <a:pt x="81079" y="13909"/>
                    <a:pt x="81066" y="13921"/>
                  </a:cubicBezTo>
                  <a:cubicBezTo>
                    <a:pt x="81036" y="13932"/>
                    <a:pt x="81002" y="13935"/>
                    <a:pt x="80967" y="13935"/>
                  </a:cubicBezTo>
                  <a:cubicBezTo>
                    <a:pt x="80897" y="13935"/>
                    <a:pt x="80823" y="13921"/>
                    <a:pt x="80762" y="13921"/>
                  </a:cubicBezTo>
                  <a:lnTo>
                    <a:pt x="80580" y="14195"/>
                  </a:lnTo>
                  <a:lnTo>
                    <a:pt x="80580" y="13861"/>
                  </a:lnTo>
                  <a:lnTo>
                    <a:pt x="80519" y="13891"/>
                  </a:lnTo>
                  <a:lnTo>
                    <a:pt x="80185" y="13557"/>
                  </a:lnTo>
                  <a:lnTo>
                    <a:pt x="80063" y="13709"/>
                  </a:lnTo>
                  <a:lnTo>
                    <a:pt x="79486" y="13648"/>
                  </a:lnTo>
                  <a:cubicBezTo>
                    <a:pt x="79469" y="13682"/>
                    <a:pt x="79447" y="13692"/>
                    <a:pt x="79424" y="13692"/>
                  </a:cubicBezTo>
                  <a:cubicBezTo>
                    <a:pt x="79386" y="13692"/>
                    <a:pt x="79342" y="13665"/>
                    <a:pt x="79304" y="13665"/>
                  </a:cubicBezTo>
                  <a:cubicBezTo>
                    <a:pt x="79281" y="13665"/>
                    <a:pt x="79259" y="13675"/>
                    <a:pt x="79243" y="13709"/>
                  </a:cubicBezTo>
                  <a:lnTo>
                    <a:pt x="78878" y="13618"/>
                  </a:lnTo>
                  <a:lnTo>
                    <a:pt x="78635" y="13891"/>
                  </a:lnTo>
                  <a:lnTo>
                    <a:pt x="78604" y="13648"/>
                  </a:lnTo>
                  <a:lnTo>
                    <a:pt x="78452" y="13648"/>
                  </a:lnTo>
                  <a:cubicBezTo>
                    <a:pt x="78391" y="13769"/>
                    <a:pt x="78300" y="13891"/>
                    <a:pt x="78148" y="13952"/>
                  </a:cubicBezTo>
                  <a:lnTo>
                    <a:pt x="78057" y="13830"/>
                  </a:lnTo>
                  <a:lnTo>
                    <a:pt x="78209" y="13587"/>
                  </a:lnTo>
                  <a:lnTo>
                    <a:pt x="78209" y="13587"/>
                  </a:lnTo>
                  <a:cubicBezTo>
                    <a:pt x="78108" y="13625"/>
                    <a:pt x="78049" y="13647"/>
                    <a:pt x="78004" y="13647"/>
                  </a:cubicBezTo>
                  <a:cubicBezTo>
                    <a:pt x="77940" y="13647"/>
                    <a:pt x="77903" y="13603"/>
                    <a:pt x="77814" y="13496"/>
                  </a:cubicBezTo>
                  <a:cubicBezTo>
                    <a:pt x="77784" y="13466"/>
                    <a:pt x="77753" y="13466"/>
                    <a:pt x="77753" y="13435"/>
                  </a:cubicBezTo>
                  <a:lnTo>
                    <a:pt x="77753" y="13435"/>
                  </a:lnTo>
                  <a:lnTo>
                    <a:pt x="77814" y="13496"/>
                  </a:lnTo>
                  <a:lnTo>
                    <a:pt x="77966" y="13496"/>
                  </a:lnTo>
                  <a:lnTo>
                    <a:pt x="77844" y="13253"/>
                  </a:lnTo>
                  <a:lnTo>
                    <a:pt x="77692" y="13253"/>
                  </a:lnTo>
                  <a:lnTo>
                    <a:pt x="77601" y="13466"/>
                  </a:lnTo>
                  <a:lnTo>
                    <a:pt x="77388" y="13222"/>
                  </a:lnTo>
                  <a:lnTo>
                    <a:pt x="77267" y="13314"/>
                  </a:lnTo>
                  <a:lnTo>
                    <a:pt x="77145" y="13253"/>
                  </a:lnTo>
                  <a:lnTo>
                    <a:pt x="77054" y="13314"/>
                  </a:lnTo>
                  <a:cubicBezTo>
                    <a:pt x="76963" y="13222"/>
                    <a:pt x="76872" y="13131"/>
                    <a:pt x="76811" y="13040"/>
                  </a:cubicBezTo>
                  <a:cubicBezTo>
                    <a:pt x="76801" y="13030"/>
                    <a:pt x="76787" y="13026"/>
                    <a:pt x="76774" y="13026"/>
                  </a:cubicBezTo>
                  <a:cubicBezTo>
                    <a:pt x="76747" y="13026"/>
                    <a:pt x="76720" y="13040"/>
                    <a:pt x="76720" y="13040"/>
                  </a:cubicBezTo>
                  <a:lnTo>
                    <a:pt x="76811" y="13314"/>
                  </a:lnTo>
                  <a:lnTo>
                    <a:pt x="76689" y="13192"/>
                  </a:lnTo>
                  <a:cubicBezTo>
                    <a:pt x="76628" y="13192"/>
                    <a:pt x="76568" y="13222"/>
                    <a:pt x="76537" y="13253"/>
                  </a:cubicBezTo>
                  <a:cubicBezTo>
                    <a:pt x="76515" y="13270"/>
                    <a:pt x="76493" y="13276"/>
                    <a:pt x="76472" y="13276"/>
                  </a:cubicBezTo>
                  <a:cubicBezTo>
                    <a:pt x="76408" y="13276"/>
                    <a:pt x="76352" y="13214"/>
                    <a:pt x="76298" y="13214"/>
                  </a:cubicBezTo>
                  <a:cubicBezTo>
                    <a:pt x="76276" y="13214"/>
                    <a:pt x="76255" y="13224"/>
                    <a:pt x="76233" y="13253"/>
                  </a:cubicBezTo>
                  <a:cubicBezTo>
                    <a:pt x="76203" y="13222"/>
                    <a:pt x="76233" y="13222"/>
                    <a:pt x="76173" y="13192"/>
                  </a:cubicBezTo>
                  <a:cubicBezTo>
                    <a:pt x="76150" y="13181"/>
                    <a:pt x="76128" y="13174"/>
                    <a:pt x="76109" y="13174"/>
                  </a:cubicBezTo>
                  <a:cubicBezTo>
                    <a:pt x="76075" y="13174"/>
                    <a:pt x="76051" y="13195"/>
                    <a:pt x="76051" y="13253"/>
                  </a:cubicBezTo>
                  <a:lnTo>
                    <a:pt x="76112" y="13314"/>
                  </a:lnTo>
                  <a:lnTo>
                    <a:pt x="76051" y="13344"/>
                  </a:lnTo>
                  <a:lnTo>
                    <a:pt x="75808" y="13526"/>
                  </a:lnTo>
                  <a:lnTo>
                    <a:pt x="75717" y="13314"/>
                  </a:lnTo>
                  <a:lnTo>
                    <a:pt x="75747" y="13162"/>
                  </a:lnTo>
                  <a:lnTo>
                    <a:pt x="75534" y="13253"/>
                  </a:lnTo>
                  <a:lnTo>
                    <a:pt x="75534" y="13131"/>
                  </a:lnTo>
                  <a:cubicBezTo>
                    <a:pt x="75625" y="13101"/>
                    <a:pt x="75717" y="13070"/>
                    <a:pt x="75808" y="13040"/>
                  </a:cubicBezTo>
                  <a:cubicBezTo>
                    <a:pt x="75822" y="13031"/>
                    <a:pt x="75835" y="13027"/>
                    <a:pt x="75849" y="13027"/>
                  </a:cubicBezTo>
                  <a:cubicBezTo>
                    <a:pt x="75903" y="13027"/>
                    <a:pt x="75956" y="13083"/>
                    <a:pt x="76010" y="13083"/>
                  </a:cubicBezTo>
                  <a:cubicBezTo>
                    <a:pt x="76034" y="13083"/>
                    <a:pt x="76058" y="13072"/>
                    <a:pt x="76081" y="13040"/>
                  </a:cubicBezTo>
                  <a:lnTo>
                    <a:pt x="76142" y="13070"/>
                  </a:lnTo>
                  <a:lnTo>
                    <a:pt x="76720" y="12827"/>
                  </a:lnTo>
                  <a:cubicBezTo>
                    <a:pt x="76784" y="12849"/>
                    <a:pt x="76849" y="12870"/>
                    <a:pt x="76892" y="12870"/>
                  </a:cubicBezTo>
                  <a:cubicBezTo>
                    <a:pt x="76909" y="12870"/>
                    <a:pt x="76924" y="12867"/>
                    <a:pt x="76932" y="12858"/>
                  </a:cubicBezTo>
                  <a:cubicBezTo>
                    <a:pt x="76985" y="12816"/>
                    <a:pt x="77037" y="12799"/>
                    <a:pt x="77089" y="12799"/>
                  </a:cubicBezTo>
                  <a:cubicBezTo>
                    <a:pt x="77186" y="12799"/>
                    <a:pt x="77278" y="12859"/>
                    <a:pt x="77358" y="12918"/>
                  </a:cubicBezTo>
                  <a:cubicBezTo>
                    <a:pt x="77419" y="12949"/>
                    <a:pt x="77480" y="12964"/>
                    <a:pt x="77540" y="12964"/>
                  </a:cubicBezTo>
                  <a:cubicBezTo>
                    <a:pt x="77601" y="12964"/>
                    <a:pt x="77662" y="12949"/>
                    <a:pt x="77723" y="12918"/>
                  </a:cubicBezTo>
                  <a:lnTo>
                    <a:pt x="77996" y="13040"/>
                  </a:lnTo>
                  <a:cubicBezTo>
                    <a:pt x="78057" y="12949"/>
                    <a:pt x="78057" y="12797"/>
                    <a:pt x="78209" y="12797"/>
                  </a:cubicBezTo>
                  <a:cubicBezTo>
                    <a:pt x="78270" y="12797"/>
                    <a:pt x="78361" y="12675"/>
                    <a:pt x="78361" y="12645"/>
                  </a:cubicBezTo>
                  <a:lnTo>
                    <a:pt x="78361" y="12584"/>
                  </a:lnTo>
                  <a:lnTo>
                    <a:pt x="78239" y="12554"/>
                  </a:lnTo>
                  <a:lnTo>
                    <a:pt x="78361" y="12189"/>
                  </a:lnTo>
                  <a:lnTo>
                    <a:pt x="78695" y="12189"/>
                  </a:lnTo>
                  <a:cubicBezTo>
                    <a:pt x="78695" y="12037"/>
                    <a:pt x="78756" y="11976"/>
                    <a:pt x="78908" y="11976"/>
                  </a:cubicBezTo>
                  <a:cubicBezTo>
                    <a:pt x="78923" y="11900"/>
                    <a:pt x="78969" y="11893"/>
                    <a:pt x="79015" y="11893"/>
                  </a:cubicBezTo>
                  <a:cubicBezTo>
                    <a:pt x="79026" y="11893"/>
                    <a:pt x="79037" y="11893"/>
                    <a:pt x="79048" y="11893"/>
                  </a:cubicBezTo>
                  <a:cubicBezTo>
                    <a:pt x="79081" y="11893"/>
                    <a:pt x="79110" y="11889"/>
                    <a:pt x="79121" y="11855"/>
                  </a:cubicBezTo>
                  <a:lnTo>
                    <a:pt x="78908" y="11399"/>
                  </a:lnTo>
                  <a:lnTo>
                    <a:pt x="79060" y="11277"/>
                  </a:lnTo>
                  <a:lnTo>
                    <a:pt x="79212" y="11368"/>
                  </a:lnTo>
                  <a:cubicBezTo>
                    <a:pt x="79151" y="11095"/>
                    <a:pt x="79395" y="11186"/>
                    <a:pt x="79516" y="11095"/>
                  </a:cubicBezTo>
                  <a:lnTo>
                    <a:pt x="79455" y="10943"/>
                  </a:lnTo>
                  <a:lnTo>
                    <a:pt x="79790" y="10760"/>
                  </a:lnTo>
                  <a:lnTo>
                    <a:pt x="79972" y="10852"/>
                  </a:lnTo>
                  <a:lnTo>
                    <a:pt x="80033" y="10669"/>
                  </a:lnTo>
                  <a:lnTo>
                    <a:pt x="80489" y="10912"/>
                  </a:lnTo>
                  <a:lnTo>
                    <a:pt x="80428" y="11186"/>
                  </a:lnTo>
                  <a:lnTo>
                    <a:pt x="80610" y="11490"/>
                  </a:lnTo>
                  <a:lnTo>
                    <a:pt x="80489" y="11581"/>
                  </a:lnTo>
                  <a:lnTo>
                    <a:pt x="80306" y="11399"/>
                  </a:lnTo>
                  <a:lnTo>
                    <a:pt x="80154" y="11581"/>
                  </a:lnTo>
                  <a:cubicBezTo>
                    <a:pt x="80246" y="11672"/>
                    <a:pt x="80306" y="11733"/>
                    <a:pt x="80367" y="11824"/>
                  </a:cubicBezTo>
                  <a:cubicBezTo>
                    <a:pt x="80458" y="11824"/>
                    <a:pt x="80519" y="11794"/>
                    <a:pt x="80610" y="11763"/>
                  </a:cubicBezTo>
                  <a:lnTo>
                    <a:pt x="80610" y="11976"/>
                  </a:lnTo>
                  <a:cubicBezTo>
                    <a:pt x="80519" y="11946"/>
                    <a:pt x="80428" y="11885"/>
                    <a:pt x="80367" y="11824"/>
                  </a:cubicBezTo>
                  <a:lnTo>
                    <a:pt x="80185" y="11824"/>
                  </a:lnTo>
                  <a:lnTo>
                    <a:pt x="80246" y="11885"/>
                  </a:lnTo>
                  <a:lnTo>
                    <a:pt x="80063" y="12067"/>
                  </a:lnTo>
                  <a:cubicBezTo>
                    <a:pt x="80096" y="12121"/>
                    <a:pt x="80132" y="12141"/>
                    <a:pt x="80170" y="12141"/>
                  </a:cubicBezTo>
                  <a:cubicBezTo>
                    <a:pt x="80241" y="12141"/>
                    <a:pt x="80319" y="12076"/>
                    <a:pt x="80398" y="12037"/>
                  </a:cubicBezTo>
                  <a:cubicBezTo>
                    <a:pt x="80443" y="12113"/>
                    <a:pt x="80496" y="12128"/>
                    <a:pt x="80550" y="12128"/>
                  </a:cubicBezTo>
                  <a:cubicBezTo>
                    <a:pt x="80585" y="12128"/>
                    <a:pt x="80620" y="12121"/>
                    <a:pt x="80654" y="12121"/>
                  </a:cubicBezTo>
                  <a:cubicBezTo>
                    <a:pt x="80670" y="12121"/>
                    <a:pt x="80686" y="12123"/>
                    <a:pt x="80702" y="12128"/>
                  </a:cubicBezTo>
                  <a:cubicBezTo>
                    <a:pt x="80793" y="12189"/>
                    <a:pt x="80884" y="12219"/>
                    <a:pt x="80945" y="12280"/>
                  </a:cubicBezTo>
                  <a:lnTo>
                    <a:pt x="80975" y="12250"/>
                  </a:lnTo>
                  <a:lnTo>
                    <a:pt x="80823" y="11976"/>
                  </a:lnTo>
                  <a:lnTo>
                    <a:pt x="80823" y="11976"/>
                  </a:lnTo>
                  <a:cubicBezTo>
                    <a:pt x="80834" y="11977"/>
                    <a:pt x="80846" y="11978"/>
                    <a:pt x="80857" y="11978"/>
                  </a:cubicBezTo>
                  <a:cubicBezTo>
                    <a:pt x="81080" y="11978"/>
                    <a:pt x="81256" y="11761"/>
                    <a:pt x="81489" y="11761"/>
                  </a:cubicBezTo>
                  <a:cubicBezTo>
                    <a:pt x="81555" y="11761"/>
                    <a:pt x="81627" y="11779"/>
                    <a:pt x="81705" y="11824"/>
                  </a:cubicBezTo>
                  <a:lnTo>
                    <a:pt x="81796" y="11672"/>
                  </a:lnTo>
                  <a:cubicBezTo>
                    <a:pt x="81940" y="11693"/>
                    <a:pt x="82071" y="11756"/>
                    <a:pt x="82197" y="11756"/>
                  </a:cubicBezTo>
                  <a:cubicBezTo>
                    <a:pt x="82256" y="11756"/>
                    <a:pt x="82315" y="11742"/>
                    <a:pt x="82373" y="11703"/>
                  </a:cubicBezTo>
                  <a:lnTo>
                    <a:pt x="82312" y="11551"/>
                  </a:lnTo>
                  <a:cubicBezTo>
                    <a:pt x="82395" y="11482"/>
                    <a:pt x="82489" y="11451"/>
                    <a:pt x="82582" y="11451"/>
                  </a:cubicBezTo>
                  <a:cubicBezTo>
                    <a:pt x="82695" y="11451"/>
                    <a:pt x="82806" y="11497"/>
                    <a:pt x="82890" y="11581"/>
                  </a:cubicBezTo>
                  <a:lnTo>
                    <a:pt x="82708" y="11733"/>
                  </a:lnTo>
                  <a:cubicBezTo>
                    <a:pt x="82738" y="11743"/>
                    <a:pt x="82763" y="11747"/>
                    <a:pt x="82786" y="11747"/>
                  </a:cubicBezTo>
                  <a:cubicBezTo>
                    <a:pt x="82901" y="11747"/>
                    <a:pt x="82930" y="11637"/>
                    <a:pt x="82981" y="11611"/>
                  </a:cubicBezTo>
                  <a:lnTo>
                    <a:pt x="83194" y="11733"/>
                  </a:lnTo>
                  <a:lnTo>
                    <a:pt x="83376" y="11672"/>
                  </a:lnTo>
                  <a:lnTo>
                    <a:pt x="83285" y="11459"/>
                  </a:lnTo>
                  <a:lnTo>
                    <a:pt x="83042" y="11459"/>
                  </a:lnTo>
                  <a:lnTo>
                    <a:pt x="83103" y="11429"/>
                  </a:lnTo>
                  <a:lnTo>
                    <a:pt x="82920" y="11368"/>
                  </a:lnTo>
                  <a:lnTo>
                    <a:pt x="82981" y="11307"/>
                  </a:lnTo>
                  <a:lnTo>
                    <a:pt x="83255" y="11307"/>
                  </a:lnTo>
                  <a:cubicBezTo>
                    <a:pt x="83376" y="11399"/>
                    <a:pt x="83498" y="11520"/>
                    <a:pt x="83620" y="11520"/>
                  </a:cubicBezTo>
                  <a:cubicBezTo>
                    <a:pt x="83802" y="11551"/>
                    <a:pt x="84015" y="11642"/>
                    <a:pt x="84136" y="11824"/>
                  </a:cubicBezTo>
                  <a:lnTo>
                    <a:pt x="84258" y="11611"/>
                  </a:lnTo>
                  <a:lnTo>
                    <a:pt x="84045" y="11307"/>
                  </a:lnTo>
                  <a:cubicBezTo>
                    <a:pt x="83953" y="11365"/>
                    <a:pt x="83853" y="11392"/>
                    <a:pt x="83753" y="11392"/>
                  </a:cubicBezTo>
                  <a:cubicBezTo>
                    <a:pt x="83590" y="11392"/>
                    <a:pt x="83429" y="11318"/>
                    <a:pt x="83316" y="11186"/>
                  </a:cubicBezTo>
                  <a:lnTo>
                    <a:pt x="83620" y="11003"/>
                  </a:lnTo>
                  <a:lnTo>
                    <a:pt x="83316" y="11003"/>
                  </a:lnTo>
                  <a:cubicBezTo>
                    <a:pt x="83285" y="10973"/>
                    <a:pt x="83255" y="10943"/>
                    <a:pt x="83224" y="10912"/>
                  </a:cubicBezTo>
                  <a:cubicBezTo>
                    <a:pt x="83042" y="10852"/>
                    <a:pt x="82860" y="10852"/>
                    <a:pt x="82768" y="10700"/>
                  </a:cubicBezTo>
                  <a:cubicBezTo>
                    <a:pt x="82732" y="10754"/>
                    <a:pt x="82674" y="10765"/>
                    <a:pt x="82613" y="10765"/>
                  </a:cubicBezTo>
                  <a:cubicBezTo>
                    <a:pt x="82573" y="10765"/>
                    <a:pt x="82531" y="10760"/>
                    <a:pt x="82495" y="10760"/>
                  </a:cubicBezTo>
                  <a:lnTo>
                    <a:pt x="82312" y="11003"/>
                  </a:lnTo>
                  <a:lnTo>
                    <a:pt x="82161" y="10760"/>
                  </a:lnTo>
                  <a:lnTo>
                    <a:pt x="81887" y="10760"/>
                  </a:lnTo>
                  <a:cubicBezTo>
                    <a:pt x="81826" y="10821"/>
                    <a:pt x="81765" y="10852"/>
                    <a:pt x="81705" y="10882"/>
                  </a:cubicBezTo>
                  <a:cubicBezTo>
                    <a:pt x="81644" y="10852"/>
                    <a:pt x="81613" y="10791"/>
                    <a:pt x="81583" y="10730"/>
                  </a:cubicBezTo>
                  <a:lnTo>
                    <a:pt x="81431" y="10821"/>
                  </a:lnTo>
                  <a:lnTo>
                    <a:pt x="81279" y="10669"/>
                  </a:lnTo>
                  <a:cubicBezTo>
                    <a:pt x="81222" y="10650"/>
                    <a:pt x="81165" y="10608"/>
                    <a:pt x="81109" y="10608"/>
                  </a:cubicBezTo>
                  <a:cubicBezTo>
                    <a:pt x="81074" y="10608"/>
                    <a:pt x="81040" y="10623"/>
                    <a:pt x="81005" y="10669"/>
                  </a:cubicBezTo>
                  <a:cubicBezTo>
                    <a:pt x="80823" y="10548"/>
                    <a:pt x="80641" y="10456"/>
                    <a:pt x="80428" y="10396"/>
                  </a:cubicBezTo>
                  <a:cubicBezTo>
                    <a:pt x="80154" y="10396"/>
                    <a:pt x="80033" y="10183"/>
                    <a:pt x="79820" y="10122"/>
                  </a:cubicBezTo>
                  <a:lnTo>
                    <a:pt x="79881" y="10000"/>
                  </a:lnTo>
                  <a:lnTo>
                    <a:pt x="79577" y="9818"/>
                  </a:lnTo>
                  <a:lnTo>
                    <a:pt x="79698" y="9696"/>
                  </a:lnTo>
                  <a:cubicBezTo>
                    <a:pt x="79838" y="9790"/>
                    <a:pt x="79943" y="9919"/>
                    <a:pt x="80093" y="9919"/>
                  </a:cubicBezTo>
                  <a:cubicBezTo>
                    <a:pt x="80139" y="9919"/>
                    <a:pt x="80189" y="9907"/>
                    <a:pt x="80246" y="9879"/>
                  </a:cubicBezTo>
                  <a:cubicBezTo>
                    <a:pt x="80312" y="9932"/>
                    <a:pt x="80396" y="9956"/>
                    <a:pt x="80485" y="9956"/>
                  </a:cubicBezTo>
                  <a:cubicBezTo>
                    <a:pt x="80599" y="9956"/>
                    <a:pt x="80721" y="9917"/>
                    <a:pt x="80823" y="9848"/>
                  </a:cubicBezTo>
                  <a:cubicBezTo>
                    <a:pt x="80884" y="9666"/>
                    <a:pt x="80945" y="9575"/>
                    <a:pt x="81157" y="9575"/>
                  </a:cubicBezTo>
                  <a:lnTo>
                    <a:pt x="81401" y="9848"/>
                  </a:lnTo>
                  <a:lnTo>
                    <a:pt x="81492" y="9757"/>
                  </a:lnTo>
                  <a:lnTo>
                    <a:pt x="81401" y="9636"/>
                  </a:lnTo>
                  <a:lnTo>
                    <a:pt x="81735" y="9241"/>
                  </a:lnTo>
                  <a:lnTo>
                    <a:pt x="81826" y="9332"/>
                  </a:lnTo>
                  <a:lnTo>
                    <a:pt x="81887" y="9180"/>
                  </a:lnTo>
                  <a:lnTo>
                    <a:pt x="81948" y="9180"/>
                  </a:lnTo>
                  <a:lnTo>
                    <a:pt x="81887" y="9545"/>
                  </a:lnTo>
                  <a:lnTo>
                    <a:pt x="81978" y="9696"/>
                  </a:lnTo>
                  <a:lnTo>
                    <a:pt x="82069" y="9696"/>
                  </a:lnTo>
                  <a:cubicBezTo>
                    <a:pt x="82069" y="9605"/>
                    <a:pt x="82069" y="9514"/>
                    <a:pt x="82039" y="9393"/>
                  </a:cubicBezTo>
                  <a:cubicBezTo>
                    <a:pt x="82009" y="9362"/>
                    <a:pt x="82009" y="9301"/>
                    <a:pt x="82009" y="9271"/>
                  </a:cubicBezTo>
                  <a:lnTo>
                    <a:pt x="82069" y="9271"/>
                  </a:lnTo>
                  <a:lnTo>
                    <a:pt x="82100" y="9423"/>
                  </a:lnTo>
                  <a:lnTo>
                    <a:pt x="82434" y="9423"/>
                  </a:lnTo>
                  <a:lnTo>
                    <a:pt x="82586" y="9666"/>
                  </a:lnTo>
                  <a:lnTo>
                    <a:pt x="82951" y="9545"/>
                  </a:lnTo>
                  <a:lnTo>
                    <a:pt x="82860" y="9423"/>
                  </a:lnTo>
                  <a:lnTo>
                    <a:pt x="83194" y="9271"/>
                  </a:lnTo>
                  <a:cubicBezTo>
                    <a:pt x="83278" y="9327"/>
                    <a:pt x="83259" y="9487"/>
                    <a:pt x="83399" y="9487"/>
                  </a:cubicBezTo>
                  <a:cubicBezTo>
                    <a:pt x="83411" y="9487"/>
                    <a:pt x="83423" y="9486"/>
                    <a:pt x="83437" y="9484"/>
                  </a:cubicBezTo>
                  <a:lnTo>
                    <a:pt x="83528" y="9058"/>
                  </a:lnTo>
                  <a:lnTo>
                    <a:pt x="83224" y="8815"/>
                  </a:lnTo>
                  <a:lnTo>
                    <a:pt x="83224" y="8663"/>
                  </a:lnTo>
                  <a:cubicBezTo>
                    <a:pt x="83133" y="8693"/>
                    <a:pt x="83042" y="8693"/>
                    <a:pt x="82951" y="8724"/>
                  </a:cubicBezTo>
                  <a:cubicBezTo>
                    <a:pt x="82951" y="8663"/>
                    <a:pt x="82981" y="8633"/>
                    <a:pt x="83012" y="8572"/>
                  </a:cubicBezTo>
                  <a:lnTo>
                    <a:pt x="82525" y="8572"/>
                  </a:lnTo>
                  <a:lnTo>
                    <a:pt x="82373" y="8389"/>
                  </a:lnTo>
                  <a:lnTo>
                    <a:pt x="82039" y="8511"/>
                  </a:lnTo>
                  <a:cubicBezTo>
                    <a:pt x="81917" y="8329"/>
                    <a:pt x="81644" y="8389"/>
                    <a:pt x="81613" y="8116"/>
                  </a:cubicBezTo>
                  <a:lnTo>
                    <a:pt x="81613" y="8116"/>
                  </a:lnTo>
                  <a:cubicBezTo>
                    <a:pt x="81676" y="8137"/>
                    <a:pt x="81754" y="8172"/>
                    <a:pt x="81806" y="8172"/>
                  </a:cubicBezTo>
                  <a:cubicBezTo>
                    <a:pt x="81829" y="8172"/>
                    <a:pt x="81847" y="8165"/>
                    <a:pt x="81857" y="8146"/>
                  </a:cubicBezTo>
                  <a:cubicBezTo>
                    <a:pt x="81923" y="8097"/>
                    <a:pt x="81985" y="8078"/>
                    <a:pt x="82044" y="8078"/>
                  </a:cubicBezTo>
                  <a:cubicBezTo>
                    <a:pt x="82201" y="8078"/>
                    <a:pt x="82340" y="8207"/>
                    <a:pt x="82495" y="8207"/>
                  </a:cubicBezTo>
                  <a:lnTo>
                    <a:pt x="82829" y="8055"/>
                  </a:lnTo>
                  <a:lnTo>
                    <a:pt x="82647" y="7994"/>
                  </a:lnTo>
                  <a:cubicBezTo>
                    <a:pt x="82708" y="7812"/>
                    <a:pt x="82981" y="7934"/>
                    <a:pt x="83042" y="7721"/>
                  </a:cubicBezTo>
                  <a:cubicBezTo>
                    <a:pt x="82890" y="7508"/>
                    <a:pt x="83012" y="7265"/>
                    <a:pt x="82920" y="7022"/>
                  </a:cubicBezTo>
                  <a:lnTo>
                    <a:pt x="82920" y="7022"/>
                  </a:lnTo>
                  <a:lnTo>
                    <a:pt x="82708" y="7113"/>
                  </a:lnTo>
                  <a:lnTo>
                    <a:pt x="82556" y="6718"/>
                  </a:lnTo>
                  <a:lnTo>
                    <a:pt x="82434" y="6748"/>
                  </a:lnTo>
                  <a:lnTo>
                    <a:pt x="82586" y="7082"/>
                  </a:lnTo>
                  <a:lnTo>
                    <a:pt x="82525" y="7143"/>
                  </a:lnTo>
                  <a:lnTo>
                    <a:pt x="82556" y="7204"/>
                  </a:lnTo>
                  <a:lnTo>
                    <a:pt x="82252" y="7660"/>
                  </a:lnTo>
                  <a:lnTo>
                    <a:pt x="82525" y="7812"/>
                  </a:lnTo>
                  <a:lnTo>
                    <a:pt x="82525" y="8025"/>
                  </a:lnTo>
                  <a:lnTo>
                    <a:pt x="82404" y="8025"/>
                  </a:lnTo>
                  <a:lnTo>
                    <a:pt x="82343" y="7842"/>
                  </a:lnTo>
                  <a:lnTo>
                    <a:pt x="82161" y="7964"/>
                  </a:lnTo>
                  <a:lnTo>
                    <a:pt x="82009" y="7721"/>
                  </a:lnTo>
                  <a:cubicBezTo>
                    <a:pt x="81974" y="7721"/>
                    <a:pt x="81939" y="7723"/>
                    <a:pt x="81906" y="7723"/>
                  </a:cubicBezTo>
                  <a:cubicBezTo>
                    <a:pt x="81825" y="7723"/>
                    <a:pt x="81757" y="7708"/>
                    <a:pt x="81735" y="7599"/>
                  </a:cubicBezTo>
                  <a:cubicBezTo>
                    <a:pt x="81674" y="7508"/>
                    <a:pt x="81735" y="7386"/>
                    <a:pt x="81826" y="7356"/>
                  </a:cubicBezTo>
                  <a:lnTo>
                    <a:pt x="81887" y="7508"/>
                  </a:lnTo>
                  <a:lnTo>
                    <a:pt x="82130" y="7386"/>
                  </a:lnTo>
                  <a:lnTo>
                    <a:pt x="82069" y="7174"/>
                  </a:lnTo>
                  <a:lnTo>
                    <a:pt x="82069" y="7174"/>
                  </a:lnTo>
                  <a:lnTo>
                    <a:pt x="82221" y="7204"/>
                  </a:lnTo>
                  <a:lnTo>
                    <a:pt x="82252" y="7447"/>
                  </a:lnTo>
                  <a:lnTo>
                    <a:pt x="82373" y="7326"/>
                  </a:lnTo>
                  <a:lnTo>
                    <a:pt x="82373" y="7143"/>
                  </a:lnTo>
                  <a:lnTo>
                    <a:pt x="82221" y="7082"/>
                  </a:lnTo>
                  <a:lnTo>
                    <a:pt x="82221" y="6930"/>
                  </a:lnTo>
                  <a:lnTo>
                    <a:pt x="82039" y="6718"/>
                  </a:lnTo>
                  <a:lnTo>
                    <a:pt x="81978" y="7022"/>
                  </a:lnTo>
                  <a:lnTo>
                    <a:pt x="81857" y="6809"/>
                  </a:lnTo>
                  <a:lnTo>
                    <a:pt x="81917" y="6718"/>
                  </a:lnTo>
                  <a:lnTo>
                    <a:pt x="81887" y="6687"/>
                  </a:lnTo>
                  <a:lnTo>
                    <a:pt x="81705" y="6809"/>
                  </a:lnTo>
                  <a:lnTo>
                    <a:pt x="81796" y="6900"/>
                  </a:lnTo>
                  <a:lnTo>
                    <a:pt x="81674" y="6930"/>
                  </a:lnTo>
                  <a:cubicBezTo>
                    <a:pt x="81588" y="6815"/>
                    <a:pt x="81638" y="6645"/>
                    <a:pt x="81461" y="6628"/>
                  </a:cubicBezTo>
                  <a:lnTo>
                    <a:pt x="81461" y="6628"/>
                  </a:lnTo>
                  <a:cubicBezTo>
                    <a:pt x="81461" y="6637"/>
                    <a:pt x="81461" y="6646"/>
                    <a:pt x="81461" y="6657"/>
                  </a:cubicBezTo>
                  <a:cubicBezTo>
                    <a:pt x="81482" y="6657"/>
                    <a:pt x="81461" y="6670"/>
                    <a:pt x="81446" y="6670"/>
                  </a:cubicBezTo>
                  <a:cubicBezTo>
                    <a:pt x="81438" y="6670"/>
                    <a:pt x="81431" y="6667"/>
                    <a:pt x="81431" y="6657"/>
                  </a:cubicBezTo>
                  <a:cubicBezTo>
                    <a:pt x="81436" y="6647"/>
                    <a:pt x="81441" y="6637"/>
                    <a:pt x="81446" y="6627"/>
                  </a:cubicBezTo>
                  <a:lnTo>
                    <a:pt x="81446" y="6627"/>
                  </a:lnTo>
                  <a:cubicBezTo>
                    <a:pt x="81441" y="6627"/>
                    <a:pt x="81436" y="6627"/>
                    <a:pt x="81431" y="6627"/>
                  </a:cubicBezTo>
                  <a:cubicBezTo>
                    <a:pt x="81431" y="6627"/>
                    <a:pt x="81431" y="6596"/>
                    <a:pt x="81431" y="6535"/>
                  </a:cubicBezTo>
                  <a:cubicBezTo>
                    <a:pt x="81449" y="6554"/>
                    <a:pt x="81457" y="6572"/>
                    <a:pt x="81460" y="6597"/>
                  </a:cubicBezTo>
                  <a:lnTo>
                    <a:pt x="81460" y="6597"/>
                  </a:lnTo>
                  <a:cubicBezTo>
                    <a:pt x="81501" y="6504"/>
                    <a:pt x="81522" y="6429"/>
                    <a:pt x="81522" y="6353"/>
                  </a:cubicBezTo>
                  <a:lnTo>
                    <a:pt x="81340" y="6323"/>
                  </a:lnTo>
                  <a:lnTo>
                    <a:pt x="81309" y="6171"/>
                  </a:lnTo>
                  <a:lnTo>
                    <a:pt x="81127" y="6171"/>
                  </a:lnTo>
                  <a:lnTo>
                    <a:pt x="81036" y="5958"/>
                  </a:lnTo>
                  <a:lnTo>
                    <a:pt x="81249" y="5867"/>
                  </a:lnTo>
                  <a:lnTo>
                    <a:pt x="81279" y="6019"/>
                  </a:lnTo>
                  <a:lnTo>
                    <a:pt x="81431" y="5927"/>
                  </a:lnTo>
                  <a:lnTo>
                    <a:pt x="81522" y="6019"/>
                  </a:lnTo>
                  <a:lnTo>
                    <a:pt x="81613" y="5927"/>
                  </a:lnTo>
                  <a:lnTo>
                    <a:pt x="81644" y="6201"/>
                  </a:lnTo>
                  <a:lnTo>
                    <a:pt x="81857" y="6079"/>
                  </a:lnTo>
                  <a:lnTo>
                    <a:pt x="82009" y="6171"/>
                  </a:lnTo>
                  <a:lnTo>
                    <a:pt x="82252" y="5988"/>
                  </a:lnTo>
                  <a:lnTo>
                    <a:pt x="82373" y="6171"/>
                  </a:lnTo>
                  <a:lnTo>
                    <a:pt x="82586" y="6171"/>
                  </a:lnTo>
                  <a:cubicBezTo>
                    <a:pt x="82647" y="6171"/>
                    <a:pt x="82677" y="6140"/>
                    <a:pt x="82738" y="6110"/>
                  </a:cubicBezTo>
                  <a:lnTo>
                    <a:pt x="82860" y="6323"/>
                  </a:lnTo>
                  <a:lnTo>
                    <a:pt x="83042" y="6110"/>
                  </a:lnTo>
                  <a:cubicBezTo>
                    <a:pt x="82981" y="5897"/>
                    <a:pt x="82738" y="5988"/>
                    <a:pt x="82738" y="5745"/>
                  </a:cubicBezTo>
                  <a:lnTo>
                    <a:pt x="82799" y="5684"/>
                  </a:lnTo>
                  <a:lnTo>
                    <a:pt x="82525" y="5593"/>
                  </a:lnTo>
                  <a:cubicBezTo>
                    <a:pt x="82464" y="5684"/>
                    <a:pt x="82252" y="5593"/>
                    <a:pt x="82221" y="5775"/>
                  </a:cubicBezTo>
                  <a:lnTo>
                    <a:pt x="82312" y="5897"/>
                  </a:lnTo>
                  <a:lnTo>
                    <a:pt x="81948" y="5836"/>
                  </a:lnTo>
                  <a:lnTo>
                    <a:pt x="81765" y="5897"/>
                  </a:lnTo>
                  <a:lnTo>
                    <a:pt x="81765" y="5745"/>
                  </a:lnTo>
                  <a:lnTo>
                    <a:pt x="82100" y="5684"/>
                  </a:lnTo>
                  <a:lnTo>
                    <a:pt x="81948" y="5411"/>
                  </a:lnTo>
                  <a:lnTo>
                    <a:pt x="81583" y="5806"/>
                  </a:lnTo>
                  <a:lnTo>
                    <a:pt x="81401" y="5806"/>
                  </a:lnTo>
                  <a:cubicBezTo>
                    <a:pt x="81492" y="5684"/>
                    <a:pt x="81644" y="5593"/>
                    <a:pt x="81553" y="5441"/>
                  </a:cubicBezTo>
                  <a:lnTo>
                    <a:pt x="81309" y="5350"/>
                  </a:lnTo>
                  <a:cubicBezTo>
                    <a:pt x="81309" y="5380"/>
                    <a:pt x="81279" y="5380"/>
                    <a:pt x="81279" y="5411"/>
                  </a:cubicBezTo>
                  <a:cubicBezTo>
                    <a:pt x="81309" y="5441"/>
                    <a:pt x="81309" y="5441"/>
                    <a:pt x="81340" y="5471"/>
                  </a:cubicBezTo>
                  <a:lnTo>
                    <a:pt x="81309" y="5502"/>
                  </a:lnTo>
                  <a:lnTo>
                    <a:pt x="81279" y="5441"/>
                  </a:lnTo>
                  <a:lnTo>
                    <a:pt x="81066" y="5441"/>
                  </a:lnTo>
                  <a:cubicBezTo>
                    <a:pt x="81036" y="5441"/>
                    <a:pt x="81005" y="5380"/>
                    <a:pt x="80975" y="5350"/>
                  </a:cubicBezTo>
                  <a:lnTo>
                    <a:pt x="80550" y="5471"/>
                  </a:lnTo>
                  <a:lnTo>
                    <a:pt x="80671" y="5320"/>
                  </a:lnTo>
                  <a:lnTo>
                    <a:pt x="80580" y="5198"/>
                  </a:lnTo>
                  <a:lnTo>
                    <a:pt x="80489" y="5350"/>
                  </a:lnTo>
                  <a:cubicBezTo>
                    <a:pt x="80386" y="5371"/>
                    <a:pt x="80296" y="5433"/>
                    <a:pt x="80202" y="5433"/>
                  </a:cubicBezTo>
                  <a:cubicBezTo>
                    <a:pt x="80158" y="5433"/>
                    <a:pt x="80112" y="5419"/>
                    <a:pt x="80063" y="5380"/>
                  </a:cubicBezTo>
                  <a:lnTo>
                    <a:pt x="80063" y="5289"/>
                  </a:lnTo>
                  <a:lnTo>
                    <a:pt x="80276" y="5259"/>
                  </a:lnTo>
                  <a:lnTo>
                    <a:pt x="80276" y="5016"/>
                  </a:lnTo>
                  <a:lnTo>
                    <a:pt x="80124" y="4955"/>
                  </a:lnTo>
                  <a:cubicBezTo>
                    <a:pt x="80124" y="4833"/>
                    <a:pt x="80124" y="4772"/>
                    <a:pt x="80124" y="4681"/>
                  </a:cubicBezTo>
                  <a:lnTo>
                    <a:pt x="80094" y="4681"/>
                  </a:lnTo>
                  <a:lnTo>
                    <a:pt x="79881" y="5228"/>
                  </a:lnTo>
                  <a:lnTo>
                    <a:pt x="79759" y="5168"/>
                  </a:lnTo>
                  <a:lnTo>
                    <a:pt x="79820" y="5107"/>
                  </a:lnTo>
                  <a:lnTo>
                    <a:pt x="79638" y="4833"/>
                  </a:lnTo>
                  <a:lnTo>
                    <a:pt x="79546" y="4833"/>
                  </a:lnTo>
                  <a:lnTo>
                    <a:pt x="79546" y="5046"/>
                  </a:lnTo>
                  <a:lnTo>
                    <a:pt x="79486" y="5016"/>
                  </a:lnTo>
                  <a:lnTo>
                    <a:pt x="79425" y="5228"/>
                  </a:lnTo>
                  <a:lnTo>
                    <a:pt x="79364" y="4894"/>
                  </a:lnTo>
                  <a:lnTo>
                    <a:pt x="79121" y="5016"/>
                  </a:lnTo>
                  <a:lnTo>
                    <a:pt x="78969" y="5320"/>
                  </a:lnTo>
                  <a:lnTo>
                    <a:pt x="78817" y="5228"/>
                  </a:lnTo>
                  <a:lnTo>
                    <a:pt x="78756" y="5289"/>
                  </a:lnTo>
                  <a:lnTo>
                    <a:pt x="78513" y="4955"/>
                  </a:lnTo>
                  <a:lnTo>
                    <a:pt x="78331" y="5228"/>
                  </a:lnTo>
                  <a:lnTo>
                    <a:pt x="78209" y="4894"/>
                  </a:lnTo>
                  <a:lnTo>
                    <a:pt x="78057" y="4894"/>
                  </a:lnTo>
                  <a:lnTo>
                    <a:pt x="78148" y="5076"/>
                  </a:lnTo>
                  <a:lnTo>
                    <a:pt x="78148" y="5076"/>
                  </a:lnTo>
                  <a:lnTo>
                    <a:pt x="77844" y="5016"/>
                  </a:lnTo>
                  <a:lnTo>
                    <a:pt x="77814" y="5137"/>
                  </a:lnTo>
                  <a:lnTo>
                    <a:pt x="77723" y="5137"/>
                  </a:lnTo>
                  <a:lnTo>
                    <a:pt x="77480" y="4924"/>
                  </a:lnTo>
                  <a:cubicBezTo>
                    <a:pt x="77519" y="4865"/>
                    <a:pt x="77583" y="4832"/>
                    <a:pt x="77657" y="4832"/>
                  </a:cubicBezTo>
                  <a:cubicBezTo>
                    <a:pt x="77697" y="4832"/>
                    <a:pt x="77740" y="4842"/>
                    <a:pt x="77784" y="4864"/>
                  </a:cubicBezTo>
                  <a:cubicBezTo>
                    <a:pt x="77795" y="4869"/>
                    <a:pt x="77809" y="4872"/>
                    <a:pt x="77825" y="4872"/>
                  </a:cubicBezTo>
                  <a:cubicBezTo>
                    <a:pt x="77891" y="4872"/>
                    <a:pt x="77989" y="4827"/>
                    <a:pt x="78087" y="4803"/>
                  </a:cubicBezTo>
                  <a:lnTo>
                    <a:pt x="78087" y="4529"/>
                  </a:lnTo>
                  <a:lnTo>
                    <a:pt x="78300" y="4499"/>
                  </a:lnTo>
                  <a:lnTo>
                    <a:pt x="78179" y="4377"/>
                  </a:lnTo>
                  <a:lnTo>
                    <a:pt x="77784" y="4408"/>
                  </a:lnTo>
                  <a:lnTo>
                    <a:pt x="77692" y="4316"/>
                  </a:lnTo>
                  <a:lnTo>
                    <a:pt x="77784" y="4256"/>
                  </a:lnTo>
                  <a:lnTo>
                    <a:pt x="77632" y="4134"/>
                  </a:lnTo>
                  <a:lnTo>
                    <a:pt x="77632" y="4286"/>
                  </a:lnTo>
                  <a:lnTo>
                    <a:pt x="77571" y="4286"/>
                  </a:lnTo>
                  <a:lnTo>
                    <a:pt x="77540" y="4134"/>
                  </a:lnTo>
                  <a:cubicBezTo>
                    <a:pt x="77516" y="4134"/>
                    <a:pt x="77487" y="4139"/>
                    <a:pt x="77461" y="4139"/>
                  </a:cubicBezTo>
                  <a:cubicBezTo>
                    <a:pt x="77421" y="4139"/>
                    <a:pt x="77388" y="4128"/>
                    <a:pt x="77388" y="4073"/>
                  </a:cubicBezTo>
                  <a:lnTo>
                    <a:pt x="77297" y="4134"/>
                  </a:lnTo>
                  <a:lnTo>
                    <a:pt x="77480" y="4347"/>
                  </a:lnTo>
                  <a:lnTo>
                    <a:pt x="77480" y="4408"/>
                  </a:lnTo>
                  <a:lnTo>
                    <a:pt x="77145" y="4620"/>
                  </a:lnTo>
                  <a:lnTo>
                    <a:pt x="77024" y="4347"/>
                  </a:lnTo>
                  <a:lnTo>
                    <a:pt x="77084" y="4256"/>
                  </a:lnTo>
                  <a:cubicBezTo>
                    <a:pt x="77054" y="4134"/>
                    <a:pt x="76841" y="4104"/>
                    <a:pt x="76872" y="3921"/>
                  </a:cubicBezTo>
                  <a:lnTo>
                    <a:pt x="76811" y="3861"/>
                  </a:lnTo>
                  <a:lnTo>
                    <a:pt x="76841" y="3830"/>
                  </a:lnTo>
                  <a:lnTo>
                    <a:pt x="76902" y="3891"/>
                  </a:lnTo>
                  <a:lnTo>
                    <a:pt x="77024" y="3952"/>
                  </a:lnTo>
                  <a:lnTo>
                    <a:pt x="77236" y="3830"/>
                  </a:lnTo>
                  <a:lnTo>
                    <a:pt x="77419" y="4043"/>
                  </a:lnTo>
                  <a:cubicBezTo>
                    <a:pt x="77439" y="4053"/>
                    <a:pt x="77463" y="4053"/>
                    <a:pt x="77485" y="4053"/>
                  </a:cubicBezTo>
                  <a:lnTo>
                    <a:pt x="77485" y="4053"/>
                  </a:lnTo>
                  <a:cubicBezTo>
                    <a:pt x="77530" y="4053"/>
                    <a:pt x="77571" y="4053"/>
                    <a:pt x="77571" y="4134"/>
                  </a:cubicBezTo>
                  <a:lnTo>
                    <a:pt x="77632" y="4134"/>
                  </a:lnTo>
                  <a:lnTo>
                    <a:pt x="77632" y="3982"/>
                  </a:lnTo>
                  <a:lnTo>
                    <a:pt x="77844" y="3982"/>
                  </a:lnTo>
                  <a:lnTo>
                    <a:pt x="78057" y="3769"/>
                  </a:lnTo>
                  <a:lnTo>
                    <a:pt x="78057" y="3192"/>
                  </a:lnTo>
                  <a:lnTo>
                    <a:pt x="77875" y="3283"/>
                  </a:lnTo>
                  <a:lnTo>
                    <a:pt x="77784" y="3192"/>
                  </a:lnTo>
                  <a:lnTo>
                    <a:pt x="77662" y="3557"/>
                  </a:lnTo>
                  <a:lnTo>
                    <a:pt x="77540" y="3405"/>
                  </a:lnTo>
                  <a:lnTo>
                    <a:pt x="77236" y="3435"/>
                  </a:lnTo>
                  <a:lnTo>
                    <a:pt x="76993" y="3192"/>
                  </a:lnTo>
                  <a:lnTo>
                    <a:pt x="76841" y="3192"/>
                  </a:lnTo>
                  <a:lnTo>
                    <a:pt x="76811" y="3070"/>
                  </a:lnTo>
                  <a:lnTo>
                    <a:pt x="76689" y="3070"/>
                  </a:lnTo>
                  <a:cubicBezTo>
                    <a:pt x="76674" y="3131"/>
                    <a:pt x="76636" y="3139"/>
                    <a:pt x="76594" y="3139"/>
                  </a:cubicBezTo>
                  <a:cubicBezTo>
                    <a:pt x="76580" y="3139"/>
                    <a:pt x="76566" y="3138"/>
                    <a:pt x="76552" y="3138"/>
                  </a:cubicBezTo>
                  <a:cubicBezTo>
                    <a:pt x="76524" y="3138"/>
                    <a:pt x="76497" y="3141"/>
                    <a:pt x="76477" y="3161"/>
                  </a:cubicBezTo>
                  <a:lnTo>
                    <a:pt x="76446" y="3344"/>
                  </a:lnTo>
                  <a:lnTo>
                    <a:pt x="76294" y="3253"/>
                  </a:lnTo>
                  <a:lnTo>
                    <a:pt x="76203" y="3435"/>
                  </a:lnTo>
                  <a:cubicBezTo>
                    <a:pt x="76189" y="3437"/>
                    <a:pt x="76176" y="3438"/>
                    <a:pt x="76165" y="3438"/>
                  </a:cubicBezTo>
                  <a:cubicBezTo>
                    <a:pt x="76025" y="3438"/>
                    <a:pt x="76046" y="3278"/>
                    <a:pt x="75990" y="3222"/>
                  </a:cubicBezTo>
                  <a:lnTo>
                    <a:pt x="75899" y="3283"/>
                  </a:lnTo>
                  <a:cubicBezTo>
                    <a:pt x="75869" y="3253"/>
                    <a:pt x="75869" y="3222"/>
                    <a:pt x="75869" y="3222"/>
                  </a:cubicBezTo>
                  <a:cubicBezTo>
                    <a:pt x="75899" y="3161"/>
                    <a:pt x="75899" y="3101"/>
                    <a:pt x="75929" y="3070"/>
                  </a:cubicBezTo>
                  <a:lnTo>
                    <a:pt x="75929" y="2614"/>
                  </a:lnTo>
                  <a:lnTo>
                    <a:pt x="76385" y="2493"/>
                  </a:lnTo>
                  <a:lnTo>
                    <a:pt x="76294" y="2857"/>
                  </a:lnTo>
                  <a:lnTo>
                    <a:pt x="76416" y="2979"/>
                  </a:lnTo>
                  <a:lnTo>
                    <a:pt x="76477" y="2918"/>
                  </a:lnTo>
                  <a:lnTo>
                    <a:pt x="76598" y="2979"/>
                  </a:lnTo>
                  <a:cubicBezTo>
                    <a:pt x="76628" y="2918"/>
                    <a:pt x="76659" y="2827"/>
                    <a:pt x="76659" y="2766"/>
                  </a:cubicBezTo>
                  <a:cubicBezTo>
                    <a:pt x="76659" y="2675"/>
                    <a:pt x="76659" y="2614"/>
                    <a:pt x="76628" y="2554"/>
                  </a:cubicBezTo>
                  <a:lnTo>
                    <a:pt x="76477" y="2493"/>
                  </a:lnTo>
                  <a:lnTo>
                    <a:pt x="76477" y="2462"/>
                  </a:lnTo>
                  <a:lnTo>
                    <a:pt x="76963" y="2462"/>
                  </a:lnTo>
                  <a:lnTo>
                    <a:pt x="76963" y="2584"/>
                  </a:lnTo>
                  <a:cubicBezTo>
                    <a:pt x="77000" y="2600"/>
                    <a:pt x="77034" y="2607"/>
                    <a:pt x="77065" y="2607"/>
                  </a:cubicBezTo>
                  <a:cubicBezTo>
                    <a:pt x="77212" y="2607"/>
                    <a:pt x="77304" y="2462"/>
                    <a:pt x="77480" y="2462"/>
                  </a:cubicBezTo>
                  <a:lnTo>
                    <a:pt x="77905" y="2918"/>
                  </a:lnTo>
                  <a:lnTo>
                    <a:pt x="77966" y="2705"/>
                  </a:lnTo>
                  <a:lnTo>
                    <a:pt x="78087" y="2675"/>
                  </a:lnTo>
                  <a:lnTo>
                    <a:pt x="77996" y="2462"/>
                  </a:lnTo>
                  <a:lnTo>
                    <a:pt x="78270" y="2432"/>
                  </a:lnTo>
                  <a:lnTo>
                    <a:pt x="78148" y="2310"/>
                  </a:lnTo>
                  <a:cubicBezTo>
                    <a:pt x="78118" y="2341"/>
                    <a:pt x="78057" y="2371"/>
                    <a:pt x="77996" y="2371"/>
                  </a:cubicBezTo>
                  <a:lnTo>
                    <a:pt x="77875" y="2371"/>
                  </a:lnTo>
                  <a:cubicBezTo>
                    <a:pt x="77966" y="2158"/>
                    <a:pt x="77936" y="1946"/>
                    <a:pt x="77753" y="1794"/>
                  </a:cubicBezTo>
                  <a:lnTo>
                    <a:pt x="77753" y="1794"/>
                  </a:lnTo>
                  <a:lnTo>
                    <a:pt x="77814" y="2098"/>
                  </a:lnTo>
                  <a:cubicBezTo>
                    <a:pt x="77761" y="2082"/>
                    <a:pt x="77712" y="2075"/>
                    <a:pt x="77665" y="2075"/>
                  </a:cubicBezTo>
                  <a:cubicBezTo>
                    <a:pt x="77445" y="2075"/>
                    <a:pt x="77285" y="2224"/>
                    <a:pt x="77084" y="2250"/>
                  </a:cubicBezTo>
                  <a:lnTo>
                    <a:pt x="77024" y="2462"/>
                  </a:lnTo>
                  <a:lnTo>
                    <a:pt x="76872" y="2037"/>
                  </a:lnTo>
                  <a:lnTo>
                    <a:pt x="76689" y="2098"/>
                  </a:lnTo>
                  <a:lnTo>
                    <a:pt x="76689" y="1946"/>
                  </a:lnTo>
                  <a:lnTo>
                    <a:pt x="76628" y="1885"/>
                  </a:lnTo>
                  <a:lnTo>
                    <a:pt x="76689" y="1854"/>
                  </a:lnTo>
                  <a:lnTo>
                    <a:pt x="76628" y="1459"/>
                  </a:lnTo>
                  <a:lnTo>
                    <a:pt x="76628" y="1459"/>
                  </a:lnTo>
                  <a:lnTo>
                    <a:pt x="76841" y="1550"/>
                  </a:lnTo>
                  <a:lnTo>
                    <a:pt x="76872" y="1216"/>
                  </a:lnTo>
                  <a:lnTo>
                    <a:pt x="76963" y="1307"/>
                  </a:lnTo>
                  <a:lnTo>
                    <a:pt x="77024" y="1247"/>
                  </a:lnTo>
                  <a:cubicBezTo>
                    <a:pt x="77076" y="1299"/>
                    <a:pt x="77124" y="1319"/>
                    <a:pt x="77172" y="1319"/>
                  </a:cubicBezTo>
                  <a:cubicBezTo>
                    <a:pt x="77263" y="1319"/>
                    <a:pt x="77349" y="1246"/>
                    <a:pt x="77449" y="1186"/>
                  </a:cubicBezTo>
                  <a:lnTo>
                    <a:pt x="77145" y="1003"/>
                  </a:lnTo>
                  <a:lnTo>
                    <a:pt x="77024" y="1155"/>
                  </a:lnTo>
                  <a:lnTo>
                    <a:pt x="76720" y="943"/>
                  </a:lnTo>
                  <a:lnTo>
                    <a:pt x="76507" y="1125"/>
                  </a:lnTo>
                  <a:lnTo>
                    <a:pt x="76355" y="882"/>
                  </a:lnTo>
                  <a:lnTo>
                    <a:pt x="76021" y="973"/>
                  </a:lnTo>
                  <a:lnTo>
                    <a:pt x="76112" y="1520"/>
                  </a:lnTo>
                  <a:cubicBezTo>
                    <a:pt x="76264" y="1520"/>
                    <a:pt x="76416" y="1520"/>
                    <a:pt x="76568" y="1581"/>
                  </a:cubicBezTo>
                  <a:lnTo>
                    <a:pt x="76325" y="1854"/>
                  </a:lnTo>
                  <a:lnTo>
                    <a:pt x="76112" y="1733"/>
                  </a:lnTo>
                  <a:lnTo>
                    <a:pt x="76173" y="2067"/>
                  </a:lnTo>
                  <a:lnTo>
                    <a:pt x="76021" y="2067"/>
                  </a:lnTo>
                  <a:lnTo>
                    <a:pt x="75990" y="1824"/>
                  </a:lnTo>
                  <a:cubicBezTo>
                    <a:pt x="75929" y="1915"/>
                    <a:pt x="75899" y="1976"/>
                    <a:pt x="75869" y="2037"/>
                  </a:cubicBezTo>
                  <a:cubicBezTo>
                    <a:pt x="75838" y="2098"/>
                    <a:pt x="75777" y="2158"/>
                    <a:pt x="75717" y="2250"/>
                  </a:cubicBezTo>
                  <a:lnTo>
                    <a:pt x="75625" y="2128"/>
                  </a:lnTo>
                  <a:lnTo>
                    <a:pt x="75291" y="2158"/>
                  </a:lnTo>
                  <a:lnTo>
                    <a:pt x="75261" y="2006"/>
                  </a:lnTo>
                  <a:lnTo>
                    <a:pt x="74866" y="2006"/>
                  </a:lnTo>
                  <a:lnTo>
                    <a:pt x="74835" y="1854"/>
                  </a:lnTo>
                  <a:lnTo>
                    <a:pt x="74714" y="1854"/>
                  </a:lnTo>
                  <a:cubicBezTo>
                    <a:pt x="74683" y="1885"/>
                    <a:pt x="74683" y="1885"/>
                    <a:pt x="74653" y="1915"/>
                  </a:cubicBezTo>
                  <a:lnTo>
                    <a:pt x="74622" y="1885"/>
                  </a:lnTo>
                  <a:lnTo>
                    <a:pt x="74683" y="1854"/>
                  </a:lnTo>
                  <a:cubicBezTo>
                    <a:pt x="74714" y="1763"/>
                    <a:pt x="74774" y="1702"/>
                    <a:pt x="74774" y="1642"/>
                  </a:cubicBezTo>
                  <a:lnTo>
                    <a:pt x="75200" y="1398"/>
                  </a:lnTo>
                  <a:lnTo>
                    <a:pt x="75625" y="1550"/>
                  </a:lnTo>
                  <a:lnTo>
                    <a:pt x="75777" y="1307"/>
                  </a:lnTo>
                  <a:cubicBezTo>
                    <a:pt x="75990" y="1368"/>
                    <a:pt x="75838" y="1459"/>
                    <a:pt x="75838" y="1520"/>
                  </a:cubicBezTo>
                  <a:cubicBezTo>
                    <a:pt x="76021" y="1490"/>
                    <a:pt x="76021" y="1490"/>
                    <a:pt x="75990" y="1247"/>
                  </a:cubicBezTo>
                  <a:lnTo>
                    <a:pt x="75686" y="1003"/>
                  </a:lnTo>
                  <a:cubicBezTo>
                    <a:pt x="75634" y="998"/>
                    <a:pt x="75582" y="996"/>
                    <a:pt x="75530" y="996"/>
                  </a:cubicBezTo>
                  <a:cubicBezTo>
                    <a:pt x="75278" y="996"/>
                    <a:pt x="75026" y="1055"/>
                    <a:pt x="74774" y="1155"/>
                  </a:cubicBezTo>
                  <a:lnTo>
                    <a:pt x="74440" y="1034"/>
                  </a:lnTo>
                  <a:lnTo>
                    <a:pt x="74592" y="639"/>
                  </a:lnTo>
                  <a:lnTo>
                    <a:pt x="74136" y="395"/>
                  </a:lnTo>
                  <a:lnTo>
                    <a:pt x="74075" y="517"/>
                  </a:lnTo>
                  <a:cubicBezTo>
                    <a:pt x="73954" y="426"/>
                    <a:pt x="74075" y="335"/>
                    <a:pt x="74075" y="243"/>
                  </a:cubicBezTo>
                  <a:lnTo>
                    <a:pt x="73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4" name="Google Shape;3554;p7"/>
            <p:cNvSpPr/>
            <p:nvPr/>
          </p:nvSpPr>
          <p:spPr>
            <a:xfrm>
              <a:off x="2281081" y="2794748"/>
              <a:ext cx="17013" cy="30949"/>
            </a:xfrm>
            <a:custGeom>
              <a:avLst/>
              <a:gdLst/>
              <a:ahLst/>
              <a:cxnLst/>
              <a:rect l="l" t="t" r="r" b="b"/>
              <a:pathLst>
                <a:path w="1187" h="2159" extrusionOk="0">
                  <a:moveTo>
                    <a:pt x="168" y="654"/>
                  </a:moveTo>
                  <a:lnTo>
                    <a:pt x="214" y="669"/>
                  </a:lnTo>
                  <a:lnTo>
                    <a:pt x="183" y="669"/>
                  </a:lnTo>
                  <a:lnTo>
                    <a:pt x="168" y="654"/>
                  </a:lnTo>
                  <a:close/>
                  <a:moveTo>
                    <a:pt x="700" y="1033"/>
                  </a:moveTo>
                  <a:lnTo>
                    <a:pt x="700" y="1064"/>
                  </a:lnTo>
                  <a:lnTo>
                    <a:pt x="639" y="1064"/>
                  </a:lnTo>
                  <a:lnTo>
                    <a:pt x="639" y="1033"/>
                  </a:lnTo>
                  <a:close/>
                  <a:moveTo>
                    <a:pt x="791" y="1277"/>
                  </a:moveTo>
                  <a:lnTo>
                    <a:pt x="791" y="1307"/>
                  </a:lnTo>
                  <a:lnTo>
                    <a:pt x="700" y="1307"/>
                  </a:lnTo>
                  <a:lnTo>
                    <a:pt x="700" y="1277"/>
                  </a:lnTo>
                  <a:close/>
                  <a:moveTo>
                    <a:pt x="791" y="1429"/>
                  </a:moveTo>
                  <a:lnTo>
                    <a:pt x="791" y="1459"/>
                  </a:lnTo>
                  <a:lnTo>
                    <a:pt x="700" y="1459"/>
                  </a:lnTo>
                  <a:lnTo>
                    <a:pt x="700" y="1429"/>
                  </a:lnTo>
                  <a:close/>
                  <a:moveTo>
                    <a:pt x="852" y="0"/>
                  </a:moveTo>
                  <a:lnTo>
                    <a:pt x="518" y="30"/>
                  </a:lnTo>
                  <a:lnTo>
                    <a:pt x="366" y="213"/>
                  </a:lnTo>
                  <a:lnTo>
                    <a:pt x="305" y="486"/>
                  </a:lnTo>
                  <a:lnTo>
                    <a:pt x="335" y="486"/>
                  </a:lnTo>
                  <a:lnTo>
                    <a:pt x="335" y="578"/>
                  </a:lnTo>
                  <a:lnTo>
                    <a:pt x="305" y="578"/>
                  </a:lnTo>
                  <a:lnTo>
                    <a:pt x="305" y="486"/>
                  </a:lnTo>
                  <a:lnTo>
                    <a:pt x="122" y="213"/>
                  </a:lnTo>
                  <a:lnTo>
                    <a:pt x="122" y="608"/>
                  </a:lnTo>
                  <a:lnTo>
                    <a:pt x="1" y="730"/>
                  </a:lnTo>
                  <a:lnTo>
                    <a:pt x="396" y="1033"/>
                  </a:lnTo>
                  <a:cubicBezTo>
                    <a:pt x="396" y="1033"/>
                    <a:pt x="426" y="1064"/>
                    <a:pt x="426" y="1094"/>
                  </a:cubicBezTo>
                  <a:lnTo>
                    <a:pt x="366" y="1185"/>
                  </a:lnTo>
                  <a:lnTo>
                    <a:pt x="609" y="1641"/>
                  </a:lnTo>
                  <a:lnTo>
                    <a:pt x="791" y="1641"/>
                  </a:lnTo>
                  <a:lnTo>
                    <a:pt x="700" y="1763"/>
                  </a:lnTo>
                  <a:lnTo>
                    <a:pt x="882" y="2158"/>
                  </a:lnTo>
                  <a:cubicBezTo>
                    <a:pt x="1034" y="2006"/>
                    <a:pt x="791" y="1915"/>
                    <a:pt x="852" y="1763"/>
                  </a:cubicBezTo>
                  <a:cubicBezTo>
                    <a:pt x="913" y="1611"/>
                    <a:pt x="943" y="1489"/>
                    <a:pt x="943" y="1337"/>
                  </a:cubicBezTo>
                  <a:cubicBezTo>
                    <a:pt x="943" y="1185"/>
                    <a:pt x="1065" y="1094"/>
                    <a:pt x="1186" y="1003"/>
                  </a:cubicBezTo>
                  <a:lnTo>
                    <a:pt x="913" y="730"/>
                  </a:lnTo>
                  <a:lnTo>
                    <a:pt x="974" y="638"/>
                  </a:lnTo>
                  <a:cubicBezTo>
                    <a:pt x="974" y="517"/>
                    <a:pt x="943" y="426"/>
                    <a:pt x="974" y="365"/>
                  </a:cubicBezTo>
                  <a:cubicBezTo>
                    <a:pt x="1004" y="274"/>
                    <a:pt x="1004" y="182"/>
                    <a:pt x="1004" y="9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5" name="Google Shape;3555;p7"/>
            <p:cNvSpPr/>
            <p:nvPr/>
          </p:nvSpPr>
          <p:spPr>
            <a:xfrm>
              <a:off x="2274545" y="2754653"/>
              <a:ext cx="20065" cy="23552"/>
            </a:xfrm>
            <a:custGeom>
              <a:avLst/>
              <a:gdLst/>
              <a:ahLst/>
              <a:cxnLst/>
              <a:rect l="l" t="t" r="r" b="b"/>
              <a:pathLst>
                <a:path w="1400" h="1643" extrusionOk="0">
                  <a:moveTo>
                    <a:pt x="852" y="1"/>
                  </a:moveTo>
                  <a:lnTo>
                    <a:pt x="943" y="213"/>
                  </a:lnTo>
                  <a:cubicBezTo>
                    <a:pt x="913" y="426"/>
                    <a:pt x="700" y="457"/>
                    <a:pt x="639" y="578"/>
                  </a:cubicBezTo>
                  <a:lnTo>
                    <a:pt x="457" y="517"/>
                  </a:lnTo>
                  <a:lnTo>
                    <a:pt x="518" y="457"/>
                  </a:lnTo>
                  <a:lnTo>
                    <a:pt x="366" y="274"/>
                  </a:lnTo>
                  <a:lnTo>
                    <a:pt x="123" y="274"/>
                  </a:lnTo>
                  <a:lnTo>
                    <a:pt x="123" y="639"/>
                  </a:lnTo>
                  <a:lnTo>
                    <a:pt x="335" y="548"/>
                  </a:lnTo>
                  <a:lnTo>
                    <a:pt x="427" y="791"/>
                  </a:lnTo>
                  <a:lnTo>
                    <a:pt x="305" y="730"/>
                  </a:lnTo>
                  <a:lnTo>
                    <a:pt x="1" y="1034"/>
                  </a:lnTo>
                  <a:lnTo>
                    <a:pt x="335" y="1277"/>
                  </a:lnTo>
                  <a:lnTo>
                    <a:pt x="335" y="1429"/>
                  </a:lnTo>
                  <a:cubicBezTo>
                    <a:pt x="396" y="1460"/>
                    <a:pt x="427" y="1460"/>
                    <a:pt x="487" y="1520"/>
                  </a:cubicBezTo>
                  <a:cubicBezTo>
                    <a:pt x="548" y="1551"/>
                    <a:pt x="578" y="1581"/>
                    <a:pt x="639" y="1642"/>
                  </a:cubicBezTo>
                  <a:lnTo>
                    <a:pt x="1004" y="1338"/>
                  </a:lnTo>
                  <a:lnTo>
                    <a:pt x="1004" y="1186"/>
                  </a:lnTo>
                  <a:lnTo>
                    <a:pt x="1308" y="973"/>
                  </a:lnTo>
                  <a:cubicBezTo>
                    <a:pt x="1186" y="882"/>
                    <a:pt x="1095" y="821"/>
                    <a:pt x="1034" y="730"/>
                  </a:cubicBezTo>
                  <a:cubicBezTo>
                    <a:pt x="1004" y="700"/>
                    <a:pt x="1034" y="609"/>
                    <a:pt x="1034" y="548"/>
                  </a:cubicBezTo>
                  <a:lnTo>
                    <a:pt x="1278" y="457"/>
                  </a:lnTo>
                  <a:lnTo>
                    <a:pt x="1399" y="213"/>
                  </a:lnTo>
                  <a:lnTo>
                    <a:pt x="1126" y="213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6" name="Google Shape;3556;p7"/>
            <p:cNvSpPr/>
            <p:nvPr/>
          </p:nvSpPr>
          <p:spPr>
            <a:xfrm>
              <a:off x="2257991" y="2952906"/>
              <a:ext cx="23978" cy="19195"/>
            </a:xfrm>
            <a:custGeom>
              <a:avLst/>
              <a:gdLst/>
              <a:ahLst/>
              <a:cxnLst/>
              <a:rect l="l" t="t" r="r" b="b"/>
              <a:pathLst>
                <a:path w="1673" h="1339" extrusionOk="0">
                  <a:moveTo>
                    <a:pt x="183" y="1"/>
                  </a:moveTo>
                  <a:lnTo>
                    <a:pt x="1" y="92"/>
                  </a:lnTo>
                  <a:lnTo>
                    <a:pt x="153" y="153"/>
                  </a:lnTo>
                  <a:lnTo>
                    <a:pt x="244" y="517"/>
                  </a:lnTo>
                  <a:lnTo>
                    <a:pt x="548" y="396"/>
                  </a:lnTo>
                  <a:lnTo>
                    <a:pt x="548" y="396"/>
                  </a:lnTo>
                  <a:cubicBezTo>
                    <a:pt x="609" y="578"/>
                    <a:pt x="487" y="730"/>
                    <a:pt x="457" y="912"/>
                  </a:cubicBezTo>
                  <a:lnTo>
                    <a:pt x="335" y="943"/>
                  </a:lnTo>
                  <a:lnTo>
                    <a:pt x="335" y="1338"/>
                  </a:lnTo>
                  <a:lnTo>
                    <a:pt x="548" y="1277"/>
                  </a:lnTo>
                  <a:cubicBezTo>
                    <a:pt x="578" y="1186"/>
                    <a:pt x="609" y="1064"/>
                    <a:pt x="609" y="943"/>
                  </a:cubicBezTo>
                  <a:cubicBezTo>
                    <a:pt x="639" y="882"/>
                    <a:pt x="670" y="852"/>
                    <a:pt x="730" y="821"/>
                  </a:cubicBezTo>
                  <a:lnTo>
                    <a:pt x="791" y="821"/>
                  </a:lnTo>
                  <a:lnTo>
                    <a:pt x="1095" y="730"/>
                  </a:lnTo>
                  <a:lnTo>
                    <a:pt x="1156" y="882"/>
                  </a:lnTo>
                  <a:lnTo>
                    <a:pt x="1247" y="882"/>
                  </a:lnTo>
                  <a:lnTo>
                    <a:pt x="1278" y="609"/>
                  </a:lnTo>
                  <a:lnTo>
                    <a:pt x="1308" y="609"/>
                  </a:lnTo>
                  <a:lnTo>
                    <a:pt x="1460" y="821"/>
                  </a:lnTo>
                  <a:cubicBezTo>
                    <a:pt x="1430" y="882"/>
                    <a:pt x="1430" y="943"/>
                    <a:pt x="1430" y="1034"/>
                  </a:cubicBezTo>
                  <a:cubicBezTo>
                    <a:pt x="1460" y="1095"/>
                    <a:pt x="1490" y="1156"/>
                    <a:pt x="1551" y="1247"/>
                  </a:cubicBezTo>
                  <a:cubicBezTo>
                    <a:pt x="1673" y="1156"/>
                    <a:pt x="1642" y="1064"/>
                    <a:pt x="1612" y="973"/>
                  </a:cubicBezTo>
                  <a:cubicBezTo>
                    <a:pt x="1551" y="912"/>
                    <a:pt x="1521" y="852"/>
                    <a:pt x="1642" y="821"/>
                  </a:cubicBezTo>
                  <a:lnTo>
                    <a:pt x="1369" y="457"/>
                  </a:lnTo>
                  <a:lnTo>
                    <a:pt x="1308" y="517"/>
                  </a:lnTo>
                  <a:lnTo>
                    <a:pt x="1186" y="365"/>
                  </a:lnTo>
                  <a:lnTo>
                    <a:pt x="791" y="609"/>
                  </a:lnTo>
                  <a:lnTo>
                    <a:pt x="670" y="24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7" name="Google Shape;3557;p7"/>
            <p:cNvSpPr/>
            <p:nvPr/>
          </p:nvSpPr>
          <p:spPr>
            <a:xfrm>
              <a:off x="2291974" y="2763369"/>
              <a:ext cx="13960" cy="15654"/>
            </a:xfrm>
            <a:custGeom>
              <a:avLst/>
              <a:gdLst/>
              <a:ahLst/>
              <a:cxnLst/>
              <a:rect l="l" t="t" r="r" b="b"/>
              <a:pathLst>
                <a:path w="974" h="1092" extrusionOk="0">
                  <a:moveTo>
                    <a:pt x="366" y="456"/>
                  </a:moveTo>
                  <a:lnTo>
                    <a:pt x="366" y="548"/>
                  </a:lnTo>
                  <a:lnTo>
                    <a:pt x="335" y="548"/>
                  </a:lnTo>
                  <a:lnTo>
                    <a:pt x="335" y="456"/>
                  </a:lnTo>
                  <a:close/>
                  <a:moveTo>
                    <a:pt x="578" y="305"/>
                  </a:moveTo>
                  <a:cubicBezTo>
                    <a:pt x="639" y="426"/>
                    <a:pt x="761" y="335"/>
                    <a:pt x="852" y="426"/>
                  </a:cubicBezTo>
                  <a:lnTo>
                    <a:pt x="821" y="548"/>
                  </a:lnTo>
                  <a:lnTo>
                    <a:pt x="548" y="426"/>
                  </a:lnTo>
                  <a:lnTo>
                    <a:pt x="548" y="335"/>
                  </a:lnTo>
                  <a:lnTo>
                    <a:pt x="578" y="305"/>
                  </a:lnTo>
                  <a:close/>
                  <a:moveTo>
                    <a:pt x="548" y="1"/>
                  </a:moveTo>
                  <a:cubicBezTo>
                    <a:pt x="457" y="61"/>
                    <a:pt x="366" y="122"/>
                    <a:pt x="274" y="183"/>
                  </a:cubicBezTo>
                  <a:cubicBezTo>
                    <a:pt x="214" y="244"/>
                    <a:pt x="153" y="335"/>
                    <a:pt x="122" y="426"/>
                  </a:cubicBezTo>
                  <a:lnTo>
                    <a:pt x="183" y="578"/>
                  </a:lnTo>
                  <a:lnTo>
                    <a:pt x="31" y="639"/>
                  </a:lnTo>
                  <a:lnTo>
                    <a:pt x="1" y="1064"/>
                  </a:lnTo>
                  <a:lnTo>
                    <a:pt x="183" y="1064"/>
                  </a:lnTo>
                  <a:cubicBezTo>
                    <a:pt x="244" y="943"/>
                    <a:pt x="305" y="821"/>
                    <a:pt x="305" y="700"/>
                  </a:cubicBezTo>
                  <a:cubicBezTo>
                    <a:pt x="305" y="700"/>
                    <a:pt x="274" y="669"/>
                    <a:pt x="244" y="669"/>
                  </a:cubicBezTo>
                  <a:lnTo>
                    <a:pt x="274" y="639"/>
                  </a:lnTo>
                  <a:lnTo>
                    <a:pt x="305" y="700"/>
                  </a:lnTo>
                  <a:lnTo>
                    <a:pt x="670" y="700"/>
                  </a:lnTo>
                  <a:cubicBezTo>
                    <a:pt x="548" y="821"/>
                    <a:pt x="457" y="882"/>
                    <a:pt x="396" y="943"/>
                  </a:cubicBezTo>
                  <a:cubicBezTo>
                    <a:pt x="366" y="973"/>
                    <a:pt x="305" y="1034"/>
                    <a:pt x="274" y="1064"/>
                  </a:cubicBezTo>
                  <a:cubicBezTo>
                    <a:pt x="370" y="1078"/>
                    <a:pt x="453" y="1092"/>
                    <a:pt x="526" y="1092"/>
                  </a:cubicBezTo>
                  <a:cubicBezTo>
                    <a:pt x="617" y="1092"/>
                    <a:pt x="693" y="1071"/>
                    <a:pt x="761" y="1004"/>
                  </a:cubicBezTo>
                  <a:lnTo>
                    <a:pt x="791" y="760"/>
                  </a:lnTo>
                  <a:lnTo>
                    <a:pt x="973" y="852"/>
                  </a:lnTo>
                  <a:lnTo>
                    <a:pt x="973" y="213"/>
                  </a:lnTo>
                  <a:lnTo>
                    <a:pt x="700" y="31"/>
                  </a:lnTo>
                  <a:cubicBezTo>
                    <a:pt x="700" y="61"/>
                    <a:pt x="670" y="61"/>
                    <a:pt x="670" y="92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8" name="Google Shape;3558;p7"/>
            <p:cNvSpPr/>
            <p:nvPr/>
          </p:nvSpPr>
          <p:spPr>
            <a:xfrm>
              <a:off x="2410905" y="2672743"/>
              <a:ext cx="17887" cy="13088"/>
            </a:xfrm>
            <a:custGeom>
              <a:avLst/>
              <a:gdLst/>
              <a:ahLst/>
              <a:cxnLst/>
              <a:rect l="l" t="t" r="r" b="b"/>
              <a:pathLst>
                <a:path w="1248" h="913" extrusionOk="0">
                  <a:moveTo>
                    <a:pt x="335" y="304"/>
                  </a:moveTo>
                  <a:lnTo>
                    <a:pt x="335" y="365"/>
                  </a:lnTo>
                  <a:lnTo>
                    <a:pt x="305" y="365"/>
                  </a:lnTo>
                  <a:lnTo>
                    <a:pt x="305" y="304"/>
                  </a:lnTo>
                  <a:close/>
                  <a:moveTo>
                    <a:pt x="305" y="0"/>
                  </a:moveTo>
                  <a:lnTo>
                    <a:pt x="1" y="335"/>
                  </a:lnTo>
                  <a:lnTo>
                    <a:pt x="62" y="517"/>
                  </a:lnTo>
                  <a:lnTo>
                    <a:pt x="396" y="608"/>
                  </a:lnTo>
                  <a:lnTo>
                    <a:pt x="274" y="791"/>
                  </a:lnTo>
                  <a:lnTo>
                    <a:pt x="305" y="821"/>
                  </a:lnTo>
                  <a:lnTo>
                    <a:pt x="426" y="760"/>
                  </a:lnTo>
                  <a:lnTo>
                    <a:pt x="639" y="821"/>
                  </a:lnTo>
                  <a:cubicBezTo>
                    <a:pt x="665" y="742"/>
                    <a:pt x="692" y="663"/>
                    <a:pt x="797" y="663"/>
                  </a:cubicBezTo>
                  <a:cubicBezTo>
                    <a:pt x="813" y="663"/>
                    <a:pt x="832" y="665"/>
                    <a:pt x="852" y="669"/>
                  </a:cubicBezTo>
                  <a:lnTo>
                    <a:pt x="882" y="912"/>
                  </a:lnTo>
                  <a:lnTo>
                    <a:pt x="1004" y="821"/>
                  </a:lnTo>
                  <a:lnTo>
                    <a:pt x="1156" y="912"/>
                  </a:lnTo>
                  <a:lnTo>
                    <a:pt x="1247" y="669"/>
                  </a:lnTo>
                  <a:lnTo>
                    <a:pt x="913" y="243"/>
                  </a:lnTo>
                  <a:lnTo>
                    <a:pt x="730" y="304"/>
                  </a:lnTo>
                  <a:lnTo>
                    <a:pt x="700" y="91"/>
                  </a:lnTo>
                  <a:cubicBezTo>
                    <a:pt x="659" y="71"/>
                    <a:pt x="616" y="68"/>
                    <a:pt x="570" y="68"/>
                  </a:cubicBezTo>
                  <a:cubicBezTo>
                    <a:pt x="548" y="68"/>
                    <a:pt x="525" y="69"/>
                    <a:pt x="502" y="69"/>
                  </a:cubicBezTo>
                  <a:cubicBezTo>
                    <a:pt x="434" y="69"/>
                    <a:pt x="366" y="61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9" name="Google Shape;3559;p7"/>
            <p:cNvSpPr/>
            <p:nvPr/>
          </p:nvSpPr>
          <p:spPr>
            <a:xfrm>
              <a:off x="3380226" y="2786463"/>
              <a:ext cx="24408" cy="20055"/>
            </a:xfrm>
            <a:custGeom>
              <a:avLst/>
              <a:gdLst/>
              <a:ahLst/>
              <a:cxnLst/>
              <a:rect l="l" t="t" r="r" b="b"/>
              <a:pathLst>
                <a:path w="1703" h="1399" extrusionOk="0">
                  <a:moveTo>
                    <a:pt x="791" y="365"/>
                  </a:moveTo>
                  <a:lnTo>
                    <a:pt x="578" y="608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657" y="544"/>
                    <a:pt x="724" y="454"/>
                    <a:pt x="791" y="365"/>
                  </a:cubicBezTo>
                  <a:close/>
                  <a:moveTo>
                    <a:pt x="1338" y="1"/>
                  </a:moveTo>
                  <a:lnTo>
                    <a:pt x="1398" y="122"/>
                  </a:lnTo>
                  <a:lnTo>
                    <a:pt x="1307" y="183"/>
                  </a:lnTo>
                  <a:cubicBezTo>
                    <a:pt x="1280" y="183"/>
                    <a:pt x="1253" y="181"/>
                    <a:pt x="1225" y="181"/>
                  </a:cubicBezTo>
                  <a:cubicBezTo>
                    <a:pt x="1124" y="181"/>
                    <a:pt x="1003" y="200"/>
                    <a:pt x="791" y="365"/>
                  </a:cubicBezTo>
                  <a:cubicBezTo>
                    <a:pt x="791" y="365"/>
                    <a:pt x="791" y="365"/>
                    <a:pt x="791" y="365"/>
                  </a:cubicBezTo>
                  <a:lnTo>
                    <a:pt x="791" y="365"/>
                  </a:lnTo>
                  <a:cubicBezTo>
                    <a:pt x="639" y="639"/>
                    <a:pt x="669" y="639"/>
                    <a:pt x="669" y="639"/>
                  </a:cubicBezTo>
                  <a:lnTo>
                    <a:pt x="639" y="669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566" y="649"/>
                    <a:pt x="541" y="675"/>
                    <a:pt x="517" y="700"/>
                  </a:cubicBezTo>
                  <a:cubicBezTo>
                    <a:pt x="365" y="852"/>
                    <a:pt x="183" y="973"/>
                    <a:pt x="31" y="1095"/>
                  </a:cubicBezTo>
                  <a:lnTo>
                    <a:pt x="91" y="1186"/>
                  </a:lnTo>
                  <a:lnTo>
                    <a:pt x="0" y="1277"/>
                  </a:lnTo>
                  <a:lnTo>
                    <a:pt x="274" y="1399"/>
                  </a:lnTo>
                  <a:lnTo>
                    <a:pt x="183" y="1277"/>
                  </a:lnTo>
                  <a:cubicBezTo>
                    <a:pt x="213" y="943"/>
                    <a:pt x="547" y="1004"/>
                    <a:pt x="730" y="852"/>
                  </a:cubicBezTo>
                  <a:cubicBezTo>
                    <a:pt x="839" y="852"/>
                    <a:pt x="776" y="1073"/>
                    <a:pt x="918" y="1073"/>
                  </a:cubicBezTo>
                  <a:cubicBezTo>
                    <a:pt x="933" y="1073"/>
                    <a:pt x="952" y="1070"/>
                    <a:pt x="973" y="1064"/>
                  </a:cubicBezTo>
                  <a:lnTo>
                    <a:pt x="943" y="669"/>
                  </a:lnTo>
                  <a:lnTo>
                    <a:pt x="1095" y="426"/>
                  </a:lnTo>
                  <a:lnTo>
                    <a:pt x="1338" y="517"/>
                  </a:lnTo>
                  <a:lnTo>
                    <a:pt x="1520" y="304"/>
                  </a:lnTo>
                  <a:lnTo>
                    <a:pt x="1702" y="396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0" name="Google Shape;3560;p7"/>
            <p:cNvSpPr/>
            <p:nvPr/>
          </p:nvSpPr>
          <p:spPr>
            <a:xfrm>
              <a:off x="3443834" y="2927204"/>
              <a:ext cx="27017" cy="14392"/>
            </a:xfrm>
            <a:custGeom>
              <a:avLst/>
              <a:gdLst/>
              <a:ahLst/>
              <a:cxnLst/>
              <a:rect l="l" t="t" r="r" b="b"/>
              <a:pathLst>
                <a:path w="1885" h="1004" extrusionOk="0">
                  <a:moveTo>
                    <a:pt x="152" y="0"/>
                  </a:moveTo>
                  <a:lnTo>
                    <a:pt x="122" y="152"/>
                  </a:lnTo>
                  <a:lnTo>
                    <a:pt x="0" y="91"/>
                  </a:lnTo>
                  <a:lnTo>
                    <a:pt x="0" y="213"/>
                  </a:lnTo>
                  <a:lnTo>
                    <a:pt x="274" y="304"/>
                  </a:lnTo>
                  <a:cubicBezTo>
                    <a:pt x="310" y="268"/>
                    <a:pt x="357" y="221"/>
                    <a:pt x="402" y="221"/>
                  </a:cubicBezTo>
                  <a:cubicBezTo>
                    <a:pt x="432" y="221"/>
                    <a:pt x="462" y="243"/>
                    <a:pt x="486" y="304"/>
                  </a:cubicBezTo>
                  <a:cubicBezTo>
                    <a:pt x="578" y="426"/>
                    <a:pt x="730" y="395"/>
                    <a:pt x="821" y="456"/>
                  </a:cubicBezTo>
                  <a:cubicBezTo>
                    <a:pt x="942" y="547"/>
                    <a:pt x="1064" y="517"/>
                    <a:pt x="1185" y="578"/>
                  </a:cubicBezTo>
                  <a:cubicBezTo>
                    <a:pt x="1307" y="639"/>
                    <a:pt x="1550" y="578"/>
                    <a:pt x="1550" y="821"/>
                  </a:cubicBezTo>
                  <a:lnTo>
                    <a:pt x="1459" y="882"/>
                  </a:lnTo>
                  <a:lnTo>
                    <a:pt x="1550" y="1003"/>
                  </a:lnTo>
                  <a:lnTo>
                    <a:pt x="1641" y="912"/>
                  </a:lnTo>
                  <a:lnTo>
                    <a:pt x="1672" y="943"/>
                  </a:lnTo>
                  <a:lnTo>
                    <a:pt x="1885" y="882"/>
                  </a:lnTo>
                  <a:lnTo>
                    <a:pt x="1702" y="639"/>
                  </a:lnTo>
                  <a:lnTo>
                    <a:pt x="1824" y="517"/>
                  </a:lnTo>
                  <a:lnTo>
                    <a:pt x="1581" y="608"/>
                  </a:lnTo>
                  <a:lnTo>
                    <a:pt x="1398" y="426"/>
                  </a:lnTo>
                  <a:lnTo>
                    <a:pt x="1398" y="274"/>
                  </a:lnTo>
                  <a:cubicBezTo>
                    <a:pt x="1246" y="243"/>
                    <a:pt x="1246" y="61"/>
                    <a:pt x="1125" y="0"/>
                  </a:cubicBezTo>
                  <a:lnTo>
                    <a:pt x="1094" y="31"/>
                  </a:lnTo>
                  <a:lnTo>
                    <a:pt x="790" y="0"/>
                  </a:lnTo>
                  <a:lnTo>
                    <a:pt x="790" y="0"/>
                  </a:lnTo>
                  <a:cubicBezTo>
                    <a:pt x="821" y="61"/>
                    <a:pt x="851" y="91"/>
                    <a:pt x="882" y="152"/>
                  </a:cubicBezTo>
                  <a:lnTo>
                    <a:pt x="942" y="183"/>
                  </a:lnTo>
                  <a:lnTo>
                    <a:pt x="912" y="213"/>
                  </a:lnTo>
                  <a:lnTo>
                    <a:pt x="882" y="152"/>
                  </a:lnTo>
                  <a:cubicBezTo>
                    <a:pt x="865" y="156"/>
                    <a:pt x="849" y="157"/>
                    <a:pt x="834" y="157"/>
                  </a:cubicBezTo>
                  <a:cubicBezTo>
                    <a:pt x="709" y="157"/>
                    <a:pt x="622" y="55"/>
                    <a:pt x="486" y="0"/>
                  </a:cubicBezTo>
                  <a:lnTo>
                    <a:pt x="365" y="9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1" name="Google Shape;3561;p7"/>
            <p:cNvSpPr/>
            <p:nvPr/>
          </p:nvSpPr>
          <p:spPr>
            <a:xfrm>
              <a:off x="2389564" y="2674922"/>
              <a:ext cx="19177" cy="12213"/>
            </a:xfrm>
            <a:custGeom>
              <a:avLst/>
              <a:gdLst/>
              <a:ahLst/>
              <a:cxnLst/>
              <a:rect l="l" t="t" r="r" b="b"/>
              <a:pathLst>
                <a:path w="1338" h="852" extrusionOk="0">
                  <a:moveTo>
                    <a:pt x="578" y="395"/>
                  </a:moveTo>
                  <a:lnTo>
                    <a:pt x="578" y="426"/>
                  </a:lnTo>
                  <a:lnTo>
                    <a:pt x="517" y="426"/>
                  </a:lnTo>
                  <a:lnTo>
                    <a:pt x="517" y="395"/>
                  </a:lnTo>
                  <a:close/>
                  <a:moveTo>
                    <a:pt x="852" y="365"/>
                  </a:moveTo>
                  <a:lnTo>
                    <a:pt x="882" y="517"/>
                  </a:lnTo>
                  <a:lnTo>
                    <a:pt x="821" y="517"/>
                  </a:lnTo>
                  <a:lnTo>
                    <a:pt x="821" y="365"/>
                  </a:lnTo>
                  <a:close/>
                  <a:moveTo>
                    <a:pt x="1064" y="0"/>
                  </a:moveTo>
                  <a:lnTo>
                    <a:pt x="730" y="274"/>
                  </a:lnTo>
                  <a:lnTo>
                    <a:pt x="548" y="31"/>
                  </a:lnTo>
                  <a:lnTo>
                    <a:pt x="426" y="122"/>
                  </a:lnTo>
                  <a:lnTo>
                    <a:pt x="213" y="61"/>
                  </a:lnTo>
                  <a:cubicBezTo>
                    <a:pt x="152" y="122"/>
                    <a:pt x="61" y="183"/>
                    <a:pt x="0" y="274"/>
                  </a:cubicBezTo>
                  <a:cubicBezTo>
                    <a:pt x="0" y="274"/>
                    <a:pt x="0" y="304"/>
                    <a:pt x="0" y="365"/>
                  </a:cubicBezTo>
                  <a:lnTo>
                    <a:pt x="183" y="395"/>
                  </a:lnTo>
                  <a:lnTo>
                    <a:pt x="304" y="699"/>
                  </a:lnTo>
                  <a:lnTo>
                    <a:pt x="183" y="851"/>
                  </a:lnTo>
                  <a:cubicBezTo>
                    <a:pt x="426" y="760"/>
                    <a:pt x="639" y="760"/>
                    <a:pt x="791" y="669"/>
                  </a:cubicBezTo>
                  <a:cubicBezTo>
                    <a:pt x="943" y="547"/>
                    <a:pt x="1125" y="456"/>
                    <a:pt x="1125" y="243"/>
                  </a:cubicBezTo>
                  <a:lnTo>
                    <a:pt x="1307" y="304"/>
                  </a:lnTo>
                  <a:lnTo>
                    <a:pt x="1338" y="152"/>
                  </a:lnTo>
                  <a:lnTo>
                    <a:pt x="1125" y="122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2" name="Google Shape;3562;p7"/>
            <p:cNvSpPr/>
            <p:nvPr/>
          </p:nvSpPr>
          <p:spPr>
            <a:xfrm>
              <a:off x="3457335" y="2718056"/>
              <a:ext cx="15694" cy="1875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639" y="0"/>
                  </a:moveTo>
                  <a:lnTo>
                    <a:pt x="456" y="31"/>
                  </a:lnTo>
                  <a:cubicBezTo>
                    <a:pt x="456" y="183"/>
                    <a:pt x="426" y="304"/>
                    <a:pt x="335" y="426"/>
                  </a:cubicBezTo>
                  <a:lnTo>
                    <a:pt x="213" y="426"/>
                  </a:lnTo>
                  <a:lnTo>
                    <a:pt x="0" y="608"/>
                  </a:lnTo>
                  <a:lnTo>
                    <a:pt x="92" y="730"/>
                  </a:lnTo>
                  <a:cubicBezTo>
                    <a:pt x="213" y="791"/>
                    <a:pt x="304" y="943"/>
                    <a:pt x="487" y="943"/>
                  </a:cubicBezTo>
                  <a:lnTo>
                    <a:pt x="578" y="882"/>
                  </a:lnTo>
                  <a:lnTo>
                    <a:pt x="760" y="1186"/>
                  </a:lnTo>
                  <a:lnTo>
                    <a:pt x="851" y="1125"/>
                  </a:lnTo>
                  <a:lnTo>
                    <a:pt x="1095" y="1307"/>
                  </a:lnTo>
                  <a:cubicBezTo>
                    <a:pt x="1064" y="1155"/>
                    <a:pt x="1064" y="1034"/>
                    <a:pt x="1003" y="973"/>
                  </a:cubicBezTo>
                  <a:cubicBezTo>
                    <a:pt x="851" y="791"/>
                    <a:pt x="730" y="578"/>
                    <a:pt x="699" y="365"/>
                  </a:cubicBezTo>
                  <a:lnTo>
                    <a:pt x="821" y="244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3" name="Google Shape;3563;p7"/>
            <p:cNvSpPr/>
            <p:nvPr/>
          </p:nvSpPr>
          <p:spPr>
            <a:xfrm>
              <a:off x="3385013" y="2901487"/>
              <a:ext cx="16568" cy="10479"/>
            </a:xfrm>
            <a:custGeom>
              <a:avLst/>
              <a:gdLst/>
              <a:ahLst/>
              <a:cxnLst/>
              <a:rect l="l" t="t" r="r" b="b"/>
              <a:pathLst>
                <a:path w="1156" h="731" extrusionOk="0">
                  <a:moveTo>
                    <a:pt x="730" y="1"/>
                  </a:moveTo>
                  <a:lnTo>
                    <a:pt x="700" y="153"/>
                  </a:lnTo>
                  <a:cubicBezTo>
                    <a:pt x="616" y="132"/>
                    <a:pt x="518" y="97"/>
                    <a:pt x="455" y="97"/>
                  </a:cubicBezTo>
                  <a:cubicBezTo>
                    <a:pt x="426" y="97"/>
                    <a:pt x="405" y="104"/>
                    <a:pt x="396" y="123"/>
                  </a:cubicBezTo>
                  <a:cubicBezTo>
                    <a:pt x="359" y="141"/>
                    <a:pt x="325" y="148"/>
                    <a:pt x="295" y="148"/>
                  </a:cubicBezTo>
                  <a:cubicBezTo>
                    <a:pt x="187" y="148"/>
                    <a:pt x="113" y="58"/>
                    <a:pt x="29" y="58"/>
                  </a:cubicBezTo>
                  <a:cubicBezTo>
                    <a:pt x="20" y="58"/>
                    <a:pt x="10" y="59"/>
                    <a:pt x="1" y="62"/>
                  </a:cubicBezTo>
                  <a:lnTo>
                    <a:pt x="31" y="366"/>
                  </a:lnTo>
                  <a:lnTo>
                    <a:pt x="426" y="730"/>
                  </a:lnTo>
                  <a:lnTo>
                    <a:pt x="457" y="487"/>
                  </a:lnTo>
                  <a:lnTo>
                    <a:pt x="548" y="670"/>
                  </a:lnTo>
                  <a:lnTo>
                    <a:pt x="700" y="670"/>
                  </a:lnTo>
                  <a:lnTo>
                    <a:pt x="1064" y="487"/>
                  </a:lnTo>
                  <a:lnTo>
                    <a:pt x="1156" y="183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4" name="Google Shape;3564;p7"/>
            <p:cNvSpPr/>
            <p:nvPr/>
          </p:nvSpPr>
          <p:spPr>
            <a:xfrm>
              <a:off x="3450355" y="2940664"/>
              <a:ext cx="21800" cy="12256"/>
            </a:xfrm>
            <a:custGeom>
              <a:avLst/>
              <a:gdLst/>
              <a:ahLst/>
              <a:cxnLst/>
              <a:rect l="l" t="t" r="r" b="b"/>
              <a:pathLst>
                <a:path w="1521" h="855" extrusionOk="0">
                  <a:moveTo>
                    <a:pt x="345" y="0"/>
                  </a:moveTo>
                  <a:cubicBezTo>
                    <a:pt x="258" y="0"/>
                    <a:pt x="183" y="14"/>
                    <a:pt x="123" y="95"/>
                  </a:cubicBezTo>
                  <a:lnTo>
                    <a:pt x="1" y="247"/>
                  </a:lnTo>
                  <a:lnTo>
                    <a:pt x="335" y="247"/>
                  </a:lnTo>
                  <a:lnTo>
                    <a:pt x="366" y="429"/>
                  </a:lnTo>
                  <a:cubicBezTo>
                    <a:pt x="670" y="520"/>
                    <a:pt x="700" y="551"/>
                    <a:pt x="609" y="855"/>
                  </a:cubicBezTo>
                  <a:lnTo>
                    <a:pt x="882" y="763"/>
                  </a:lnTo>
                  <a:lnTo>
                    <a:pt x="1095" y="490"/>
                  </a:lnTo>
                  <a:lnTo>
                    <a:pt x="1369" y="581"/>
                  </a:lnTo>
                  <a:lnTo>
                    <a:pt x="1521" y="520"/>
                  </a:lnTo>
                  <a:lnTo>
                    <a:pt x="1338" y="308"/>
                  </a:lnTo>
                  <a:lnTo>
                    <a:pt x="913" y="308"/>
                  </a:lnTo>
                  <a:lnTo>
                    <a:pt x="761" y="156"/>
                  </a:lnTo>
                  <a:lnTo>
                    <a:pt x="518" y="156"/>
                  </a:lnTo>
                  <a:lnTo>
                    <a:pt x="487" y="4"/>
                  </a:lnTo>
                  <a:cubicBezTo>
                    <a:pt x="437" y="4"/>
                    <a:pt x="38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5" name="Google Shape;3565;p7"/>
            <p:cNvSpPr/>
            <p:nvPr/>
          </p:nvSpPr>
          <p:spPr>
            <a:xfrm>
              <a:off x="3437298" y="2782979"/>
              <a:ext cx="11767" cy="17001"/>
            </a:xfrm>
            <a:custGeom>
              <a:avLst/>
              <a:gdLst/>
              <a:ahLst/>
              <a:cxnLst/>
              <a:rect l="l" t="t" r="r" b="b"/>
              <a:pathLst>
                <a:path w="821" h="1186" extrusionOk="0">
                  <a:moveTo>
                    <a:pt x="334" y="0"/>
                  </a:moveTo>
                  <a:lnTo>
                    <a:pt x="274" y="152"/>
                  </a:lnTo>
                  <a:lnTo>
                    <a:pt x="0" y="61"/>
                  </a:lnTo>
                  <a:lnTo>
                    <a:pt x="122" y="821"/>
                  </a:lnTo>
                  <a:lnTo>
                    <a:pt x="243" y="547"/>
                  </a:lnTo>
                  <a:lnTo>
                    <a:pt x="304" y="578"/>
                  </a:lnTo>
                  <a:lnTo>
                    <a:pt x="304" y="943"/>
                  </a:lnTo>
                  <a:lnTo>
                    <a:pt x="426" y="973"/>
                  </a:lnTo>
                  <a:lnTo>
                    <a:pt x="456" y="1186"/>
                  </a:lnTo>
                  <a:cubicBezTo>
                    <a:pt x="608" y="1095"/>
                    <a:pt x="638" y="943"/>
                    <a:pt x="578" y="791"/>
                  </a:cubicBezTo>
                  <a:cubicBezTo>
                    <a:pt x="426" y="699"/>
                    <a:pt x="365" y="547"/>
                    <a:pt x="365" y="244"/>
                  </a:cubicBezTo>
                  <a:lnTo>
                    <a:pt x="365" y="244"/>
                  </a:lnTo>
                  <a:lnTo>
                    <a:pt x="486" y="547"/>
                  </a:lnTo>
                  <a:cubicBezTo>
                    <a:pt x="552" y="547"/>
                    <a:pt x="617" y="625"/>
                    <a:pt x="704" y="625"/>
                  </a:cubicBezTo>
                  <a:cubicBezTo>
                    <a:pt x="739" y="625"/>
                    <a:pt x="777" y="613"/>
                    <a:pt x="821" y="578"/>
                  </a:cubicBezTo>
                  <a:lnTo>
                    <a:pt x="790" y="456"/>
                  </a:lnTo>
                  <a:lnTo>
                    <a:pt x="699" y="547"/>
                  </a:lnTo>
                  <a:cubicBezTo>
                    <a:pt x="608" y="396"/>
                    <a:pt x="730" y="274"/>
                    <a:pt x="760" y="122"/>
                  </a:cubicBezTo>
                  <a:cubicBezTo>
                    <a:pt x="669" y="92"/>
                    <a:pt x="608" y="92"/>
                    <a:pt x="547" y="61"/>
                  </a:cubicBezTo>
                  <a:cubicBezTo>
                    <a:pt x="486" y="61"/>
                    <a:pt x="395" y="31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6" name="Google Shape;3566;p7"/>
            <p:cNvSpPr/>
            <p:nvPr/>
          </p:nvSpPr>
          <p:spPr>
            <a:xfrm>
              <a:off x="2534193" y="2671439"/>
              <a:ext cx="13960" cy="14392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882" y="0"/>
                  </a:moveTo>
                  <a:cubicBezTo>
                    <a:pt x="700" y="68"/>
                    <a:pt x="518" y="103"/>
                    <a:pt x="335" y="103"/>
                  </a:cubicBezTo>
                  <a:cubicBezTo>
                    <a:pt x="274" y="103"/>
                    <a:pt x="214" y="99"/>
                    <a:pt x="153" y="91"/>
                  </a:cubicBezTo>
                  <a:lnTo>
                    <a:pt x="153" y="669"/>
                  </a:lnTo>
                  <a:cubicBezTo>
                    <a:pt x="92" y="821"/>
                    <a:pt x="62" y="882"/>
                    <a:pt x="1" y="973"/>
                  </a:cubicBezTo>
                  <a:lnTo>
                    <a:pt x="31" y="1003"/>
                  </a:lnTo>
                  <a:lnTo>
                    <a:pt x="153" y="1003"/>
                  </a:lnTo>
                  <a:cubicBezTo>
                    <a:pt x="183" y="942"/>
                    <a:pt x="214" y="912"/>
                    <a:pt x="214" y="882"/>
                  </a:cubicBezTo>
                  <a:cubicBezTo>
                    <a:pt x="214" y="699"/>
                    <a:pt x="274" y="608"/>
                    <a:pt x="457" y="608"/>
                  </a:cubicBezTo>
                  <a:cubicBezTo>
                    <a:pt x="487" y="608"/>
                    <a:pt x="548" y="547"/>
                    <a:pt x="578" y="517"/>
                  </a:cubicBezTo>
                  <a:lnTo>
                    <a:pt x="578" y="243"/>
                  </a:lnTo>
                  <a:cubicBezTo>
                    <a:pt x="730" y="213"/>
                    <a:pt x="852" y="243"/>
                    <a:pt x="973" y="152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7" name="Google Shape;3567;p7"/>
            <p:cNvSpPr/>
            <p:nvPr/>
          </p:nvSpPr>
          <p:spPr>
            <a:xfrm>
              <a:off x="3381960" y="2647471"/>
              <a:ext cx="12656" cy="14822"/>
            </a:xfrm>
            <a:custGeom>
              <a:avLst/>
              <a:gdLst/>
              <a:ahLst/>
              <a:cxnLst/>
              <a:rect l="l" t="t" r="r" b="b"/>
              <a:pathLst>
                <a:path w="883" h="1034" extrusionOk="0">
                  <a:moveTo>
                    <a:pt x="122" y="0"/>
                  </a:moveTo>
                  <a:lnTo>
                    <a:pt x="1" y="274"/>
                  </a:lnTo>
                  <a:lnTo>
                    <a:pt x="274" y="304"/>
                  </a:lnTo>
                  <a:lnTo>
                    <a:pt x="274" y="426"/>
                  </a:lnTo>
                  <a:lnTo>
                    <a:pt x="457" y="639"/>
                  </a:lnTo>
                  <a:lnTo>
                    <a:pt x="609" y="639"/>
                  </a:lnTo>
                  <a:lnTo>
                    <a:pt x="822" y="1034"/>
                  </a:lnTo>
                  <a:lnTo>
                    <a:pt x="882" y="578"/>
                  </a:lnTo>
                  <a:lnTo>
                    <a:pt x="761" y="456"/>
                  </a:lnTo>
                  <a:lnTo>
                    <a:pt x="487" y="426"/>
                  </a:lnTo>
                  <a:lnTo>
                    <a:pt x="639" y="183"/>
                  </a:lnTo>
                  <a:cubicBezTo>
                    <a:pt x="585" y="155"/>
                    <a:pt x="536" y="140"/>
                    <a:pt x="494" y="140"/>
                  </a:cubicBezTo>
                  <a:cubicBezTo>
                    <a:pt x="442" y="140"/>
                    <a:pt x="399" y="163"/>
                    <a:pt x="366" y="213"/>
                  </a:cubicBezTo>
                  <a:cubicBezTo>
                    <a:pt x="366" y="223"/>
                    <a:pt x="359" y="227"/>
                    <a:pt x="349" y="227"/>
                  </a:cubicBezTo>
                  <a:cubicBezTo>
                    <a:pt x="328" y="227"/>
                    <a:pt x="295" y="213"/>
                    <a:pt x="274" y="213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8" name="Google Shape;3568;p7"/>
            <p:cNvSpPr/>
            <p:nvPr/>
          </p:nvSpPr>
          <p:spPr>
            <a:xfrm>
              <a:off x="2284134" y="2923276"/>
              <a:ext cx="11337" cy="7856"/>
            </a:xfrm>
            <a:custGeom>
              <a:avLst/>
              <a:gdLst/>
              <a:ahLst/>
              <a:cxnLst/>
              <a:rect l="l" t="t" r="r" b="b"/>
              <a:pathLst>
                <a:path w="791" h="548" extrusionOk="0">
                  <a:moveTo>
                    <a:pt x="92" y="1"/>
                  </a:moveTo>
                  <a:lnTo>
                    <a:pt x="1" y="335"/>
                  </a:lnTo>
                  <a:cubicBezTo>
                    <a:pt x="35" y="370"/>
                    <a:pt x="68" y="382"/>
                    <a:pt x="97" y="382"/>
                  </a:cubicBezTo>
                  <a:cubicBezTo>
                    <a:pt x="172" y="382"/>
                    <a:pt x="231" y="305"/>
                    <a:pt x="274" y="305"/>
                  </a:cubicBezTo>
                  <a:lnTo>
                    <a:pt x="669" y="548"/>
                  </a:lnTo>
                  <a:lnTo>
                    <a:pt x="791" y="426"/>
                  </a:lnTo>
                  <a:lnTo>
                    <a:pt x="761" y="31"/>
                  </a:lnTo>
                  <a:lnTo>
                    <a:pt x="609" y="15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9" name="Google Shape;3569;p7"/>
            <p:cNvSpPr/>
            <p:nvPr/>
          </p:nvSpPr>
          <p:spPr>
            <a:xfrm>
              <a:off x="2748106" y="2654007"/>
              <a:ext cx="9588" cy="12643"/>
            </a:xfrm>
            <a:custGeom>
              <a:avLst/>
              <a:gdLst/>
              <a:ahLst/>
              <a:cxnLst/>
              <a:rect l="l" t="t" r="r" b="b"/>
              <a:pathLst>
                <a:path w="669" h="882" extrusionOk="0">
                  <a:moveTo>
                    <a:pt x="304" y="213"/>
                  </a:moveTo>
                  <a:lnTo>
                    <a:pt x="304" y="304"/>
                  </a:lnTo>
                  <a:lnTo>
                    <a:pt x="274" y="304"/>
                  </a:lnTo>
                  <a:lnTo>
                    <a:pt x="274" y="213"/>
                  </a:lnTo>
                  <a:close/>
                  <a:moveTo>
                    <a:pt x="213" y="0"/>
                  </a:moveTo>
                  <a:lnTo>
                    <a:pt x="61" y="274"/>
                  </a:lnTo>
                  <a:cubicBezTo>
                    <a:pt x="243" y="395"/>
                    <a:pt x="0" y="547"/>
                    <a:pt x="61" y="730"/>
                  </a:cubicBezTo>
                  <a:cubicBezTo>
                    <a:pt x="91" y="730"/>
                    <a:pt x="122" y="821"/>
                    <a:pt x="182" y="821"/>
                  </a:cubicBezTo>
                  <a:cubicBezTo>
                    <a:pt x="274" y="821"/>
                    <a:pt x="334" y="791"/>
                    <a:pt x="395" y="760"/>
                  </a:cubicBezTo>
                  <a:cubicBezTo>
                    <a:pt x="426" y="730"/>
                    <a:pt x="426" y="699"/>
                    <a:pt x="456" y="669"/>
                  </a:cubicBezTo>
                  <a:lnTo>
                    <a:pt x="486" y="699"/>
                  </a:lnTo>
                  <a:lnTo>
                    <a:pt x="426" y="760"/>
                  </a:lnTo>
                  <a:cubicBezTo>
                    <a:pt x="456" y="791"/>
                    <a:pt x="456" y="821"/>
                    <a:pt x="486" y="882"/>
                  </a:cubicBezTo>
                  <a:lnTo>
                    <a:pt x="669" y="669"/>
                  </a:lnTo>
                  <a:lnTo>
                    <a:pt x="517" y="608"/>
                  </a:lnTo>
                  <a:cubicBezTo>
                    <a:pt x="456" y="517"/>
                    <a:pt x="547" y="395"/>
                    <a:pt x="426" y="395"/>
                  </a:cubicBezTo>
                  <a:cubicBezTo>
                    <a:pt x="395" y="395"/>
                    <a:pt x="395" y="426"/>
                    <a:pt x="365" y="456"/>
                  </a:cubicBezTo>
                  <a:lnTo>
                    <a:pt x="365" y="426"/>
                  </a:lnTo>
                  <a:lnTo>
                    <a:pt x="395" y="365"/>
                  </a:lnTo>
                  <a:lnTo>
                    <a:pt x="395" y="9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0" name="Google Shape;3570;p7"/>
            <p:cNvSpPr/>
            <p:nvPr/>
          </p:nvSpPr>
          <p:spPr>
            <a:xfrm>
              <a:off x="3396336" y="2775568"/>
              <a:ext cx="12656" cy="6723"/>
            </a:xfrm>
            <a:custGeom>
              <a:avLst/>
              <a:gdLst/>
              <a:ahLst/>
              <a:cxnLst/>
              <a:rect l="l" t="t" r="r" b="b"/>
              <a:pathLst>
                <a:path w="883" h="469" extrusionOk="0">
                  <a:moveTo>
                    <a:pt x="1" y="1"/>
                  </a:moveTo>
                  <a:lnTo>
                    <a:pt x="1" y="335"/>
                  </a:lnTo>
                  <a:lnTo>
                    <a:pt x="183" y="426"/>
                  </a:lnTo>
                  <a:lnTo>
                    <a:pt x="305" y="365"/>
                  </a:lnTo>
                  <a:cubicBezTo>
                    <a:pt x="360" y="449"/>
                    <a:pt x="428" y="468"/>
                    <a:pt x="503" y="468"/>
                  </a:cubicBezTo>
                  <a:cubicBezTo>
                    <a:pt x="573" y="468"/>
                    <a:pt x="648" y="451"/>
                    <a:pt x="724" y="451"/>
                  </a:cubicBezTo>
                  <a:cubicBezTo>
                    <a:pt x="747" y="451"/>
                    <a:pt x="769" y="453"/>
                    <a:pt x="791" y="457"/>
                  </a:cubicBezTo>
                  <a:lnTo>
                    <a:pt x="882" y="274"/>
                  </a:lnTo>
                  <a:lnTo>
                    <a:pt x="639" y="31"/>
                  </a:lnTo>
                  <a:cubicBezTo>
                    <a:pt x="518" y="92"/>
                    <a:pt x="426" y="153"/>
                    <a:pt x="305" y="213"/>
                  </a:cubicBezTo>
                  <a:lnTo>
                    <a:pt x="214" y="21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1" name="Google Shape;3571;p7"/>
            <p:cNvSpPr/>
            <p:nvPr/>
          </p:nvSpPr>
          <p:spPr>
            <a:xfrm>
              <a:off x="2299384" y="2713268"/>
              <a:ext cx="10033" cy="13518"/>
            </a:xfrm>
            <a:custGeom>
              <a:avLst/>
              <a:gdLst/>
              <a:ahLst/>
              <a:cxnLst/>
              <a:rect l="l" t="t" r="r" b="b"/>
              <a:pathLst>
                <a:path w="700" h="943" extrusionOk="0">
                  <a:moveTo>
                    <a:pt x="335" y="0"/>
                  </a:moveTo>
                  <a:lnTo>
                    <a:pt x="274" y="274"/>
                  </a:lnTo>
                  <a:lnTo>
                    <a:pt x="335" y="456"/>
                  </a:lnTo>
                  <a:lnTo>
                    <a:pt x="122" y="456"/>
                  </a:lnTo>
                  <a:cubicBezTo>
                    <a:pt x="1" y="669"/>
                    <a:pt x="304" y="730"/>
                    <a:pt x="244" y="942"/>
                  </a:cubicBezTo>
                  <a:cubicBezTo>
                    <a:pt x="320" y="836"/>
                    <a:pt x="396" y="821"/>
                    <a:pt x="472" y="821"/>
                  </a:cubicBezTo>
                  <a:cubicBezTo>
                    <a:pt x="502" y="821"/>
                    <a:pt x="532" y="823"/>
                    <a:pt x="563" y="823"/>
                  </a:cubicBezTo>
                  <a:cubicBezTo>
                    <a:pt x="608" y="823"/>
                    <a:pt x="654" y="818"/>
                    <a:pt x="700" y="790"/>
                  </a:cubicBezTo>
                  <a:cubicBezTo>
                    <a:pt x="548" y="608"/>
                    <a:pt x="700" y="274"/>
                    <a:pt x="396" y="18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2" name="Google Shape;3572;p7"/>
            <p:cNvSpPr/>
            <p:nvPr/>
          </p:nvSpPr>
          <p:spPr>
            <a:xfrm>
              <a:off x="3249098" y="2609999"/>
              <a:ext cx="10907" cy="11769"/>
            </a:xfrm>
            <a:custGeom>
              <a:avLst/>
              <a:gdLst/>
              <a:ahLst/>
              <a:cxnLst/>
              <a:rect l="l" t="t" r="r" b="b"/>
              <a:pathLst>
                <a:path w="761" h="821" extrusionOk="0">
                  <a:moveTo>
                    <a:pt x="183" y="0"/>
                  </a:moveTo>
                  <a:cubicBezTo>
                    <a:pt x="61" y="31"/>
                    <a:pt x="0" y="92"/>
                    <a:pt x="31" y="243"/>
                  </a:cubicBezTo>
                  <a:cubicBezTo>
                    <a:pt x="61" y="395"/>
                    <a:pt x="183" y="395"/>
                    <a:pt x="243" y="395"/>
                  </a:cubicBezTo>
                  <a:lnTo>
                    <a:pt x="487" y="699"/>
                  </a:lnTo>
                  <a:lnTo>
                    <a:pt x="699" y="608"/>
                  </a:lnTo>
                  <a:lnTo>
                    <a:pt x="608" y="821"/>
                  </a:lnTo>
                  <a:cubicBezTo>
                    <a:pt x="669" y="821"/>
                    <a:pt x="730" y="760"/>
                    <a:pt x="760" y="699"/>
                  </a:cubicBezTo>
                  <a:cubicBezTo>
                    <a:pt x="760" y="669"/>
                    <a:pt x="760" y="608"/>
                    <a:pt x="760" y="578"/>
                  </a:cubicBezTo>
                  <a:cubicBezTo>
                    <a:pt x="578" y="517"/>
                    <a:pt x="487" y="456"/>
                    <a:pt x="547" y="243"/>
                  </a:cubicBezTo>
                  <a:lnTo>
                    <a:pt x="730" y="183"/>
                  </a:lnTo>
                  <a:lnTo>
                    <a:pt x="456" y="122"/>
                  </a:lnTo>
                  <a:lnTo>
                    <a:pt x="547" y="31"/>
                  </a:lnTo>
                  <a:cubicBezTo>
                    <a:pt x="522" y="21"/>
                    <a:pt x="501" y="16"/>
                    <a:pt x="482" y="16"/>
                  </a:cubicBezTo>
                  <a:cubicBezTo>
                    <a:pt x="384" y="16"/>
                    <a:pt x="350" y="127"/>
                    <a:pt x="274" y="15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3" name="Google Shape;3573;p7"/>
            <p:cNvSpPr/>
            <p:nvPr/>
          </p:nvSpPr>
          <p:spPr>
            <a:xfrm>
              <a:off x="2671857" y="2663440"/>
              <a:ext cx="11781" cy="9318"/>
            </a:xfrm>
            <a:custGeom>
              <a:avLst/>
              <a:gdLst/>
              <a:ahLst/>
              <a:cxnLst/>
              <a:rect l="l" t="t" r="r" b="b"/>
              <a:pathLst>
                <a:path w="822" h="650" extrusionOk="0">
                  <a:moveTo>
                    <a:pt x="200" y="0"/>
                  </a:moveTo>
                  <a:cubicBezTo>
                    <a:pt x="163" y="0"/>
                    <a:pt x="128" y="12"/>
                    <a:pt x="92" y="41"/>
                  </a:cubicBezTo>
                  <a:lnTo>
                    <a:pt x="1" y="133"/>
                  </a:lnTo>
                  <a:lnTo>
                    <a:pt x="183" y="406"/>
                  </a:lnTo>
                  <a:lnTo>
                    <a:pt x="335" y="345"/>
                  </a:lnTo>
                  <a:lnTo>
                    <a:pt x="396" y="406"/>
                  </a:lnTo>
                  <a:lnTo>
                    <a:pt x="487" y="315"/>
                  </a:lnTo>
                  <a:lnTo>
                    <a:pt x="518" y="649"/>
                  </a:lnTo>
                  <a:cubicBezTo>
                    <a:pt x="548" y="467"/>
                    <a:pt x="730" y="406"/>
                    <a:pt x="822" y="254"/>
                  </a:cubicBezTo>
                  <a:lnTo>
                    <a:pt x="700" y="41"/>
                  </a:lnTo>
                  <a:cubicBezTo>
                    <a:pt x="645" y="83"/>
                    <a:pt x="593" y="97"/>
                    <a:pt x="544" y="97"/>
                  </a:cubicBezTo>
                  <a:cubicBezTo>
                    <a:pt x="417" y="97"/>
                    <a:pt x="306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4" name="Google Shape;3574;p7"/>
            <p:cNvSpPr/>
            <p:nvPr/>
          </p:nvSpPr>
          <p:spPr>
            <a:xfrm>
              <a:off x="2451423" y="2674478"/>
              <a:ext cx="10907" cy="12213"/>
            </a:xfrm>
            <a:custGeom>
              <a:avLst/>
              <a:gdLst/>
              <a:ahLst/>
              <a:cxnLst/>
              <a:rect l="l" t="t" r="r" b="b"/>
              <a:pathLst>
                <a:path w="761" h="852" extrusionOk="0">
                  <a:moveTo>
                    <a:pt x="548" y="1"/>
                  </a:moveTo>
                  <a:lnTo>
                    <a:pt x="426" y="153"/>
                  </a:lnTo>
                  <a:cubicBezTo>
                    <a:pt x="396" y="214"/>
                    <a:pt x="365" y="274"/>
                    <a:pt x="335" y="366"/>
                  </a:cubicBezTo>
                  <a:lnTo>
                    <a:pt x="213" y="183"/>
                  </a:lnTo>
                  <a:lnTo>
                    <a:pt x="1" y="183"/>
                  </a:lnTo>
                  <a:lnTo>
                    <a:pt x="122" y="457"/>
                  </a:lnTo>
                  <a:lnTo>
                    <a:pt x="426" y="518"/>
                  </a:lnTo>
                  <a:lnTo>
                    <a:pt x="335" y="852"/>
                  </a:lnTo>
                  <a:lnTo>
                    <a:pt x="457" y="852"/>
                  </a:lnTo>
                  <a:lnTo>
                    <a:pt x="578" y="396"/>
                  </a:lnTo>
                  <a:lnTo>
                    <a:pt x="761" y="214"/>
                  </a:lnTo>
                  <a:lnTo>
                    <a:pt x="761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5" name="Google Shape;3575;p7"/>
            <p:cNvSpPr/>
            <p:nvPr/>
          </p:nvSpPr>
          <p:spPr>
            <a:xfrm>
              <a:off x="2810839" y="2648345"/>
              <a:ext cx="7854" cy="10035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486"/>
                  </a:moveTo>
                  <a:lnTo>
                    <a:pt x="304" y="517"/>
                  </a:lnTo>
                  <a:lnTo>
                    <a:pt x="243" y="517"/>
                  </a:lnTo>
                  <a:lnTo>
                    <a:pt x="243" y="486"/>
                  </a:lnTo>
                  <a:close/>
                  <a:moveTo>
                    <a:pt x="274" y="0"/>
                  </a:moveTo>
                  <a:lnTo>
                    <a:pt x="0" y="304"/>
                  </a:lnTo>
                  <a:lnTo>
                    <a:pt x="91" y="608"/>
                  </a:lnTo>
                  <a:lnTo>
                    <a:pt x="304" y="699"/>
                  </a:lnTo>
                  <a:cubicBezTo>
                    <a:pt x="456" y="638"/>
                    <a:pt x="456" y="486"/>
                    <a:pt x="547" y="39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6" name="Google Shape;3576;p7"/>
            <p:cNvSpPr/>
            <p:nvPr/>
          </p:nvSpPr>
          <p:spPr>
            <a:xfrm>
              <a:off x="2232723" y="2930157"/>
              <a:ext cx="7424" cy="14923"/>
            </a:xfrm>
            <a:custGeom>
              <a:avLst/>
              <a:gdLst/>
              <a:ahLst/>
              <a:cxnLst/>
              <a:rect l="l" t="t" r="r" b="b"/>
              <a:pathLst>
                <a:path w="518" h="1041" extrusionOk="0">
                  <a:moveTo>
                    <a:pt x="47" y="1"/>
                  </a:moveTo>
                  <a:cubicBezTo>
                    <a:pt x="33" y="1"/>
                    <a:pt x="18" y="3"/>
                    <a:pt x="1" y="7"/>
                  </a:cubicBezTo>
                  <a:cubicBezTo>
                    <a:pt x="62" y="220"/>
                    <a:pt x="92" y="433"/>
                    <a:pt x="92" y="615"/>
                  </a:cubicBezTo>
                  <a:cubicBezTo>
                    <a:pt x="92" y="767"/>
                    <a:pt x="123" y="889"/>
                    <a:pt x="183" y="1010"/>
                  </a:cubicBezTo>
                  <a:cubicBezTo>
                    <a:pt x="183" y="1041"/>
                    <a:pt x="214" y="1041"/>
                    <a:pt x="244" y="1041"/>
                  </a:cubicBezTo>
                  <a:lnTo>
                    <a:pt x="396" y="767"/>
                  </a:lnTo>
                  <a:cubicBezTo>
                    <a:pt x="183" y="615"/>
                    <a:pt x="518" y="433"/>
                    <a:pt x="366" y="281"/>
                  </a:cubicBezTo>
                  <a:lnTo>
                    <a:pt x="366" y="281"/>
                  </a:lnTo>
                  <a:lnTo>
                    <a:pt x="275" y="341"/>
                  </a:lnTo>
                  <a:cubicBezTo>
                    <a:pt x="244" y="311"/>
                    <a:pt x="214" y="281"/>
                    <a:pt x="153" y="220"/>
                  </a:cubicBezTo>
                  <a:cubicBezTo>
                    <a:pt x="153" y="189"/>
                    <a:pt x="183" y="129"/>
                    <a:pt x="153" y="98"/>
                  </a:cubicBezTo>
                  <a:cubicBezTo>
                    <a:pt x="153" y="72"/>
                    <a:pt x="130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7" name="Google Shape;3577;p7"/>
            <p:cNvSpPr/>
            <p:nvPr/>
          </p:nvSpPr>
          <p:spPr>
            <a:xfrm>
              <a:off x="2651820" y="2672299"/>
              <a:ext cx="10477" cy="10479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153" y="1"/>
                  </a:moveTo>
                  <a:cubicBezTo>
                    <a:pt x="122" y="122"/>
                    <a:pt x="92" y="244"/>
                    <a:pt x="61" y="366"/>
                  </a:cubicBezTo>
                  <a:cubicBezTo>
                    <a:pt x="1" y="487"/>
                    <a:pt x="1" y="609"/>
                    <a:pt x="92" y="730"/>
                  </a:cubicBezTo>
                  <a:cubicBezTo>
                    <a:pt x="153" y="457"/>
                    <a:pt x="153" y="457"/>
                    <a:pt x="305" y="426"/>
                  </a:cubicBezTo>
                  <a:lnTo>
                    <a:pt x="396" y="670"/>
                  </a:lnTo>
                  <a:lnTo>
                    <a:pt x="426" y="396"/>
                  </a:lnTo>
                  <a:lnTo>
                    <a:pt x="548" y="396"/>
                  </a:lnTo>
                  <a:lnTo>
                    <a:pt x="609" y="548"/>
                  </a:lnTo>
                  <a:lnTo>
                    <a:pt x="730" y="305"/>
                  </a:lnTo>
                  <a:lnTo>
                    <a:pt x="305" y="31"/>
                  </a:lnTo>
                  <a:lnTo>
                    <a:pt x="244" y="9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8" name="Google Shape;3578;p7"/>
            <p:cNvSpPr/>
            <p:nvPr/>
          </p:nvSpPr>
          <p:spPr>
            <a:xfrm>
              <a:off x="2809520" y="2661849"/>
              <a:ext cx="15708" cy="5304"/>
            </a:xfrm>
            <a:custGeom>
              <a:avLst/>
              <a:gdLst/>
              <a:ahLst/>
              <a:cxnLst/>
              <a:rect l="l" t="t" r="r" b="b"/>
              <a:pathLst>
                <a:path w="1096" h="370" extrusionOk="0">
                  <a:moveTo>
                    <a:pt x="122" y="0"/>
                  </a:moveTo>
                  <a:lnTo>
                    <a:pt x="1" y="244"/>
                  </a:lnTo>
                  <a:lnTo>
                    <a:pt x="305" y="122"/>
                  </a:lnTo>
                  <a:lnTo>
                    <a:pt x="335" y="304"/>
                  </a:lnTo>
                  <a:cubicBezTo>
                    <a:pt x="380" y="289"/>
                    <a:pt x="424" y="283"/>
                    <a:pt x="466" y="283"/>
                  </a:cubicBezTo>
                  <a:cubicBezTo>
                    <a:pt x="627" y="283"/>
                    <a:pt x="772" y="370"/>
                    <a:pt x="931" y="370"/>
                  </a:cubicBezTo>
                  <a:cubicBezTo>
                    <a:pt x="984" y="370"/>
                    <a:pt x="1038" y="360"/>
                    <a:pt x="1095" y="335"/>
                  </a:cubicBezTo>
                  <a:lnTo>
                    <a:pt x="700" y="61"/>
                  </a:lnTo>
                  <a:lnTo>
                    <a:pt x="457" y="15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9" name="Google Shape;3579;p7"/>
            <p:cNvSpPr/>
            <p:nvPr/>
          </p:nvSpPr>
          <p:spPr>
            <a:xfrm>
              <a:off x="2684054" y="2660100"/>
              <a:ext cx="7424" cy="8300"/>
            </a:xfrm>
            <a:custGeom>
              <a:avLst/>
              <a:gdLst/>
              <a:ahLst/>
              <a:cxnLst/>
              <a:rect l="l" t="t" r="r" b="b"/>
              <a:pathLst>
                <a:path w="518" h="579" extrusionOk="0">
                  <a:moveTo>
                    <a:pt x="275" y="62"/>
                  </a:moveTo>
                  <a:lnTo>
                    <a:pt x="286" y="76"/>
                  </a:lnTo>
                  <a:lnTo>
                    <a:pt x="286" y="76"/>
                  </a:lnTo>
                  <a:cubicBezTo>
                    <a:pt x="290" y="68"/>
                    <a:pt x="289" y="62"/>
                    <a:pt x="275" y="62"/>
                  </a:cubicBezTo>
                  <a:close/>
                  <a:moveTo>
                    <a:pt x="92" y="1"/>
                  </a:moveTo>
                  <a:lnTo>
                    <a:pt x="1" y="396"/>
                  </a:lnTo>
                  <a:lnTo>
                    <a:pt x="275" y="578"/>
                  </a:lnTo>
                  <a:lnTo>
                    <a:pt x="518" y="457"/>
                  </a:lnTo>
                  <a:lnTo>
                    <a:pt x="518" y="214"/>
                  </a:lnTo>
                  <a:lnTo>
                    <a:pt x="457" y="274"/>
                  </a:lnTo>
                  <a:lnTo>
                    <a:pt x="286" y="76"/>
                  </a:lnTo>
                  <a:lnTo>
                    <a:pt x="286" y="76"/>
                  </a:lnTo>
                  <a:cubicBezTo>
                    <a:pt x="283" y="84"/>
                    <a:pt x="275" y="92"/>
                    <a:pt x="275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0" name="Google Shape;3580;p7"/>
            <p:cNvSpPr/>
            <p:nvPr/>
          </p:nvSpPr>
          <p:spPr>
            <a:xfrm>
              <a:off x="2301992" y="2730685"/>
              <a:ext cx="10907" cy="7870"/>
            </a:xfrm>
            <a:custGeom>
              <a:avLst/>
              <a:gdLst/>
              <a:ahLst/>
              <a:cxnLst/>
              <a:rect l="l" t="t" r="r" b="b"/>
              <a:pathLst>
                <a:path w="761" h="549" extrusionOk="0">
                  <a:moveTo>
                    <a:pt x="1" y="1"/>
                  </a:moveTo>
                  <a:lnTo>
                    <a:pt x="244" y="457"/>
                  </a:lnTo>
                  <a:lnTo>
                    <a:pt x="700" y="548"/>
                  </a:lnTo>
                  <a:lnTo>
                    <a:pt x="609" y="335"/>
                  </a:lnTo>
                  <a:lnTo>
                    <a:pt x="761" y="122"/>
                  </a:lnTo>
                  <a:lnTo>
                    <a:pt x="457" y="244"/>
                  </a:lnTo>
                  <a:lnTo>
                    <a:pt x="396" y="1"/>
                  </a:lnTo>
                  <a:lnTo>
                    <a:pt x="274" y="31"/>
                  </a:lnTo>
                  <a:lnTo>
                    <a:pt x="366" y="153"/>
                  </a:lnTo>
                  <a:lnTo>
                    <a:pt x="244" y="15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1" name="Google Shape;3581;p7"/>
            <p:cNvSpPr/>
            <p:nvPr/>
          </p:nvSpPr>
          <p:spPr>
            <a:xfrm>
              <a:off x="2241882" y="2947244"/>
              <a:ext cx="13516" cy="6981"/>
            </a:xfrm>
            <a:custGeom>
              <a:avLst/>
              <a:gdLst/>
              <a:ahLst/>
              <a:cxnLst/>
              <a:rect l="l" t="t" r="r" b="b"/>
              <a:pathLst>
                <a:path w="943" h="487" extrusionOk="0">
                  <a:moveTo>
                    <a:pt x="395" y="0"/>
                  </a:moveTo>
                  <a:lnTo>
                    <a:pt x="335" y="183"/>
                  </a:lnTo>
                  <a:lnTo>
                    <a:pt x="183" y="92"/>
                  </a:lnTo>
                  <a:lnTo>
                    <a:pt x="0" y="183"/>
                  </a:lnTo>
                  <a:lnTo>
                    <a:pt x="183" y="487"/>
                  </a:lnTo>
                  <a:cubicBezTo>
                    <a:pt x="273" y="307"/>
                    <a:pt x="296" y="260"/>
                    <a:pt x="388" y="260"/>
                  </a:cubicBezTo>
                  <a:cubicBezTo>
                    <a:pt x="420" y="260"/>
                    <a:pt x="461" y="266"/>
                    <a:pt x="517" y="274"/>
                  </a:cubicBezTo>
                  <a:lnTo>
                    <a:pt x="547" y="365"/>
                  </a:lnTo>
                  <a:lnTo>
                    <a:pt x="851" y="365"/>
                  </a:lnTo>
                  <a:cubicBezTo>
                    <a:pt x="943" y="183"/>
                    <a:pt x="669" y="274"/>
                    <a:pt x="730" y="122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2" name="Google Shape;3582;p7"/>
            <p:cNvSpPr/>
            <p:nvPr/>
          </p:nvSpPr>
          <p:spPr>
            <a:xfrm>
              <a:off x="2245794" y="2970510"/>
              <a:ext cx="7854" cy="6379"/>
            </a:xfrm>
            <a:custGeom>
              <a:avLst/>
              <a:gdLst/>
              <a:ahLst/>
              <a:cxnLst/>
              <a:rect l="l" t="t" r="r" b="b"/>
              <a:pathLst>
                <a:path w="548" h="445" extrusionOk="0">
                  <a:moveTo>
                    <a:pt x="353" y="1"/>
                  </a:moveTo>
                  <a:cubicBezTo>
                    <a:pt x="307" y="1"/>
                    <a:pt x="258" y="8"/>
                    <a:pt x="214" y="19"/>
                  </a:cubicBezTo>
                  <a:cubicBezTo>
                    <a:pt x="274" y="232"/>
                    <a:pt x="274" y="232"/>
                    <a:pt x="305" y="232"/>
                  </a:cubicBezTo>
                  <a:lnTo>
                    <a:pt x="274" y="262"/>
                  </a:lnTo>
                  <a:lnTo>
                    <a:pt x="214" y="201"/>
                  </a:lnTo>
                  <a:lnTo>
                    <a:pt x="214" y="262"/>
                  </a:lnTo>
                  <a:lnTo>
                    <a:pt x="122" y="49"/>
                  </a:lnTo>
                  <a:lnTo>
                    <a:pt x="1" y="171"/>
                  </a:lnTo>
                  <a:lnTo>
                    <a:pt x="62" y="384"/>
                  </a:lnTo>
                  <a:lnTo>
                    <a:pt x="366" y="384"/>
                  </a:lnTo>
                  <a:cubicBezTo>
                    <a:pt x="396" y="414"/>
                    <a:pt x="457" y="414"/>
                    <a:pt x="487" y="444"/>
                  </a:cubicBezTo>
                  <a:lnTo>
                    <a:pt x="548" y="80"/>
                  </a:lnTo>
                  <a:cubicBezTo>
                    <a:pt x="509" y="22"/>
                    <a:pt x="43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3" name="Google Shape;3583;p7"/>
            <p:cNvSpPr/>
            <p:nvPr/>
          </p:nvSpPr>
          <p:spPr>
            <a:xfrm>
              <a:off x="2524175" y="2673618"/>
              <a:ext cx="8728" cy="7856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396" y="0"/>
                  </a:moveTo>
                  <a:cubicBezTo>
                    <a:pt x="365" y="30"/>
                    <a:pt x="305" y="61"/>
                    <a:pt x="305" y="61"/>
                  </a:cubicBezTo>
                  <a:cubicBezTo>
                    <a:pt x="219" y="32"/>
                    <a:pt x="157" y="16"/>
                    <a:pt x="113" y="16"/>
                  </a:cubicBezTo>
                  <a:cubicBezTo>
                    <a:pt x="15" y="16"/>
                    <a:pt x="1" y="95"/>
                    <a:pt x="1" y="304"/>
                  </a:cubicBezTo>
                  <a:lnTo>
                    <a:pt x="213" y="334"/>
                  </a:lnTo>
                  <a:lnTo>
                    <a:pt x="122" y="426"/>
                  </a:lnTo>
                  <a:lnTo>
                    <a:pt x="213" y="547"/>
                  </a:lnTo>
                  <a:lnTo>
                    <a:pt x="396" y="243"/>
                  </a:lnTo>
                  <a:lnTo>
                    <a:pt x="578" y="304"/>
                  </a:lnTo>
                  <a:lnTo>
                    <a:pt x="609" y="24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4" name="Google Shape;3584;p7"/>
            <p:cNvSpPr/>
            <p:nvPr/>
          </p:nvSpPr>
          <p:spPr>
            <a:xfrm>
              <a:off x="2666640" y="2671869"/>
              <a:ext cx="10463" cy="6981"/>
            </a:xfrm>
            <a:custGeom>
              <a:avLst/>
              <a:gdLst/>
              <a:ahLst/>
              <a:cxnLst/>
              <a:rect l="l" t="t" r="r" b="b"/>
              <a:pathLst>
                <a:path w="730" h="487" extrusionOk="0">
                  <a:moveTo>
                    <a:pt x="152" y="0"/>
                  </a:moveTo>
                  <a:cubicBezTo>
                    <a:pt x="61" y="92"/>
                    <a:pt x="0" y="152"/>
                    <a:pt x="0" y="183"/>
                  </a:cubicBezTo>
                  <a:lnTo>
                    <a:pt x="0" y="274"/>
                  </a:lnTo>
                  <a:cubicBezTo>
                    <a:pt x="152" y="274"/>
                    <a:pt x="334" y="304"/>
                    <a:pt x="395" y="487"/>
                  </a:cubicBezTo>
                  <a:lnTo>
                    <a:pt x="730" y="487"/>
                  </a:lnTo>
                  <a:lnTo>
                    <a:pt x="578" y="213"/>
                  </a:lnTo>
                  <a:lnTo>
                    <a:pt x="274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5" name="Google Shape;3585;p7"/>
            <p:cNvSpPr/>
            <p:nvPr/>
          </p:nvSpPr>
          <p:spPr>
            <a:xfrm>
              <a:off x="3069612" y="2638755"/>
              <a:ext cx="8284" cy="7856"/>
            </a:xfrm>
            <a:custGeom>
              <a:avLst/>
              <a:gdLst/>
              <a:ahLst/>
              <a:cxnLst/>
              <a:rect l="l" t="t" r="r" b="b"/>
              <a:pathLst>
                <a:path w="578" h="548" extrusionOk="0">
                  <a:moveTo>
                    <a:pt x="334" y="0"/>
                  </a:moveTo>
                  <a:lnTo>
                    <a:pt x="91" y="183"/>
                  </a:lnTo>
                  <a:cubicBezTo>
                    <a:pt x="0" y="487"/>
                    <a:pt x="334" y="396"/>
                    <a:pt x="456" y="548"/>
                  </a:cubicBezTo>
                  <a:lnTo>
                    <a:pt x="578" y="18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6" name="Google Shape;3586;p7"/>
            <p:cNvSpPr/>
            <p:nvPr/>
          </p:nvSpPr>
          <p:spPr>
            <a:xfrm>
              <a:off x="3380656" y="2659670"/>
              <a:ext cx="6120" cy="9604"/>
            </a:xfrm>
            <a:custGeom>
              <a:avLst/>
              <a:gdLst/>
              <a:ahLst/>
              <a:cxnLst/>
              <a:rect l="l" t="t" r="r" b="b"/>
              <a:pathLst>
                <a:path w="427" h="670" extrusionOk="0">
                  <a:moveTo>
                    <a:pt x="1" y="0"/>
                  </a:moveTo>
                  <a:lnTo>
                    <a:pt x="1" y="304"/>
                  </a:lnTo>
                  <a:lnTo>
                    <a:pt x="183" y="669"/>
                  </a:lnTo>
                  <a:lnTo>
                    <a:pt x="426" y="639"/>
                  </a:lnTo>
                  <a:cubicBezTo>
                    <a:pt x="396" y="487"/>
                    <a:pt x="335" y="396"/>
                    <a:pt x="274" y="274"/>
                  </a:cubicBezTo>
                  <a:cubicBezTo>
                    <a:pt x="213" y="152"/>
                    <a:pt x="61" y="1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7" name="Google Shape;3587;p7"/>
            <p:cNvSpPr/>
            <p:nvPr/>
          </p:nvSpPr>
          <p:spPr>
            <a:xfrm>
              <a:off x="3243437" y="2626111"/>
              <a:ext cx="8284" cy="6995"/>
            </a:xfrm>
            <a:custGeom>
              <a:avLst/>
              <a:gdLst/>
              <a:ahLst/>
              <a:cxnLst/>
              <a:rect l="l" t="t" r="r" b="b"/>
              <a:pathLst>
                <a:path w="578" h="488" extrusionOk="0">
                  <a:moveTo>
                    <a:pt x="365" y="1"/>
                  </a:moveTo>
                  <a:lnTo>
                    <a:pt x="0" y="92"/>
                  </a:lnTo>
                  <a:cubicBezTo>
                    <a:pt x="122" y="244"/>
                    <a:pt x="274" y="396"/>
                    <a:pt x="486" y="487"/>
                  </a:cubicBezTo>
                  <a:lnTo>
                    <a:pt x="578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8" name="Google Shape;3588;p7"/>
            <p:cNvSpPr/>
            <p:nvPr/>
          </p:nvSpPr>
          <p:spPr>
            <a:xfrm>
              <a:off x="2344259" y="2676227"/>
              <a:ext cx="10033" cy="8286"/>
            </a:xfrm>
            <a:custGeom>
              <a:avLst/>
              <a:gdLst/>
              <a:ahLst/>
              <a:cxnLst/>
              <a:rect l="l" t="t" r="r" b="b"/>
              <a:pathLst>
                <a:path w="700" h="578" extrusionOk="0">
                  <a:moveTo>
                    <a:pt x="699" y="0"/>
                  </a:moveTo>
                  <a:lnTo>
                    <a:pt x="517" y="274"/>
                  </a:lnTo>
                  <a:cubicBezTo>
                    <a:pt x="421" y="216"/>
                    <a:pt x="312" y="195"/>
                    <a:pt x="199" y="195"/>
                  </a:cubicBezTo>
                  <a:cubicBezTo>
                    <a:pt x="134" y="195"/>
                    <a:pt x="67" y="202"/>
                    <a:pt x="0" y="213"/>
                  </a:cubicBezTo>
                  <a:lnTo>
                    <a:pt x="304" y="426"/>
                  </a:lnTo>
                  <a:lnTo>
                    <a:pt x="395" y="365"/>
                  </a:lnTo>
                  <a:lnTo>
                    <a:pt x="608" y="578"/>
                  </a:lnTo>
                  <a:lnTo>
                    <a:pt x="699" y="365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9" name="Google Shape;3589;p7"/>
            <p:cNvSpPr/>
            <p:nvPr/>
          </p:nvSpPr>
          <p:spPr>
            <a:xfrm>
              <a:off x="3450799" y="2716307"/>
              <a:ext cx="10033" cy="6551"/>
            </a:xfrm>
            <a:custGeom>
              <a:avLst/>
              <a:gdLst/>
              <a:ahLst/>
              <a:cxnLst/>
              <a:rect l="l" t="t" r="r" b="b"/>
              <a:pathLst>
                <a:path w="700" h="457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335"/>
                    <a:pt x="213" y="274"/>
                    <a:pt x="304" y="335"/>
                  </a:cubicBezTo>
                  <a:lnTo>
                    <a:pt x="335" y="457"/>
                  </a:lnTo>
                  <a:lnTo>
                    <a:pt x="487" y="244"/>
                  </a:lnTo>
                  <a:lnTo>
                    <a:pt x="639" y="335"/>
                  </a:lnTo>
                  <a:lnTo>
                    <a:pt x="699" y="21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0" name="Google Shape;3590;p7"/>
            <p:cNvSpPr/>
            <p:nvPr/>
          </p:nvSpPr>
          <p:spPr>
            <a:xfrm>
              <a:off x="2721089" y="2656616"/>
              <a:ext cx="6550" cy="10909"/>
            </a:xfrm>
            <a:custGeom>
              <a:avLst/>
              <a:gdLst/>
              <a:ahLst/>
              <a:cxnLst/>
              <a:rect l="l" t="t" r="r" b="b"/>
              <a:pathLst>
                <a:path w="457" h="761" extrusionOk="0">
                  <a:moveTo>
                    <a:pt x="365" y="1"/>
                  </a:moveTo>
                  <a:lnTo>
                    <a:pt x="153" y="274"/>
                  </a:lnTo>
                  <a:lnTo>
                    <a:pt x="244" y="426"/>
                  </a:lnTo>
                  <a:lnTo>
                    <a:pt x="1" y="426"/>
                  </a:lnTo>
                  <a:lnTo>
                    <a:pt x="1" y="578"/>
                  </a:lnTo>
                  <a:lnTo>
                    <a:pt x="153" y="517"/>
                  </a:lnTo>
                  <a:lnTo>
                    <a:pt x="183" y="761"/>
                  </a:lnTo>
                  <a:cubicBezTo>
                    <a:pt x="335" y="639"/>
                    <a:pt x="426" y="457"/>
                    <a:pt x="457" y="274"/>
                  </a:cubicBezTo>
                  <a:lnTo>
                    <a:pt x="396" y="274"/>
                  </a:lnTo>
                  <a:cubicBezTo>
                    <a:pt x="365" y="305"/>
                    <a:pt x="365" y="335"/>
                    <a:pt x="335" y="365"/>
                  </a:cubicBezTo>
                  <a:lnTo>
                    <a:pt x="305" y="335"/>
                  </a:lnTo>
                  <a:lnTo>
                    <a:pt x="365" y="27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1" name="Google Shape;3591;p7"/>
            <p:cNvSpPr/>
            <p:nvPr/>
          </p:nvSpPr>
          <p:spPr>
            <a:xfrm>
              <a:off x="2727624" y="2656186"/>
              <a:ext cx="6980" cy="9160"/>
            </a:xfrm>
            <a:custGeom>
              <a:avLst/>
              <a:gdLst/>
              <a:ahLst/>
              <a:cxnLst/>
              <a:rect l="l" t="t" r="r" b="b"/>
              <a:pathLst>
                <a:path w="487" h="639" extrusionOk="0">
                  <a:moveTo>
                    <a:pt x="244" y="0"/>
                  </a:moveTo>
                  <a:cubicBezTo>
                    <a:pt x="213" y="0"/>
                    <a:pt x="183" y="0"/>
                    <a:pt x="152" y="31"/>
                  </a:cubicBezTo>
                  <a:cubicBezTo>
                    <a:pt x="122" y="61"/>
                    <a:pt x="92" y="61"/>
                    <a:pt x="61" y="122"/>
                  </a:cubicBezTo>
                  <a:lnTo>
                    <a:pt x="152" y="213"/>
                  </a:lnTo>
                  <a:lnTo>
                    <a:pt x="1" y="243"/>
                  </a:lnTo>
                  <a:lnTo>
                    <a:pt x="92" y="547"/>
                  </a:lnTo>
                  <a:cubicBezTo>
                    <a:pt x="122" y="532"/>
                    <a:pt x="152" y="525"/>
                    <a:pt x="179" y="525"/>
                  </a:cubicBezTo>
                  <a:cubicBezTo>
                    <a:pt x="206" y="525"/>
                    <a:pt x="228" y="532"/>
                    <a:pt x="244" y="547"/>
                  </a:cubicBezTo>
                  <a:cubicBezTo>
                    <a:pt x="335" y="578"/>
                    <a:pt x="426" y="608"/>
                    <a:pt x="487" y="639"/>
                  </a:cubicBezTo>
                  <a:cubicBezTo>
                    <a:pt x="335" y="456"/>
                    <a:pt x="244" y="213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2" name="Google Shape;3592;p7"/>
            <p:cNvSpPr/>
            <p:nvPr/>
          </p:nvSpPr>
          <p:spPr>
            <a:xfrm>
              <a:off x="2320725" y="2692784"/>
              <a:ext cx="8728" cy="6121"/>
            </a:xfrm>
            <a:custGeom>
              <a:avLst/>
              <a:gdLst/>
              <a:ahLst/>
              <a:cxnLst/>
              <a:rect l="l" t="t" r="r" b="b"/>
              <a:pathLst>
                <a:path w="609" h="427" extrusionOk="0">
                  <a:moveTo>
                    <a:pt x="1" y="0"/>
                  </a:moveTo>
                  <a:lnTo>
                    <a:pt x="1" y="335"/>
                  </a:lnTo>
                  <a:lnTo>
                    <a:pt x="62" y="274"/>
                  </a:lnTo>
                  <a:lnTo>
                    <a:pt x="123" y="426"/>
                  </a:lnTo>
                  <a:lnTo>
                    <a:pt x="609" y="244"/>
                  </a:lnTo>
                  <a:lnTo>
                    <a:pt x="274" y="31"/>
                  </a:lnTo>
                  <a:lnTo>
                    <a:pt x="123" y="2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3" name="Google Shape;3593;p7"/>
            <p:cNvSpPr/>
            <p:nvPr/>
          </p:nvSpPr>
          <p:spPr>
            <a:xfrm>
              <a:off x="2227936" y="2955960"/>
              <a:ext cx="6980" cy="10465"/>
            </a:xfrm>
            <a:custGeom>
              <a:avLst/>
              <a:gdLst/>
              <a:ahLst/>
              <a:cxnLst/>
              <a:rect l="l" t="t" r="r" b="b"/>
              <a:pathLst>
                <a:path w="487" h="730" extrusionOk="0">
                  <a:moveTo>
                    <a:pt x="31" y="0"/>
                  </a:moveTo>
                  <a:cubicBezTo>
                    <a:pt x="1" y="335"/>
                    <a:pt x="244" y="487"/>
                    <a:pt x="365" y="730"/>
                  </a:cubicBezTo>
                  <a:lnTo>
                    <a:pt x="487" y="244"/>
                  </a:lnTo>
                  <a:lnTo>
                    <a:pt x="274" y="335"/>
                  </a:lnTo>
                  <a:cubicBezTo>
                    <a:pt x="244" y="274"/>
                    <a:pt x="213" y="213"/>
                    <a:pt x="153" y="152"/>
                  </a:cubicBezTo>
                  <a:cubicBezTo>
                    <a:pt x="122" y="92"/>
                    <a:pt x="9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4" name="Google Shape;3594;p7"/>
            <p:cNvSpPr/>
            <p:nvPr/>
          </p:nvSpPr>
          <p:spPr>
            <a:xfrm>
              <a:off x="3386762" y="2676227"/>
              <a:ext cx="7410" cy="6107"/>
            </a:xfrm>
            <a:custGeom>
              <a:avLst/>
              <a:gdLst/>
              <a:ahLst/>
              <a:cxnLst/>
              <a:rect l="l" t="t" r="r" b="b"/>
              <a:pathLst>
                <a:path w="517" h="426" extrusionOk="0">
                  <a:moveTo>
                    <a:pt x="213" y="0"/>
                  </a:moveTo>
                  <a:lnTo>
                    <a:pt x="0" y="152"/>
                  </a:lnTo>
                  <a:cubicBezTo>
                    <a:pt x="61" y="183"/>
                    <a:pt x="91" y="244"/>
                    <a:pt x="152" y="304"/>
                  </a:cubicBezTo>
                  <a:cubicBezTo>
                    <a:pt x="183" y="335"/>
                    <a:pt x="243" y="365"/>
                    <a:pt x="304" y="396"/>
                  </a:cubicBezTo>
                  <a:cubicBezTo>
                    <a:pt x="365" y="426"/>
                    <a:pt x="456" y="426"/>
                    <a:pt x="517" y="426"/>
                  </a:cubicBezTo>
                  <a:lnTo>
                    <a:pt x="365" y="274"/>
                  </a:lnTo>
                  <a:lnTo>
                    <a:pt x="456" y="61"/>
                  </a:lnTo>
                  <a:cubicBezTo>
                    <a:pt x="426" y="61"/>
                    <a:pt x="365" y="61"/>
                    <a:pt x="304" y="31"/>
                  </a:cubicBezTo>
                  <a:cubicBezTo>
                    <a:pt x="274" y="31"/>
                    <a:pt x="24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5" name="Google Shape;3595;p7"/>
            <p:cNvSpPr/>
            <p:nvPr/>
          </p:nvSpPr>
          <p:spPr>
            <a:xfrm>
              <a:off x="2873128" y="2649650"/>
              <a:ext cx="6550" cy="655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" y="0"/>
                  </a:moveTo>
                  <a:lnTo>
                    <a:pt x="92" y="365"/>
                  </a:lnTo>
                  <a:lnTo>
                    <a:pt x="153" y="456"/>
                  </a:lnTo>
                  <a:lnTo>
                    <a:pt x="396" y="456"/>
                  </a:lnTo>
                  <a:cubicBezTo>
                    <a:pt x="396" y="395"/>
                    <a:pt x="335" y="304"/>
                    <a:pt x="457" y="304"/>
                  </a:cubicBezTo>
                  <a:cubicBezTo>
                    <a:pt x="457" y="242"/>
                    <a:pt x="426" y="231"/>
                    <a:pt x="388" y="231"/>
                  </a:cubicBezTo>
                  <a:cubicBezTo>
                    <a:pt x="366" y="231"/>
                    <a:pt x="342" y="235"/>
                    <a:pt x="319" y="235"/>
                  </a:cubicBezTo>
                  <a:cubicBezTo>
                    <a:pt x="285" y="235"/>
                    <a:pt x="255" y="226"/>
                    <a:pt x="244" y="183"/>
                  </a:cubicBezTo>
                  <a:lnTo>
                    <a:pt x="396" y="122"/>
                  </a:lnTo>
                  <a:lnTo>
                    <a:pt x="274" y="0"/>
                  </a:lnTo>
                  <a:lnTo>
                    <a:pt x="213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6" name="Google Shape;3596;p7"/>
            <p:cNvSpPr/>
            <p:nvPr/>
          </p:nvSpPr>
          <p:spPr>
            <a:xfrm>
              <a:off x="3419426" y="2920667"/>
              <a:ext cx="7869" cy="5677"/>
            </a:xfrm>
            <a:custGeom>
              <a:avLst/>
              <a:gdLst/>
              <a:ahLst/>
              <a:cxnLst/>
              <a:rect l="l" t="t" r="r" b="b"/>
              <a:pathLst>
                <a:path w="549" h="396" extrusionOk="0">
                  <a:moveTo>
                    <a:pt x="305" y="0"/>
                  </a:moveTo>
                  <a:lnTo>
                    <a:pt x="1" y="183"/>
                  </a:lnTo>
                  <a:lnTo>
                    <a:pt x="92" y="396"/>
                  </a:lnTo>
                  <a:lnTo>
                    <a:pt x="426" y="396"/>
                  </a:lnTo>
                  <a:lnTo>
                    <a:pt x="548" y="183"/>
                  </a:lnTo>
                  <a:lnTo>
                    <a:pt x="305" y="15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7" name="Google Shape;3597;p7"/>
            <p:cNvSpPr/>
            <p:nvPr/>
          </p:nvSpPr>
          <p:spPr>
            <a:xfrm>
              <a:off x="2838286" y="2657061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91" y="0"/>
                  </a:moveTo>
                  <a:cubicBezTo>
                    <a:pt x="61" y="30"/>
                    <a:pt x="0" y="61"/>
                    <a:pt x="0" y="91"/>
                  </a:cubicBezTo>
                  <a:cubicBezTo>
                    <a:pt x="0" y="182"/>
                    <a:pt x="0" y="243"/>
                    <a:pt x="0" y="304"/>
                  </a:cubicBezTo>
                  <a:lnTo>
                    <a:pt x="182" y="547"/>
                  </a:lnTo>
                  <a:lnTo>
                    <a:pt x="395" y="547"/>
                  </a:lnTo>
                  <a:lnTo>
                    <a:pt x="243" y="274"/>
                  </a:lnTo>
                  <a:lnTo>
                    <a:pt x="304" y="21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8" name="Google Shape;3598;p7"/>
            <p:cNvSpPr/>
            <p:nvPr/>
          </p:nvSpPr>
          <p:spPr>
            <a:xfrm>
              <a:off x="2749840" y="2666637"/>
              <a:ext cx="6120" cy="9361"/>
            </a:xfrm>
            <a:custGeom>
              <a:avLst/>
              <a:gdLst/>
              <a:ahLst/>
              <a:cxnLst/>
              <a:rect l="l" t="t" r="r" b="b"/>
              <a:pathLst>
                <a:path w="427" h="653" extrusionOk="0">
                  <a:moveTo>
                    <a:pt x="153" y="1"/>
                  </a:moveTo>
                  <a:lnTo>
                    <a:pt x="1" y="122"/>
                  </a:lnTo>
                  <a:cubicBezTo>
                    <a:pt x="153" y="214"/>
                    <a:pt x="31" y="396"/>
                    <a:pt x="92" y="457"/>
                  </a:cubicBezTo>
                  <a:cubicBezTo>
                    <a:pt x="153" y="517"/>
                    <a:pt x="244" y="578"/>
                    <a:pt x="274" y="639"/>
                  </a:cubicBezTo>
                  <a:cubicBezTo>
                    <a:pt x="274" y="649"/>
                    <a:pt x="281" y="653"/>
                    <a:pt x="293" y="653"/>
                  </a:cubicBezTo>
                  <a:cubicBezTo>
                    <a:pt x="318" y="653"/>
                    <a:pt x="365" y="639"/>
                    <a:pt x="426" y="639"/>
                  </a:cubicBezTo>
                  <a:lnTo>
                    <a:pt x="183" y="487"/>
                  </a:lnTo>
                  <a:cubicBezTo>
                    <a:pt x="396" y="274"/>
                    <a:pt x="213" y="153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9" name="Google Shape;3599;p7"/>
            <p:cNvSpPr/>
            <p:nvPr/>
          </p:nvSpPr>
          <p:spPr>
            <a:xfrm>
              <a:off x="3287423" y="2603892"/>
              <a:ext cx="9603" cy="4817"/>
            </a:xfrm>
            <a:custGeom>
              <a:avLst/>
              <a:gdLst/>
              <a:ahLst/>
              <a:cxnLst/>
              <a:rect l="l" t="t" r="r" b="b"/>
              <a:pathLst>
                <a:path w="670" h="336" extrusionOk="0">
                  <a:moveTo>
                    <a:pt x="1" y="1"/>
                  </a:moveTo>
                  <a:cubicBezTo>
                    <a:pt x="1" y="31"/>
                    <a:pt x="1" y="62"/>
                    <a:pt x="1" y="92"/>
                  </a:cubicBezTo>
                  <a:cubicBezTo>
                    <a:pt x="31" y="122"/>
                    <a:pt x="31" y="153"/>
                    <a:pt x="62" y="153"/>
                  </a:cubicBezTo>
                  <a:cubicBezTo>
                    <a:pt x="275" y="153"/>
                    <a:pt x="457" y="305"/>
                    <a:pt x="670" y="335"/>
                  </a:cubicBezTo>
                  <a:cubicBezTo>
                    <a:pt x="670" y="183"/>
                    <a:pt x="579" y="153"/>
                    <a:pt x="487" y="122"/>
                  </a:cubicBezTo>
                  <a:cubicBezTo>
                    <a:pt x="396" y="92"/>
                    <a:pt x="305" y="6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0" name="Google Shape;3600;p7"/>
            <p:cNvSpPr/>
            <p:nvPr/>
          </p:nvSpPr>
          <p:spPr>
            <a:xfrm>
              <a:off x="3217724" y="2615661"/>
              <a:ext cx="5246" cy="10035"/>
            </a:xfrm>
            <a:custGeom>
              <a:avLst/>
              <a:gdLst/>
              <a:ahLst/>
              <a:cxnLst/>
              <a:rect l="l" t="t" r="r" b="b"/>
              <a:pathLst>
                <a:path w="366" h="700" extrusionOk="0">
                  <a:moveTo>
                    <a:pt x="365" y="0"/>
                  </a:moveTo>
                  <a:cubicBezTo>
                    <a:pt x="122" y="31"/>
                    <a:pt x="153" y="213"/>
                    <a:pt x="61" y="335"/>
                  </a:cubicBezTo>
                  <a:cubicBezTo>
                    <a:pt x="183" y="426"/>
                    <a:pt x="1" y="548"/>
                    <a:pt x="122" y="700"/>
                  </a:cubicBezTo>
                  <a:cubicBezTo>
                    <a:pt x="335" y="517"/>
                    <a:pt x="244" y="213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1" name="Google Shape;3601;p7"/>
            <p:cNvSpPr/>
            <p:nvPr/>
          </p:nvSpPr>
          <p:spPr>
            <a:xfrm>
              <a:off x="2758554" y="2652703"/>
              <a:ext cx="6120" cy="6551"/>
            </a:xfrm>
            <a:custGeom>
              <a:avLst/>
              <a:gdLst/>
              <a:ahLst/>
              <a:cxnLst/>
              <a:rect l="l" t="t" r="r" b="b"/>
              <a:pathLst>
                <a:path w="427" h="457" extrusionOk="0">
                  <a:moveTo>
                    <a:pt x="305" y="0"/>
                  </a:moveTo>
                  <a:cubicBezTo>
                    <a:pt x="244" y="152"/>
                    <a:pt x="31" y="30"/>
                    <a:pt x="1" y="213"/>
                  </a:cubicBezTo>
                  <a:lnTo>
                    <a:pt x="274" y="334"/>
                  </a:lnTo>
                  <a:lnTo>
                    <a:pt x="183" y="456"/>
                  </a:lnTo>
                  <a:lnTo>
                    <a:pt x="426" y="45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2" name="Google Shape;3602;p7"/>
            <p:cNvSpPr/>
            <p:nvPr/>
          </p:nvSpPr>
          <p:spPr>
            <a:xfrm>
              <a:off x="2358190" y="2677975"/>
              <a:ext cx="6550" cy="6107"/>
            </a:xfrm>
            <a:custGeom>
              <a:avLst/>
              <a:gdLst/>
              <a:ahLst/>
              <a:cxnLst/>
              <a:rect l="l" t="t" r="r" b="b"/>
              <a:pathLst>
                <a:path w="457" h="426" extrusionOk="0">
                  <a:moveTo>
                    <a:pt x="183" y="0"/>
                  </a:moveTo>
                  <a:lnTo>
                    <a:pt x="1" y="91"/>
                  </a:lnTo>
                  <a:lnTo>
                    <a:pt x="305" y="426"/>
                  </a:lnTo>
                  <a:lnTo>
                    <a:pt x="457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3" name="Google Shape;3603;p7"/>
            <p:cNvSpPr/>
            <p:nvPr/>
          </p:nvSpPr>
          <p:spPr>
            <a:xfrm>
              <a:off x="2756820" y="2662723"/>
              <a:ext cx="3927" cy="8730"/>
            </a:xfrm>
            <a:custGeom>
              <a:avLst/>
              <a:gdLst/>
              <a:ahLst/>
              <a:cxnLst/>
              <a:rect l="l" t="t" r="r" b="b"/>
              <a:pathLst>
                <a:path w="274" h="609" extrusionOk="0">
                  <a:moveTo>
                    <a:pt x="122" y="0"/>
                  </a:moveTo>
                  <a:lnTo>
                    <a:pt x="0" y="608"/>
                  </a:lnTo>
                  <a:lnTo>
                    <a:pt x="274" y="608"/>
                  </a:lnTo>
                  <a:cubicBezTo>
                    <a:pt x="213" y="517"/>
                    <a:pt x="182" y="426"/>
                    <a:pt x="182" y="335"/>
                  </a:cubicBezTo>
                  <a:cubicBezTo>
                    <a:pt x="182" y="213"/>
                    <a:pt x="213" y="122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4" name="Google Shape;3604;p7"/>
            <p:cNvSpPr/>
            <p:nvPr/>
          </p:nvSpPr>
          <p:spPr>
            <a:xfrm>
              <a:off x="2740696" y="2656616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213" y="1"/>
                  </a:moveTo>
                  <a:lnTo>
                    <a:pt x="0" y="183"/>
                  </a:lnTo>
                  <a:lnTo>
                    <a:pt x="365" y="365"/>
                  </a:lnTo>
                  <a:cubicBezTo>
                    <a:pt x="396" y="274"/>
                    <a:pt x="426" y="213"/>
                    <a:pt x="456" y="122"/>
                  </a:cubicBezTo>
                  <a:lnTo>
                    <a:pt x="456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5" name="Google Shape;3605;p7"/>
            <p:cNvSpPr/>
            <p:nvPr/>
          </p:nvSpPr>
          <p:spPr>
            <a:xfrm>
              <a:off x="3405924" y="2789946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92" y="1"/>
                  </a:moveTo>
                  <a:lnTo>
                    <a:pt x="1" y="183"/>
                  </a:lnTo>
                  <a:lnTo>
                    <a:pt x="183" y="457"/>
                  </a:lnTo>
                  <a:lnTo>
                    <a:pt x="365" y="365"/>
                  </a:lnTo>
                  <a:lnTo>
                    <a:pt x="274" y="244"/>
                  </a:lnTo>
                  <a:lnTo>
                    <a:pt x="335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6" name="Google Shape;3606;p7"/>
            <p:cNvSpPr/>
            <p:nvPr/>
          </p:nvSpPr>
          <p:spPr>
            <a:xfrm>
              <a:off x="2305919" y="2696267"/>
              <a:ext cx="4801" cy="7426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1"/>
                  </a:moveTo>
                  <a:cubicBezTo>
                    <a:pt x="122" y="61"/>
                    <a:pt x="31" y="153"/>
                    <a:pt x="0" y="274"/>
                  </a:cubicBezTo>
                  <a:lnTo>
                    <a:pt x="152" y="365"/>
                  </a:lnTo>
                  <a:lnTo>
                    <a:pt x="152" y="517"/>
                  </a:lnTo>
                  <a:lnTo>
                    <a:pt x="335" y="426"/>
                  </a:lnTo>
                  <a:lnTo>
                    <a:pt x="244" y="305"/>
                  </a:lnTo>
                  <a:cubicBezTo>
                    <a:pt x="335" y="213"/>
                    <a:pt x="335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7" name="Google Shape;3607;p7"/>
            <p:cNvSpPr/>
            <p:nvPr/>
          </p:nvSpPr>
          <p:spPr>
            <a:xfrm>
              <a:off x="2692768" y="2662580"/>
              <a:ext cx="5246" cy="6694"/>
            </a:xfrm>
            <a:custGeom>
              <a:avLst/>
              <a:gdLst/>
              <a:ahLst/>
              <a:cxnLst/>
              <a:rect l="l" t="t" r="r" b="b"/>
              <a:pathLst>
                <a:path w="366" h="467" extrusionOk="0">
                  <a:moveTo>
                    <a:pt x="108" y="1"/>
                  </a:moveTo>
                  <a:cubicBezTo>
                    <a:pt x="62" y="1"/>
                    <a:pt x="26" y="15"/>
                    <a:pt x="1" y="41"/>
                  </a:cubicBezTo>
                  <a:lnTo>
                    <a:pt x="1" y="193"/>
                  </a:lnTo>
                  <a:lnTo>
                    <a:pt x="153" y="284"/>
                  </a:lnTo>
                  <a:lnTo>
                    <a:pt x="153" y="466"/>
                  </a:lnTo>
                  <a:lnTo>
                    <a:pt x="366" y="101"/>
                  </a:lnTo>
                  <a:cubicBezTo>
                    <a:pt x="259" y="30"/>
                    <a:pt x="173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8" name="Google Shape;3608;p7"/>
            <p:cNvSpPr/>
            <p:nvPr/>
          </p:nvSpPr>
          <p:spPr>
            <a:xfrm>
              <a:off x="3262599" y="2622198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213" y="0"/>
                  </a:moveTo>
                  <a:lnTo>
                    <a:pt x="0" y="122"/>
                  </a:lnTo>
                  <a:lnTo>
                    <a:pt x="0" y="213"/>
                  </a:lnTo>
                  <a:cubicBezTo>
                    <a:pt x="183" y="244"/>
                    <a:pt x="244" y="365"/>
                    <a:pt x="244" y="548"/>
                  </a:cubicBezTo>
                  <a:lnTo>
                    <a:pt x="396" y="51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9" name="Google Shape;3609;p7"/>
            <p:cNvSpPr/>
            <p:nvPr/>
          </p:nvSpPr>
          <p:spPr>
            <a:xfrm>
              <a:off x="2584729" y="2671439"/>
              <a:ext cx="6120" cy="5677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335" y="0"/>
                  </a:moveTo>
                  <a:lnTo>
                    <a:pt x="274" y="152"/>
                  </a:lnTo>
                  <a:lnTo>
                    <a:pt x="1" y="61"/>
                  </a:lnTo>
                  <a:lnTo>
                    <a:pt x="31" y="365"/>
                  </a:lnTo>
                  <a:lnTo>
                    <a:pt x="62" y="365"/>
                  </a:lnTo>
                  <a:lnTo>
                    <a:pt x="122" y="213"/>
                  </a:lnTo>
                  <a:lnTo>
                    <a:pt x="213" y="395"/>
                  </a:lnTo>
                  <a:cubicBezTo>
                    <a:pt x="426" y="334"/>
                    <a:pt x="396" y="182"/>
                    <a:pt x="396" y="61"/>
                  </a:cubicBezTo>
                  <a:cubicBezTo>
                    <a:pt x="396" y="30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0" name="Google Shape;3610;p7"/>
            <p:cNvSpPr/>
            <p:nvPr/>
          </p:nvSpPr>
          <p:spPr>
            <a:xfrm>
              <a:off x="2265401" y="2983411"/>
              <a:ext cx="5676" cy="6551"/>
            </a:xfrm>
            <a:custGeom>
              <a:avLst/>
              <a:gdLst/>
              <a:ahLst/>
              <a:cxnLst/>
              <a:rect l="l" t="t" r="r" b="b"/>
              <a:pathLst>
                <a:path w="396" h="457" extrusionOk="0">
                  <a:moveTo>
                    <a:pt x="122" y="0"/>
                  </a:moveTo>
                  <a:lnTo>
                    <a:pt x="92" y="213"/>
                  </a:lnTo>
                  <a:lnTo>
                    <a:pt x="1" y="243"/>
                  </a:lnTo>
                  <a:lnTo>
                    <a:pt x="183" y="426"/>
                  </a:lnTo>
                  <a:lnTo>
                    <a:pt x="213" y="395"/>
                  </a:lnTo>
                  <a:lnTo>
                    <a:pt x="305" y="456"/>
                  </a:lnTo>
                  <a:lnTo>
                    <a:pt x="396" y="3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1" name="Google Shape;3611;p7"/>
            <p:cNvSpPr/>
            <p:nvPr/>
          </p:nvSpPr>
          <p:spPr>
            <a:xfrm>
              <a:off x="3422048" y="2786893"/>
              <a:ext cx="9588" cy="3942"/>
            </a:xfrm>
            <a:custGeom>
              <a:avLst/>
              <a:gdLst/>
              <a:ahLst/>
              <a:cxnLst/>
              <a:rect l="l" t="t" r="r" b="b"/>
              <a:pathLst>
                <a:path w="669" h="275" extrusionOk="0">
                  <a:moveTo>
                    <a:pt x="669" y="1"/>
                  </a:moveTo>
                  <a:lnTo>
                    <a:pt x="426" y="123"/>
                  </a:lnTo>
                  <a:lnTo>
                    <a:pt x="183" y="31"/>
                  </a:lnTo>
                  <a:lnTo>
                    <a:pt x="0" y="153"/>
                  </a:lnTo>
                  <a:lnTo>
                    <a:pt x="547" y="274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7"/>
            <p:cNvSpPr/>
            <p:nvPr/>
          </p:nvSpPr>
          <p:spPr>
            <a:xfrm>
              <a:off x="3451674" y="2696267"/>
              <a:ext cx="6106" cy="5677"/>
            </a:xfrm>
            <a:custGeom>
              <a:avLst/>
              <a:gdLst/>
              <a:ahLst/>
              <a:cxnLst/>
              <a:rect l="l" t="t" r="r" b="b"/>
              <a:pathLst>
                <a:path w="426" h="396" extrusionOk="0">
                  <a:moveTo>
                    <a:pt x="274" y="1"/>
                  </a:moveTo>
                  <a:lnTo>
                    <a:pt x="152" y="61"/>
                  </a:lnTo>
                  <a:lnTo>
                    <a:pt x="243" y="244"/>
                  </a:lnTo>
                  <a:lnTo>
                    <a:pt x="0" y="274"/>
                  </a:lnTo>
                  <a:lnTo>
                    <a:pt x="31" y="396"/>
                  </a:lnTo>
                  <a:lnTo>
                    <a:pt x="426" y="39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7"/>
            <p:cNvSpPr/>
            <p:nvPr/>
          </p:nvSpPr>
          <p:spPr>
            <a:xfrm>
              <a:off x="2715857" y="2658365"/>
              <a:ext cx="6120" cy="5304"/>
            </a:xfrm>
            <a:custGeom>
              <a:avLst/>
              <a:gdLst/>
              <a:ahLst/>
              <a:cxnLst/>
              <a:rect l="l" t="t" r="r" b="b"/>
              <a:pathLst>
                <a:path w="427" h="370" extrusionOk="0">
                  <a:moveTo>
                    <a:pt x="183" y="0"/>
                  </a:moveTo>
                  <a:cubicBezTo>
                    <a:pt x="183" y="0"/>
                    <a:pt x="153" y="31"/>
                    <a:pt x="153" y="31"/>
                  </a:cubicBezTo>
                  <a:lnTo>
                    <a:pt x="183" y="183"/>
                  </a:lnTo>
                  <a:lnTo>
                    <a:pt x="1" y="365"/>
                  </a:lnTo>
                  <a:cubicBezTo>
                    <a:pt x="49" y="365"/>
                    <a:pt x="103" y="370"/>
                    <a:pt x="155" y="370"/>
                  </a:cubicBezTo>
                  <a:cubicBezTo>
                    <a:pt x="234" y="370"/>
                    <a:pt x="311" y="359"/>
                    <a:pt x="366" y="304"/>
                  </a:cubicBezTo>
                  <a:lnTo>
                    <a:pt x="426" y="9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7"/>
            <p:cNvSpPr/>
            <p:nvPr/>
          </p:nvSpPr>
          <p:spPr>
            <a:xfrm>
              <a:off x="3554481" y="2840878"/>
              <a:ext cx="5676" cy="6164"/>
            </a:xfrm>
            <a:custGeom>
              <a:avLst/>
              <a:gdLst/>
              <a:ahLst/>
              <a:cxnLst/>
              <a:rect l="l" t="t" r="r" b="b"/>
              <a:pathLst>
                <a:path w="396" h="430" extrusionOk="0">
                  <a:moveTo>
                    <a:pt x="129" y="0"/>
                  </a:moveTo>
                  <a:cubicBezTo>
                    <a:pt x="118" y="0"/>
                    <a:pt x="105" y="1"/>
                    <a:pt x="92" y="4"/>
                  </a:cubicBezTo>
                  <a:lnTo>
                    <a:pt x="1" y="95"/>
                  </a:lnTo>
                  <a:lnTo>
                    <a:pt x="153" y="430"/>
                  </a:lnTo>
                  <a:lnTo>
                    <a:pt x="396" y="217"/>
                  </a:lnTo>
                  <a:cubicBezTo>
                    <a:pt x="285" y="134"/>
                    <a:pt x="2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7"/>
            <p:cNvSpPr/>
            <p:nvPr/>
          </p:nvSpPr>
          <p:spPr>
            <a:xfrm>
              <a:off x="2441834" y="2684498"/>
              <a:ext cx="7424" cy="4817"/>
            </a:xfrm>
            <a:custGeom>
              <a:avLst/>
              <a:gdLst/>
              <a:ahLst/>
              <a:cxnLst/>
              <a:rect l="l" t="t" r="r" b="b"/>
              <a:pathLst>
                <a:path w="518" h="336" extrusionOk="0">
                  <a:moveTo>
                    <a:pt x="244" y="1"/>
                  </a:moveTo>
                  <a:lnTo>
                    <a:pt x="92" y="92"/>
                  </a:lnTo>
                  <a:lnTo>
                    <a:pt x="1" y="305"/>
                  </a:lnTo>
                  <a:lnTo>
                    <a:pt x="153" y="305"/>
                  </a:lnTo>
                  <a:lnTo>
                    <a:pt x="214" y="153"/>
                  </a:lnTo>
                  <a:lnTo>
                    <a:pt x="274" y="335"/>
                  </a:lnTo>
                  <a:cubicBezTo>
                    <a:pt x="305" y="275"/>
                    <a:pt x="335" y="183"/>
                    <a:pt x="366" y="183"/>
                  </a:cubicBezTo>
                  <a:cubicBezTo>
                    <a:pt x="457" y="153"/>
                    <a:pt x="518" y="123"/>
                    <a:pt x="457" y="1"/>
                  </a:cubicBezTo>
                  <a:lnTo>
                    <a:pt x="335" y="1"/>
                  </a:lnTo>
                  <a:lnTo>
                    <a:pt x="274" y="6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7"/>
            <p:cNvSpPr/>
            <p:nvPr/>
          </p:nvSpPr>
          <p:spPr>
            <a:xfrm>
              <a:off x="3264348" y="2611733"/>
              <a:ext cx="3927" cy="6995"/>
            </a:xfrm>
            <a:custGeom>
              <a:avLst/>
              <a:gdLst/>
              <a:ahLst/>
              <a:cxnLst/>
              <a:rect l="l" t="t" r="r" b="b"/>
              <a:pathLst>
                <a:path w="274" h="488" extrusionOk="0">
                  <a:moveTo>
                    <a:pt x="274" y="1"/>
                  </a:moveTo>
                  <a:lnTo>
                    <a:pt x="61" y="122"/>
                  </a:lnTo>
                  <a:cubicBezTo>
                    <a:pt x="61" y="244"/>
                    <a:pt x="91" y="366"/>
                    <a:pt x="0" y="457"/>
                  </a:cubicBezTo>
                  <a:lnTo>
                    <a:pt x="30" y="487"/>
                  </a:lnTo>
                  <a:lnTo>
                    <a:pt x="274" y="487"/>
                  </a:lnTo>
                  <a:lnTo>
                    <a:pt x="274" y="366"/>
                  </a:lnTo>
                  <a:lnTo>
                    <a:pt x="213" y="366"/>
                  </a:lnTo>
                  <a:cubicBezTo>
                    <a:pt x="213" y="366"/>
                    <a:pt x="182" y="396"/>
                    <a:pt x="182" y="426"/>
                  </a:cubicBezTo>
                  <a:lnTo>
                    <a:pt x="152" y="396"/>
                  </a:lnTo>
                  <a:lnTo>
                    <a:pt x="213" y="335"/>
                  </a:lnTo>
                  <a:cubicBezTo>
                    <a:pt x="213" y="244"/>
                    <a:pt x="274" y="15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7"/>
            <p:cNvSpPr/>
            <p:nvPr/>
          </p:nvSpPr>
          <p:spPr>
            <a:xfrm>
              <a:off x="2275420" y="2953695"/>
              <a:ext cx="6994" cy="3584"/>
            </a:xfrm>
            <a:custGeom>
              <a:avLst/>
              <a:gdLst/>
              <a:ahLst/>
              <a:cxnLst/>
              <a:rect l="l" t="t" r="r" b="b"/>
              <a:pathLst>
                <a:path w="488" h="250" extrusionOk="0">
                  <a:moveTo>
                    <a:pt x="222" y="0"/>
                  </a:moveTo>
                  <a:cubicBezTo>
                    <a:pt x="113" y="0"/>
                    <a:pt x="1" y="71"/>
                    <a:pt x="1" y="98"/>
                  </a:cubicBezTo>
                  <a:lnTo>
                    <a:pt x="1" y="250"/>
                  </a:lnTo>
                  <a:lnTo>
                    <a:pt x="274" y="189"/>
                  </a:lnTo>
                  <a:cubicBezTo>
                    <a:pt x="320" y="219"/>
                    <a:pt x="358" y="242"/>
                    <a:pt x="392" y="242"/>
                  </a:cubicBezTo>
                  <a:cubicBezTo>
                    <a:pt x="426" y="242"/>
                    <a:pt x="457" y="219"/>
                    <a:pt x="487" y="158"/>
                  </a:cubicBezTo>
                  <a:cubicBezTo>
                    <a:pt x="396" y="98"/>
                    <a:pt x="335" y="67"/>
                    <a:pt x="274" y="6"/>
                  </a:cubicBezTo>
                  <a:cubicBezTo>
                    <a:pt x="257" y="2"/>
                    <a:pt x="24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7"/>
            <p:cNvSpPr/>
            <p:nvPr/>
          </p:nvSpPr>
          <p:spPr>
            <a:xfrm>
              <a:off x="2468851" y="2677101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183" y="0"/>
                  </a:moveTo>
                  <a:lnTo>
                    <a:pt x="0" y="183"/>
                  </a:lnTo>
                  <a:lnTo>
                    <a:pt x="92" y="365"/>
                  </a:lnTo>
                  <a:lnTo>
                    <a:pt x="365" y="456"/>
                  </a:lnTo>
                  <a:lnTo>
                    <a:pt x="365" y="45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7"/>
            <p:cNvSpPr/>
            <p:nvPr/>
          </p:nvSpPr>
          <p:spPr>
            <a:xfrm>
              <a:off x="3007739" y="2644417"/>
              <a:ext cx="5690" cy="6121"/>
            </a:xfrm>
            <a:custGeom>
              <a:avLst/>
              <a:gdLst/>
              <a:ahLst/>
              <a:cxnLst/>
              <a:rect l="l" t="t" r="r" b="b"/>
              <a:pathLst>
                <a:path w="397" h="427" extrusionOk="0">
                  <a:moveTo>
                    <a:pt x="396" y="1"/>
                  </a:moveTo>
                  <a:cubicBezTo>
                    <a:pt x="305" y="183"/>
                    <a:pt x="183" y="335"/>
                    <a:pt x="1" y="426"/>
                  </a:cubicBezTo>
                  <a:lnTo>
                    <a:pt x="396" y="426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7"/>
            <p:cNvSpPr/>
            <p:nvPr/>
          </p:nvSpPr>
          <p:spPr>
            <a:xfrm>
              <a:off x="2333366" y="2677975"/>
              <a:ext cx="6550" cy="6981"/>
            </a:xfrm>
            <a:custGeom>
              <a:avLst/>
              <a:gdLst/>
              <a:ahLst/>
              <a:cxnLst/>
              <a:rect l="l" t="t" r="r" b="b"/>
              <a:pathLst>
                <a:path w="457" h="487" extrusionOk="0">
                  <a:moveTo>
                    <a:pt x="365" y="0"/>
                  </a:moveTo>
                  <a:cubicBezTo>
                    <a:pt x="152" y="0"/>
                    <a:pt x="183" y="213"/>
                    <a:pt x="152" y="304"/>
                  </a:cubicBezTo>
                  <a:lnTo>
                    <a:pt x="0" y="365"/>
                  </a:lnTo>
                  <a:lnTo>
                    <a:pt x="456" y="486"/>
                  </a:lnTo>
                  <a:cubicBezTo>
                    <a:pt x="244" y="304"/>
                    <a:pt x="335" y="152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7"/>
            <p:cNvSpPr/>
            <p:nvPr/>
          </p:nvSpPr>
          <p:spPr>
            <a:xfrm>
              <a:off x="2490192" y="2674478"/>
              <a:ext cx="6550" cy="4372"/>
            </a:xfrm>
            <a:custGeom>
              <a:avLst/>
              <a:gdLst/>
              <a:ahLst/>
              <a:cxnLst/>
              <a:rect l="l" t="t" r="r" b="b"/>
              <a:pathLst>
                <a:path w="457" h="305" extrusionOk="0">
                  <a:moveTo>
                    <a:pt x="214" y="1"/>
                  </a:moveTo>
                  <a:lnTo>
                    <a:pt x="1" y="305"/>
                  </a:lnTo>
                  <a:lnTo>
                    <a:pt x="335" y="305"/>
                  </a:lnTo>
                  <a:cubicBezTo>
                    <a:pt x="335" y="244"/>
                    <a:pt x="305" y="214"/>
                    <a:pt x="274" y="214"/>
                  </a:cubicBezTo>
                  <a:lnTo>
                    <a:pt x="305" y="183"/>
                  </a:lnTo>
                  <a:lnTo>
                    <a:pt x="366" y="214"/>
                  </a:lnTo>
                  <a:cubicBezTo>
                    <a:pt x="335" y="214"/>
                    <a:pt x="335" y="244"/>
                    <a:pt x="335" y="274"/>
                  </a:cubicBezTo>
                  <a:cubicBezTo>
                    <a:pt x="366" y="244"/>
                    <a:pt x="396" y="183"/>
                    <a:pt x="457" y="153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7"/>
            <p:cNvSpPr/>
            <p:nvPr/>
          </p:nvSpPr>
          <p:spPr>
            <a:xfrm>
              <a:off x="2566871" y="2684498"/>
              <a:ext cx="4371" cy="6551"/>
            </a:xfrm>
            <a:custGeom>
              <a:avLst/>
              <a:gdLst/>
              <a:ahLst/>
              <a:cxnLst/>
              <a:rect l="l" t="t" r="r" b="b"/>
              <a:pathLst>
                <a:path w="305" h="457" extrusionOk="0">
                  <a:moveTo>
                    <a:pt x="122" y="1"/>
                  </a:moveTo>
                  <a:lnTo>
                    <a:pt x="0" y="335"/>
                  </a:lnTo>
                  <a:lnTo>
                    <a:pt x="213" y="457"/>
                  </a:lnTo>
                  <a:lnTo>
                    <a:pt x="304" y="36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7"/>
            <p:cNvSpPr/>
            <p:nvPr/>
          </p:nvSpPr>
          <p:spPr>
            <a:xfrm>
              <a:off x="3198562" y="2623502"/>
              <a:ext cx="3927" cy="6121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0" y="1"/>
                  </a:moveTo>
                  <a:cubicBezTo>
                    <a:pt x="0" y="92"/>
                    <a:pt x="0" y="183"/>
                    <a:pt x="0" y="305"/>
                  </a:cubicBezTo>
                  <a:cubicBezTo>
                    <a:pt x="0" y="335"/>
                    <a:pt x="61" y="365"/>
                    <a:pt x="152" y="426"/>
                  </a:cubicBezTo>
                  <a:cubicBezTo>
                    <a:pt x="122" y="274"/>
                    <a:pt x="152" y="122"/>
                    <a:pt x="274" y="31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7"/>
            <p:cNvSpPr/>
            <p:nvPr/>
          </p:nvSpPr>
          <p:spPr>
            <a:xfrm>
              <a:off x="3202474" y="2624377"/>
              <a:ext cx="5246" cy="4802"/>
            </a:xfrm>
            <a:custGeom>
              <a:avLst/>
              <a:gdLst/>
              <a:ahLst/>
              <a:cxnLst/>
              <a:rect l="l" t="t" r="r" b="b"/>
              <a:pathLst>
                <a:path w="366" h="335" extrusionOk="0">
                  <a:moveTo>
                    <a:pt x="183" y="0"/>
                  </a:moveTo>
                  <a:cubicBezTo>
                    <a:pt x="31" y="31"/>
                    <a:pt x="1" y="183"/>
                    <a:pt x="62" y="304"/>
                  </a:cubicBezTo>
                  <a:lnTo>
                    <a:pt x="153" y="244"/>
                  </a:lnTo>
                  <a:lnTo>
                    <a:pt x="274" y="335"/>
                  </a:lnTo>
                  <a:lnTo>
                    <a:pt x="366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5" name="Google Shape;3625;p7"/>
            <p:cNvSpPr/>
            <p:nvPr/>
          </p:nvSpPr>
          <p:spPr>
            <a:xfrm>
              <a:off x="2296331" y="2935475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305" y="1"/>
                  </a:moveTo>
                  <a:lnTo>
                    <a:pt x="31" y="183"/>
                  </a:lnTo>
                  <a:cubicBezTo>
                    <a:pt x="1" y="335"/>
                    <a:pt x="62" y="426"/>
                    <a:pt x="274" y="457"/>
                  </a:cubicBezTo>
                  <a:lnTo>
                    <a:pt x="183" y="244"/>
                  </a:lnTo>
                  <a:cubicBezTo>
                    <a:pt x="214" y="183"/>
                    <a:pt x="366" y="122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6" name="Google Shape;3626;p7"/>
            <p:cNvSpPr/>
            <p:nvPr/>
          </p:nvSpPr>
          <p:spPr>
            <a:xfrm>
              <a:off x="2263223" y="2976875"/>
              <a:ext cx="3941" cy="5677"/>
            </a:xfrm>
            <a:custGeom>
              <a:avLst/>
              <a:gdLst/>
              <a:ahLst/>
              <a:cxnLst/>
              <a:rect l="l" t="t" r="r" b="b"/>
              <a:pathLst>
                <a:path w="275" h="396" extrusionOk="0">
                  <a:moveTo>
                    <a:pt x="1" y="0"/>
                  </a:moveTo>
                  <a:lnTo>
                    <a:pt x="153" y="396"/>
                  </a:lnTo>
                  <a:lnTo>
                    <a:pt x="274" y="365"/>
                  </a:lnTo>
                  <a:lnTo>
                    <a:pt x="213" y="9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7" name="Google Shape;3627;p7"/>
            <p:cNvSpPr/>
            <p:nvPr/>
          </p:nvSpPr>
          <p:spPr>
            <a:xfrm>
              <a:off x="2662283" y="2675352"/>
              <a:ext cx="4371" cy="6981"/>
            </a:xfrm>
            <a:custGeom>
              <a:avLst/>
              <a:gdLst/>
              <a:ahLst/>
              <a:cxnLst/>
              <a:rect l="l" t="t" r="r" b="b"/>
              <a:pathLst>
                <a:path w="305" h="487" extrusionOk="0">
                  <a:moveTo>
                    <a:pt x="31" y="1"/>
                  </a:moveTo>
                  <a:lnTo>
                    <a:pt x="31" y="1"/>
                  </a:lnTo>
                  <a:cubicBezTo>
                    <a:pt x="61" y="122"/>
                    <a:pt x="0" y="244"/>
                    <a:pt x="122" y="335"/>
                  </a:cubicBezTo>
                  <a:cubicBezTo>
                    <a:pt x="122" y="305"/>
                    <a:pt x="152" y="274"/>
                    <a:pt x="152" y="274"/>
                  </a:cubicBezTo>
                  <a:lnTo>
                    <a:pt x="183" y="274"/>
                  </a:lnTo>
                  <a:lnTo>
                    <a:pt x="122" y="335"/>
                  </a:lnTo>
                  <a:lnTo>
                    <a:pt x="274" y="487"/>
                  </a:lnTo>
                  <a:cubicBezTo>
                    <a:pt x="274" y="305"/>
                    <a:pt x="304" y="122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8" name="Google Shape;3628;p7"/>
            <p:cNvSpPr/>
            <p:nvPr/>
          </p:nvSpPr>
          <p:spPr>
            <a:xfrm>
              <a:off x="2247113" y="2936780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5"/>
                  </a:lnTo>
                  <a:cubicBezTo>
                    <a:pt x="91" y="183"/>
                    <a:pt x="274" y="18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9" name="Google Shape;3629;p7"/>
            <p:cNvSpPr/>
            <p:nvPr/>
          </p:nvSpPr>
          <p:spPr>
            <a:xfrm>
              <a:off x="2383028" y="2674478"/>
              <a:ext cx="5676" cy="567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22" y="1"/>
                  </a:moveTo>
                  <a:lnTo>
                    <a:pt x="1" y="92"/>
                  </a:lnTo>
                  <a:lnTo>
                    <a:pt x="304" y="396"/>
                  </a:lnTo>
                  <a:lnTo>
                    <a:pt x="396" y="214"/>
                  </a:lnTo>
                  <a:lnTo>
                    <a:pt x="183" y="15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0" name="Google Shape;3630;p7"/>
            <p:cNvSpPr/>
            <p:nvPr/>
          </p:nvSpPr>
          <p:spPr>
            <a:xfrm>
              <a:off x="2299814" y="2926329"/>
              <a:ext cx="3067" cy="5433"/>
            </a:xfrm>
            <a:custGeom>
              <a:avLst/>
              <a:gdLst/>
              <a:ahLst/>
              <a:cxnLst/>
              <a:rect l="l" t="t" r="r" b="b"/>
              <a:pathLst>
                <a:path w="214" h="379" extrusionOk="0">
                  <a:moveTo>
                    <a:pt x="92" y="1"/>
                  </a:moveTo>
                  <a:cubicBezTo>
                    <a:pt x="31" y="61"/>
                    <a:pt x="31" y="122"/>
                    <a:pt x="1" y="183"/>
                  </a:cubicBezTo>
                  <a:cubicBezTo>
                    <a:pt x="1" y="244"/>
                    <a:pt x="92" y="335"/>
                    <a:pt x="123" y="365"/>
                  </a:cubicBezTo>
                  <a:cubicBezTo>
                    <a:pt x="123" y="375"/>
                    <a:pt x="129" y="379"/>
                    <a:pt x="139" y="379"/>
                  </a:cubicBezTo>
                  <a:cubicBezTo>
                    <a:pt x="160" y="379"/>
                    <a:pt x="193" y="365"/>
                    <a:pt x="214" y="365"/>
                  </a:cubicBezTo>
                  <a:lnTo>
                    <a:pt x="214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1" name="Google Shape;3631;p7"/>
            <p:cNvSpPr/>
            <p:nvPr/>
          </p:nvSpPr>
          <p:spPr>
            <a:xfrm>
              <a:off x="3331424" y="2610429"/>
              <a:ext cx="3941" cy="5247"/>
            </a:xfrm>
            <a:custGeom>
              <a:avLst/>
              <a:gdLst/>
              <a:ahLst/>
              <a:cxnLst/>
              <a:rect l="l" t="t" r="r" b="b"/>
              <a:pathLst>
                <a:path w="275" h="366" extrusionOk="0">
                  <a:moveTo>
                    <a:pt x="92" y="1"/>
                  </a:moveTo>
                  <a:lnTo>
                    <a:pt x="1" y="365"/>
                  </a:lnTo>
                  <a:lnTo>
                    <a:pt x="275" y="24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2" name="Google Shape;3632;p7"/>
            <p:cNvSpPr/>
            <p:nvPr/>
          </p:nvSpPr>
          <p:spPr>
            <a:xfrm>
              <a:off x="2431816" y="2680154"/>
              <a:ext cx="5676" cy="4358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44" y="0"/>
                  </a:moveTo>
                  <a:lnTo>
                    <a:pt x="183" y="152"/>
                  </a:lnTo>
                  <a:lnTo>
                    <a:pt x="1" y="182"/>
                  </a:lnTo>
                  <a:lnTo>
                    <a:pt x="1" y="274"/>
                  </a:lnTo>
                  <a:lnTo>
                    <a:pt x="244" y="304"/>
                  </a:lnTo>
                  <a:lnTo>
                    <a:pt x="396" y="12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3" name="Google Shape;3633;p7"/>
            <p:cNvSpPr/>
            <p:nvPr/>
          </p:nvSpPr>
          <p:spPr>
            <a:xfrm>
              <a:off x="3227313" y="2631989"/>
              <a:ext cx="6106" cy="5906"/>
            </a:xfrm>
            <a:custGeom>
              <a:avLst/>
              <a:gdLst/>
              <a:ahLst/>
              <a:cxnLst/>
              <a:rect l="l" t="t" r="r" b="b"/>
              <a:pathLst>
                <a:path w="426" h="412" extrusionOk="0">
                  <a:moveTo>
                    <a:pt x="116" y="0"/>
                  </a:moveTo>
                  <a:cubicBezTo>
                    <a:pt x="80" y="0"/>
                    <a:pt x="43" y="13"/>
                    <a:pt x="0" y="47"/>
                  </a:cubicBezTo>
                  <a:lnTo>
                    <a:pt x="0" y="138"/>
                  </a:lnTo>
                  <a:lnTo>
                    <a:pt x="152" y="168"/>
                  </a:lnTo>
                  <a:lnTo>
                    <a:pt x="152" y="381"/>
                  </a:lnTo>
                  <a:lnTo>
                    <a:pt x="183" y="412"/>
                  </a:lnTo>
                  <a:lnTo>
                    <a:pt x="244" y="168"/>
                  </a:lnTo>
                  <a:lnTo>
                    <a:pt x="426" y="108"/>
                  </a:lnTo>
                  <a:cubicBezTo>
                    <a:pt x="294" y="86"/>
                    <a:pt x="210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4" name="Google Shape;3634;p7"/>
            <p:cNvSpPr/>
            <p:nvPr/>
          </p:nvSpPr>
          <p:spPr>
            <a:xfrm>
              <a:off x="2233167" y="2970338"/>
              <a:ext cx="3927" cy="6981"/>
            </a:xfrm>
            <a:custGeom>
              <a:avLst/>
              <a:gdLst/>
              <a:ahLst/>
              <a:cxnLst/>
              <a:rect l="l" t="t" r="r" b="b"/>
              <a:pathLst>
                <a:path w="274" h="487" extrusionOk="0">
                  <a:moveTo>
                    <a:pt x="152" y="0"/>
                  </a:moveTo>
                  <a:cubicBezTo>
                    <a:pt x="61" y="122"/>
                    <a:pt x="0" y="244"/>
                    <a:pt x="0" y="396"/>
                  </a:cubicBezTo>
                  <a:cubicBezTo>
                    <a:pt x="0" y="426"/>
                    <a:pt x="31" y="456"/>
                    <a:pt x="92" y="487"/>
                  </a:cubicBezTo>
                  <a:cubicBezTo>
                    <a:pt x="152" y="335"/>
                    <a:pt x="274" y="244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5" name="Google Shape;3635;p7"/>
            <p:cNvSpPr/>
            <p:nvPr/>
          </p:nvSpPr>
          <p:spPr>
            <a:xfrm>
              <a:off x="3033007" y="2642668"/>
              <a:ext cx="7424" cy="5247"/>
            </a:xfrm>
            <a:custGeom>
              <a:avLst/>
              <a:gdLst/>
              <a:ahLst/>
              <a:cxnLst/>
              <a:rect l="l" t="t" r="r" b="b"/>
              <a:pathLst>
                <a:path w="518" h="366" extrusionOk="0">
                  <a:moveTo>
                    <a:pt x="487" y="1"/>
                  </a:moveTo>
                  <a:lnTo>
                    <a:pt x="305" y="92"/>
                  </a:lnTo>
                  <a:lnTo>
                    <a:pt x="244" y="31"/>
                  </a:lnTo>
                  <a:cubicBezTo>
                    <a:pt x="214" y="123"/>
                    <a:pt x="1" y="123"/>
                    <a:pt x="92" y="366"/>
                  </a:cubicBezTo>
                  <a:lnTo>
                    <a:pt x="183" y="183"/>
                  </a:lnTo>
                  <a:lnTo>
                    <a:pt x="518" y="153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6" name="Google Shape;3636;p7"/>
            <p:cNvSpPr/>
            <p:nvPr/>
          </p:nvSpPr>
          <p:spPr>
            <a:xfrm>
              <a:off x="3473015" y="2924150"/>
              <a:ext cx="6550" cy="3412"/>
            </a:xfrm>
            <a:custGeom>
              <a:avLst/>
              <a:gdLst/>
              <a:ahLst/>
              <a:cxnLst/>
              <a:rect l="l" t="t" r="r" b="b"/>
              <a:pathLst>
                <a:path w="457" h="238" extrusionOk="0">
                  <a:moveTo>
                    <a:pt x="396" y="1"/>
                  </a:moveTo>
                  <a:lnTo>
                    <a:pt x="1" y="122"/>
                  </a:lnTo>
                  <a:cubicBezTo>
                    <a:pt x="66" y="188"/>
                    <a:pt x="132" y="238"/>
                    <a:pt x="209" y="238"/>
                  </a:cubicBezTo>
                  <a:cubicBezTo>
                    <a:pt x="239" y="238"/>
                    <a:pt x="271" y="230"/>
                    <a:pt x="305" y="213"/>
                  </a:cubicBezTo>
                  <a:cubicBezTo>
                    <a:pt x="365" y="183"/>
                    <a:pt x="396" y="183"/>
                    <a:pt x="456" y="153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7" name="Google Shape;3637;p7"/>
            <p:cNvSpPr/>
            <p:nvPr/>
          </p:nvSpPr>
          <p:spPr>
            <a:xfrm>
              <a:off x="3457765" y="2714128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305" y="1"/>
                  </a:moveTo>
                  <a:lnTo>
                    <a:pt x="1" y="31"/>
                  </a:lnTo>
                  <a:lnTo>
                    <a:pt x="457" y="36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8" name="Google Shape;3638;p7"/>
            <p:cNvSpPr/>
            <p:nvPr/>
          </p:nvSpPr>
          <p:spPr>
            <a:xfrm>
              <a:off x="3080061" y="2637450"/>
              <a:ext cx="3497" cy="6107"/>
            </a:xfrm>
            <a:custGeom>
              <a:avLst/>
              <a:gdLst/>
              <a:ahLst/>
              <a:cxnLst/>
              <a:rect l="l" t="t" r="r" b="b"/>
              <a:pathLst>
                <a:path w="244" h="426" extrusionOk="0">
                  <a:moveTo>
                    <a:pt x="153" y="0"/>
                  </a:moveTo>
                  <a:lnTo>
                    <a:pt x="31" y="122"/>
                  </a:lnTo>
                  <a:lnTo>
                    <a:pt x="61" y="183"/>
                  </a:lnTo>
                  <a:lnTo>
                    <a:pt x="1" y="426"/>
                  </a:lnTo>
                  <a:lnTo>
                    <a:pt x="122" y="304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183" y="91"/>
                  </a:lnTo>
                  <a:lnTo>
                    <a:pt x="183" y="12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9" name="Google Shape;3639;p7"/>
            <p:cNvSpPr/>
            <p:nvPr/>
          </p:nvSpPr>
          <p:spPr>
            <a:xfrm>
              <a:off x="3270009" y="2624205"/>
              <a:ext cx="4801" cy="4974"/>
            </a:xfrm>
            <a:custGeom>
              <a:avLst/>
              <a:gdLst/>
              <a:ahLst/>
              <a:cxnLst/>
              <a:rect l="l" t="t" r="r" b="b"/>
              <a:pathLst>
                <a:path w="335" h="347" extrusionOk="0">
                  <a:moveTo>
                    <a:pt x="245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286"/>
                    <a:pt x="122" y="347"/>
                  </a:cubicBezTo>
                  <a:lnTo>
                    <a:pt x="335" y="12"/>
                  </a:lnTo>
                  <a:cubicBezTo>
                    <a:pt x="304" y="5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0" name="Google Shape;3640;p7"/>
            <p:cNvSpPr/>
            <p:nvPr/>
          </p:nvSpPr>
          <p:spPr>
            <a:xfrm>
              <a:off x="2867037" y="2646438"/>
              <a:ext cx="4371" cy="4100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207" y="1"/>
                  </a:moveTo>
                  <a:cubicBezTo>
                    <a:pt x="102" y="1"/>
                    <a:pt x="24" y="46"/>
                    <a:pt x="0" y="164"/>
                  </a:cubicBezTo>
                  <a:cubicBezTo>
                    <a:pt x="0" y="194"/>
                    <a:pt x="0" y="255"/>
                    <a:pt x="0" y="285"/>
                  </a:cubicBezTo>
                  <a:lnTo>
                    <a:pt x="122" y="285"/>
                  </a:lnTo>
                  <a:lnTo>
                    <a:pt x="304" y="12"/>
                  </a:lnTo>
                  <a:cubicBezTo>
                    <a:pt x="270" y="5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1" name="Google Shape;3641;p7"/>
            <p:cNvSpPr/>
            <p:nvPr/>
          </p:nvSpPr>
          <p:spPr>
            <a:xfrm>
              <a:off x="2497172" y="2690605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122" y="0"/>
                  </a:moveTo>
                  <a:lnTo>
                    <a:pt x="0" y="92"/>
                  </a:lnTo>
                  <a:cubicBezTo>
                    <a:pt x="31" y="122"/>
                    <a:pt x="61" y="152"/>
                    <a:pt x="91" y="213"/>
                  </a:cubicBezTo>
                  <a:cubicBezTo>
                    <a:pt x="91" y="244"/>
                    <a:pt x="91" y="304"/>
                    <a:pt x="91" y="365"/>
                  </a:cubicBezTo>
                  <a:lnTo>
                    <a:pt x="213" y="365"/>
                  </a:lnTo>
                  <a:cubicBezTo>
                    <a:pt x="243" y="213"/>
                    <a:pt x="274" y="9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2" name="Google Shape;3642;p7"/>
            <p:cNvSpPr/>
            <p:nvPr/>
          </p:nvSpPr>
          <p:spPr>
            <a:xfrm>
              <a:off x="3467783" y="2923276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" y="1"/>
                  </a:moveTo>
                  <a:cubicBezTo>
                    <a:pt x="31" y="214"/>
                    <a:pt x="183" y="153"/>
                    <a:pt x="305" y="274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3" name="Google Shape;3643;p7"/>
            <p:cNvSpPr/>
            <p:nvPr/>
          </p:nvSpPr>
          <p:spPr>
            <a:xfrm>
              <a:off x="3059149" y="2644417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" y="1"/>
                  </a:moveTo>
                  <a:lnTo>
                    <a:pt x="1" y="183"/>
                  </a:lnTo>
                  <a:lnTo>
                    <a:pt x="213" y="18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4" name="Google Shape;3644;p7"/>
            <p:cNvSpPr/>
            <p:nvPr/>
          </p:nvSpPr>
          <p:spPr>
            <a:xfrm>
              <a:off x="3549694" y="2829167"/>
              <a:ext cx="4801" cy="4372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22" y="0"/>
                  </a:moveTo>
                  <a:cubicBezTo>
                    <a:pt x="91" y="91"/>
                    <a:pt x="0" y="183"/>
                    <a:pt x="91" y="304"/>
                  </a:cubicBezTo>
                  <a:lnTo>
                    <a:pt x="335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5" name="Google Shape;3645;p7"/>
            <p:cNvSpPr/>
            <p:nvPr/>
          </p:nvSpPr>
          <p:spPr>
            <a:xfrm>
              <a:off x="2305489" y="2704108"/>
              <a:ext cx="3927" cy="4573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182" y="1"/>
                  </a:moveTo>
                  <a:lnTo>
                    <a:pt x="61" y="31"/>
                  </a:lnTo>
                  <a:cubicBezTo>
                    <a:pt x="0" y="122"/>
                    <a:pt x="61" y="274"/>
                    <a:pt x="182" y="305"/>
                  </a:cubicBezTo>
                  <a:cubicBezTo>
                    <a:pt x="182" y="315"/>
                    <a:pt x="189" y="318"/>
                    <a:pt x="199" y="318"/>
                  </a:cubicBezTo>
                  <a:cubicBezTo>
                    <a:pt x="220" y="318"/>
                    <a:pt x="253" y="305"/>
                    <a:pt x="274" y="3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6" name="Google Shape;3646;p7"/>
            <p:cNvSpPr/>
            <p:nvPr/>
          </p:nvSpPr>
          <p:spPr>
            <a:xfrm>
              <a:off x="2325082" y="2681015"/>
              <a:ext cx="5690" cy="3498"/>
            </a:xfrm>
            <a:custGeom>
              <a:avLst/>
              <a:gdLst/>
              <a:ahLst/>
              <a:cxnLst/>
              <a:rect l="l" t="t" r="r" b="b"/>
              <a:pathLst>
                <a:path w="397" h="244" extrusionOk="0">
                  <a:moveTo>
                    <a:pt x="396" y="1"/>
                  </a:moveTo>
                  <a:lnTo>
                    <a:pt x="1" y="153"/>
                  </a:lnTo>
                  <a:lnTo>
                    <a:pt x="1" y="244"/>
                  </a:lnTo>
                  <a:lnTo>
                    <a:pt x="183" y="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7" name="Google Shape;3647;p7"/>
            <p:cNvSpPr/>
            <p:nvPr/>
          </p:nvSpPr>
          <p:spPr>
            <a:xfrm>
              <a:off x="2984649" y="2649650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335" y="0"/>
                  </a:moveTo>
                  <a:lnTo>
                    <a:pt x="1" y="31"/>
                  </a:lnTo>
                  <a:lnTo>
                    <a:pt x="244" y="30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8" name="Google Shape;3648;p7"/>
            <p:cNvSpPr/>
            <p:nvPr/>
          </p:nvSpPr>
          <p:spPr>
            <a:xfrm>
              <a:off x="2253634" y="2996915"/>
              <a:ext cx="6550" cy="3068"/>
            </a:xfrm>
            <a:custGeom>
              <a:avLst/>
              <a:gdLst/>
              <a:ahLst/>
              <a:cxnLst/>
              <a:rect l="l" t="t" r="r" b="b"/>
              <a:pathLst>
                <a:path w="457" h="214" extrusionOk="0">
                  <a:moveTo>
                    <a:pt x="335" y="1"/>
                  </a:moveTo>
                  <a:lnTo>
                    <a:pt x="1" y="92"/>
                  </a:lnTo>
                  <a:cubicBezTo>
                    <a:pt x="153" y="153"/>
                    <a:pt x="244" y="183"/>
                    <a:pt x="335" y="213"/>
                  </a:cubicBezTo>
                  <a:cubicBezTo>
                    <a:pt x="366" y="213"/>
                    <a:pt x="396" y="183"/>
                    <a:pt x="457" y="153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9" name="Google Shape;3649;p7"/>
            <p:cNvSpPr/>
            <p:nvPr/>
          </p:nvSpPr>
          <p:spPr>
            <a:xfrm>
              <a:off x="2858752" y="2648245"/>
              <a:ext cx="6980" cy="3154"/>
            </a:xfrm>
            <a:custGeom>
              <a:avLst/>
              <a:gdLst/>
              <a:ahLst/>
              <a:cxnLst/>
              <a:rect l="l" t="t" r="r" b="b"/>
              <a:pathLst>
                <a:path w="487" h="220" extrusionOk="0">
                  <a:moveTo>
                    <a:pt x="125" y="0"/>
                  </a:moveTo>
                  <a:cubicBezTo>
                    <a:pt x="84" y="0"/>
                    <a:pt x="44" y="12"/>
                    <a:pt x="1" y="38"/>
                  </a:cubicBezTo>
                  <a:lnTo>
                    <a:pt x="183" y="220"/>
                  </a:lnTo>
                  <a:cubicBezTo>
                    <a:pt x="213" y="189"/>
                    <a:pt x="244" y="159"/>
                    <a:pt x="274" y="159"/>
                  </a:cubicBezTo>
                  <a:lnTo>
                    <a:pt x="487" y="159"/>
                  </a:lnTo>
                  <a:cubicBezTo>
                    <a:pt x="334" y="72"/>
                    <a:pt x="229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0" name="Google Shape;3650;p7"/>
            <p:cNvSpPr/>
            <p:nvPr/>
          </p:nvSpPr>
          <p:spPr>
            <a:xfrm>
              <a:off x="3274366" y="2608250"/>
              <a:ext cx="3497" cy="6551"/>
            </a:xfrm>
            <a:custGeom>
              <a:avLst/>
              <a:gdLst/>
              <a:ahLst/>
              <a:cxnLst/>
              <a:rect l="l" t="t" r="r" b="b"/>
              <a:pathLst>
                <a:path w="244" h="457" extrusionOk="0">
                  <a:moveTo>
                    <a:pt x="152" y="1"/>
                  </a:moveTo>
                  <a:cubicBezTo>
                    <a:pt x="61" y="122"/>
                    <a:pt x="0" y="274"/>
                    <a:pt x="61" y="457"/>
                  </a:cubicBezTo>
                  <a:cubicBezTo>
                    <a:pt x="243" y="335"/>
                    <a:pt x="152" y="15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1" name="Google Shape;3651;p7"/>
            <p:cNvSpPr/>
            <p:nvPr/>
          </p:nvSpPr>
          <p:spPr>
            <a:xfrm>
              <a:off x="3422048" y="2916309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0" y="0"/>
                  </a:moveTo>
                  <a:lnTo>
                    <a:pt x="122" y="365"/>
                  </a:lnTo>
                  <a:lnTo>
                    <a:pt x="27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2" name="Google Shape;3652;p7"/>
            <p:cNvSpPr/>
            <p:nvPr/>
          </p:nvSpPr>
          <p:spPr>
            <a:xfrm>
              <a:off x="2249292" y="2980358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4"/>
                  </a:lnTo>
                  <a:lnTo>
                    <a:pt x="274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3" name="Google Shape;3653;p7"/>
            <p:cNvSpPr/>
            <p:nvPr/>
          </p:nvSpPr>
          <p:spPr>
            <a:xfrm>
              <a:off x="3042165" y="2642238"/>
              <a:ext cx="3053" cy="4372"/>
            </a:xfrm>
            <a:custGeom>
              <a:avLst/>
              <a:gdLst/>
              <a:ahLst/>
              <a:cxnLst/>
              <a:rect l="l" t="t" r="r" b="b"/>
              <a:pathLst>
                <a:path w="213" h="305" extrusionOk="0">
                  <a:moveTo>
                    <a:pt x="122" y="1"/>
                  </a:moveTo>
                  <a:lnTo>
                    <a:pt x="122" y="1"/>
                  </a:lnTo>
                  <a:cubicBezTo>
                    <a:pt x="61" y="31"/>
                    <a:pt x="31" y="61"/>
                    <a:pt x="0" y="122"/>
                  </a:cubicBezTo>
                  <a:lnTo>
                    <a:pt x="31" y="305"/>
                  </a:lnTo>
                  <a:cubicBezTo>
                    <a:pt x="122" y="183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4" name="Google Shape;3654;p7"/>
            <p:cNvSpPr/>
            <p:nvPr/>
          </p:nvSpPr>
          <p:spPr>
            <a:xfrm>
              <a:off x="2806482" y="2655312"/>
              <a:ext cx="3927" cy="4372"/>
            </a:xfrm>
            <a:custGeom>
              <a:avLst/>
              <a:gdLst/>
              <a:ahLst/>
              <a:cxnLst/>
              <a:rect l="l" t="t" r="r" b="b"/>
              <a:pathLst>
                <a:path w="274" h="305" extrusionOk="0">
                  <a:moveTo>
                    <a:pt x="31" y="0"/>
                  </a:moveTo>
                  <a:lnTo>
                    <a:pt x="91" y="152"/>
                  </a:lnTo>
                  <a:lnTo>
                    <a:pt x="0" y="304"/>
                  </a:lnTo>
                  <a:cubicBezTo>
                    <a:pt x="213" y="244"/>
                    <a:pt x="183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5" name="Google Shape;3655;p7"/>
            <p:cNvSpPr/>
            <p:nvPr/>
          </p:nvSpPr>
          <p:spPr>
            <a:xfrm>
              <a:off x="2432690" y="2673503"/>
              <a:ext cx="5676" cy="2308"/>
            </a:xfrm>
            <a:custGeom>
              <a:avLst/>
              <a:gdLst/>
              <a:ahLst/>
              <a:cxnLst/>
              <a:rect l="l" t="t" r="r" b="b"/>
              <a:pathLst>
                <a:path w="396" h="161" extrusionOk="0">
                  <a:moveTo>
                    <a:pt x="187" y="0"/>
                  </a:moveTo>
                  <a:cubicBezTo>
                    <a:pt x="137" y="0"/>
                    <a:pt x="92" y="54"/>
                    <a:pt x="1" y="160"/>
                  </a:cubicBezTo>
                  <a:lnTo>
                    <a:pt x="396" y="160"/>
                  </a:lnTo>
                  <a:cubicBezTo>
                    <a:pt x="289" y="54"/>
                    <a:pt x="236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6" name="Google Shape;3656;p7"/>
            <p:cNvSpPr/>
            <p:nvPr/>
          </p:nvSpPr>
          <p:spPr>
            <a:xfrm>
              <a:off x="3478676" y="2925025"/>
              <a:ext cx="5246" cy="3498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365" y="0"/>
                  </a:moveTo>
                  <a:lnTo>
                    <a:pt x="1" y="122"/>
                  </a:lnTo>
                  <a:lnTo>
                    <a:pt x="183" y="18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7" name="Google Shape;3657;p7"/>
            <p:cNvSpPr/>
            <p:nvPr/>
          </p:nvSpPr>
          <p:spPr>
            <a:xfrm>
              <a:off x="3138437" y="2633967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92" y="0"/>
                  </a:moveTo>
                  <a:lnTo>
                    <a:pt x="1" y="304"/>
                  </a:lnTo>
                  <a:lnTo>
                    <a:pt x="122" y="334"/>
                  </a:lnTo>
                  <a:lnTo>
                    <a:pt x="244" y="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8" name="Google Shape;3658;p7"/>
            <p:cNvSpPr/>
            <p:nvPr/>
          </p:nvSpPr>
          <p:spPr>
            <a:xfrm>
              <a:off x="2515030" y="2682319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2" y="1"/>
                  </a:moveTo>
                  <a:lnTo>
                    <a:pt x="0" y="123"/>
                  </a:lnTo>
                  <a:lnTo>
                    <a:pt x="183" y="275"/>
                  </a:lnTo>
                  <a:lnTo>
                    <a:pt x="304" y="12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9" name="Google Shape;3659;p7"/>
            <p:cNvSpPr/>
            <p:nvPr/>
          </p:nvSpPr>
          <p:spPr>
            <a:xfrm>
              <a:off x="2356886" y="3009988"/>
              <a:ext cx="3941" cy="3942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62" y="0"/>
                  </a:moveTo>
                  <a:lnTo>
                    <a:pt x="1" y="92"/>
                  </a:lnTo>
                  <a:lnTo>
                    <a:pt x="122" y="274"/>
                  </a:lnTo>
                  <a:lnTo>
                    <a:pt x="274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0" name="Google Shape;3660;p7"/>
            <p:cNvSpPr/>
            <p:nvPr/>
          </p:nvSpPr>
          <p:spPr>
            <a:xfrm>
              <a:off x="2257561" y="2960318"/>
              <a:ext cx="4801" cy="2566"/>
            </a:xfrm>
            <a:custGeom>
              <a:avLst/>
              <a:gdLst/>
              <a:ahLst/>
              <a:cxnLst/>
              <a:rect l="l" t="t" r="r" b="b"/>
              <a:pathLst>
                <a:path w="335" h="179" extrusionOk="0">
                  <a:moveTo>
                    <a:pt x="335" y="0"/>
                  </a:moveTo>
                  <a:lnTo>
                    <a:pt x="1" y="31"/>
                  </a:lnTo>
                  <a:lnTo>
                    <a:pt x="1" y="122"/>
                  </a:lnTo>
                  <a:cubicBezTo>
                    <a:pt x="40" y="161"/>
                    <a:pt x="76" y="178"/>
                    <a:pt x="111" y="178"/>
                  </a:cubicBezTo>
                  <a:cubicBezTo>
                    <a:pt x="184" y="178"/>
                    <a:pt x="253" y="103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1" name="Google Shape;3661;p7"/>
            <p:cNvSpPr/>
            <p:nvPr/>
          </p:nvSpPr>
          <p:spPr>
            <a:xfrm>
              <a:off x="3449051" y="2692784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" y="0"/>
                  </a:moveTo>
                  <a:lnTo>
                    <a:pt x="1" y="335"/>
                  </a:lnTo>
                  <a:lnTo>
                    <a:pt x="24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2" name="Google Shape;3662;p7"/>
            <p:cNvSpPr/>
            <p:nvPr/>
          </p:nvSpPr>
          <p:spPr>
            <a:xfrm>
              <a:off x="3236027" y="2615661"/>
              <a:ext cx="3927" cy="3498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243" y="0"/>
                  </a:moveTo>
                  <a:lnTo>
                    <a:pt x="0" y="31"/>
                  </a:lnTo>
                  <a:lnTo>
                    <a:pt x="152" y="244"/>
                  </a:lnTo>
                  <a:lnTo>
                    <a:pt x="274" y="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3" name="Google Shape;3663;p7"/>
            <p:cNvSpPr/>
            <p:nvPr/>
          </p:nvSpPr>
          <p:spPr>
            <a:xfrm>
              <a:off x="3063077" y="2641808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52" y="0"/>
                  </a:moveTo>
                  <a:cubicBezTo>
                    <a:pt x="31" y="91"/>
                    <a:pt x="0" y="183"/>
                    <a:pt x="61" y="304"/>
                  </a:cubicBezTo>
                  <a:lnTo>
                    <a:pt x="152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4" name="Google Shape;3664;p7"/>
            <p:cNvSpPr/>
            <p:nvPr/>
          </p:nvSpPr>
          <p:spPr>
            <a:xfrm>
              <a:off x="2640053" y="2675797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0"/>
                  </a:moveTo>
                  <a:lnTo>
                    <a:pt x="1" y="243"/>
                  </a:lnTo>
                  <a:lnTo>
                    <a:pt x="183" y="243"/>
                  </a:lnTo>
                  <a:cubicBezTo>
                    <a:pt x="123" y="61"/>
                    <a:pt x="123" y="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5" name="Google Shape;3665;p7"/>
            <p:cNvSpPr/>
            <p:nvPr/>
          </p:nvSpPr>
          <p:spPr>
            <a:xfrm>
              <a:off x="2258436" y="2974696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22" y="0"/>
                  </a:moveTo>
                  <a:lnTo>
                    <a:pt x="0" y="304"/>
                  </a:lnTo>
                  <a:lnTo>
                    <a:pt x="213" y="30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6" name="Google Shape;3666;p7"/>
            <p:cNvSpPr/>
            <p:nvPr/>
          </p:nvSpPr>
          <p:spPr>
            <a:xfrm>
              <a:off x="3453408" y="2727231"/>
              <a:ext cx="5246" cy="2222"/>
            </a:xfrm>
            <a:custGeom>
              <a:avLst/>
              <a:gdLst/>
              <a:ahLst/>
              <a:cxnLst/>
              <a:rect l="l" t="t" r="r" b="b"/>
              <a:pathLst>
                <a:path w="366" h="155" extrusionOk="0">
                  <a:moveTo>
                    <a:pt x="95" y="0"/>
                  </a:moveTo>
                  <a:cubicBezTo>
                    <a:pt x="66" y="0"/>
                    <a:pt x="35" y="9"/>
                    <a:pt x="1" y="29"/>
                  </a:cubicBezTo>
                  <a:cubicBezTo>
                    <a:pt x="50" y="127"/>
                    <a:pt x="108" y="155"/>
                    <a:pt x="174" y="155"/>
                  </a:cubicBezTo>
                  <a:cubicBezTo>
                    <a:pt x="231" y="155"/>
                    <a:pt x="295" y="134"/>
                    <a:pt x="366" y="120"/>
                  </a:cubicBezTo>
                  <a:cubicBezTo>
                    <a:pt x="271" y="97"/>
                    <a:pt x="195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7" name="Google Shape;3667;p7"/>
            <p:cNvSpPr/>
            <p:nvPr/>
          </p:nvSpPr>
          <p:spPr>
            <a:xfrm>
              <a:off x="2253634" y="2966410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" y="1"/>
                  </a:moveTo>
                  <a:lnTo>
                    <a:pt x="1" y="305"/>
                  </a:lnTo>
                  <a:lnTo>
                    <a:pt x="214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8" name="Google Shape;3668;p7"/>
            <p:cNvSpPr/>
            <p:nvPr/>
          </p:nvSpPr>
          <p:spPr>
            <a:xfrm>
              <a:off x="2410475" y="2683638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0" y="0"/>
                  </a:moveTo>
                  <a:cubicBezTo>
                    <a:pt x="92" y="152"/>
                    <a:pt x="183" y="213"/>
                    <a:pt x="213" y="2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9" name="Google Shape;3669;p7"/>
            <p:cNvSpPr/>
            <p:nvPr/>
          </p:nvSpPr>
          <p:spPr>
            <a:xfrm>
              <a:off x="3460388" y="2899308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0" y="1"/>
                  </a:moveTo>
                  <a:lnTo>
                    <a:pt x="61" y="123"/>
                  </a:lnTo>
                  <a:lnTo>
                    <a:pt x="122" y="92"/>
                  </a:lnTo>
                  <a:lnTo>
                    <a:pt x="243" y="153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0" name="Google Shape;3670;p7"/>
            <p:cNvSpPr/>
            <p:nvPr/>
          </p:nvSpPr>
          <p:spPr>
            <a:xfrm>
              <a:off x="3344940" y="2616536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152" y="0"/>
                  </a:moveTo>
                  <a:cubicBezTo>
                    <a:pt x="61" y="0"/>
                    <a:pt x="0" y="31"/>
                    <a:pt x="0" y="91"/>
                  </a:cubicBezTo>
                  <a:cubicBezTo>
                    <a:pt x="0" y="152"/>
                    <a:pt x="61" y="183"/>
                    <a:pt x="152" y="183"/>
                  </a:cubicBezTo>
                  <a:cubicBezTo>
                    <a:pt x="213" y="183"/>
                    <a:pt x="304" y="152"/>
                    <a:pt x="304" y="91"/>
                  </a:cubicBezTo>
                  <a:cubicBezTo>
                    <a:pt x="304" y="31"/>
                    <a:pt x="213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1" name="Google Shape;3671;p7"/>
            <p:cNvSpPr/>
            <p:nvPr/>
          </p:nvSpPr>
          <p:spPr>
            <a:xfrm>
              <a:off x="2241437" y="2975570"/>
              <a:ext cx="3067" cy="4802"/>
            </a:xfrm>
            <a:custGeom>
              <a:avLst/>
              <a:gdLst/>
              <a:ahLst/>
              <a:cxnLst/>
              <a:rect l="l" t="t" r="r" b="b"/>
              <a:pathLst>
                <a:path w="214" h="335" extrusionOk="0">
                  <a:moveTo>
                    <a:pt x="31" y="0"/>
                  </a:moveTo>
                  <a:cubicBezTo>
                    <a:pt x="31" y="61"/>
                    <a:pt x="62" y="91"/>
                    <a:pt x="62" y="152"/>
                  </a:cubicBezTo>
                  <a:cubicBezTo>
                    <a:pt x="62" y="213"/>
                    <a:pt x="31" y="274"/>
                    <a:pt x="1" y="335"/>
                  </a:cubicBezTo>
                  <a:cubicBezTo>
                    <a:pt x="153" y="243"/>
                    <a:pt x="214" y="15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2" name="Google Shape;3672;p7"/>
            <p:cNvSpPr/>
            <p:nvPr/>
          </p:nvSpPr>
          <p:spPr>
            <a:xfrm>
              <a:off x="2965917" y="2651384"/>
              <a:ext cx="5690" cy="2365"/>
            </a:xfrm>
            <a:custGeom>
              <a:avLst/>
              <a:gdLst/>
              <a:ahLst/>
              <a:cxnLst/>
              <a:rect l="l" t="t" r="r" b="b"/>
              <a:pathLst>
                <a:path w="397" h="165" extrusionOk="0">
                  <a:moveTo>
                    <a:pt x="396" y="1"/>
                  </a:moveTo>
                  <a:lnTo>
                    <a:pt x="1" y="122"/>
                  </a:lnTo>
                  <a:cubicBezTo>
                    <a:pt x="73" y="137"/>
                    <a:pt x="144" y="165"/>
                    <a:pt x="209" y="165"/>
                  </a:cubicBezTo>
                  <a:cubicBezTo>
                    <a:pt x="283" y="165"/>
                    <a:pt x="348" y="130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3" name="Google Shape;3673;p7"/>
            <p:cNvSpPr/>
            <p:nvPr/>
          </p:nvSpPr>
          <p:spPr>
            <a:xfrm>
              <a:off x="3461248" y="2746812"/>
              <a:ext cx="3511" cy="3498"/>
            </a:xfrm>
            <a:custGeom>
              <a:avLst/>
              <a:gdLst/>
              <a:ahLst/>
              <a:cxnLst/>
              <a:rect l="l" t="t" r="r" b="b"/>
              <a:pathLst>
                <a:path w="245" h="244" extrusionOk="0">
                  <a:moveTo>
                    <a:pt x="1" y="1"/>
                  </a:moveTo>
                  <a:cubicBezTo>
                    <a:pt x="62" y="153"/>
                    <a:pt x="92" y="244"/>
                    <a:pt x="244" y="244"/>
                  </a:cubicBezTo>
                  <a:lnTo>
                    <a:pt x="24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4" name="Google Shape;3674;p7"/>
            <p:cNvSpPr/>
            <p:nvPr/>
          </p:nvSpPr>
          <p:spPr>
            <a:xfrm>
              <a:off x="3449051" y="2798232"/>
              <a:ext cx="5246" cy="2193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1" y="0"/>
                  </a:moveTo>
                  <a:lnTo>
                    <a:pt x="1" y="152"/>
                  </a:lnTo>
                  <a:lnTo>
                    <a:pt x="366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5" name="Google Shape;3675;p7"/>
            <p:cNvSpPr/>
            <p:nvPr/>
          </p:nvSpPr>
          <p:spPr>
            <a:xfrm>
              <a:off x="2291974" y="2753349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0"/>
                  </a:moveTo>
                  <a:lnTo>
                    <a:pt x="1" y="304"/>
                  </a:lnTo>
                  <a:lnTo>
                    <a:pt x="335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6" name="Google Shape;3676;p7"/>
            <p:cNvSpPr/>
            <p:nvPr/>
          </p:nvSpPr>
          <p:spPr>
            <a:xfrm>
              <a:off x="2280651" y="2753779"/>
              <a:ext cx="4371" cy="3512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274" y="1"/>
                  </a:moveTo>
                  <a:cubicBezTo>
                    <a:pt x="244" y="31"/>
                    <a:pt x="213" y="62"/>
                    <a:pt x="152" y="92"/>
                  </a:cubicBezTo>
                  <a:lnTo>
                    <a:pt x="1" y="92"/>
                  </a:lnTo>
                  <a:lnTo>
                    <a:pt x="1" y="244"/>
                  </a:lnTo>
                  <a:cubicBezTo>
                    <a:pt x="31" y="214"/>
                    <a:pt x="92" y="183"/>
                    <a:pt x="122" y="153"/>
                  </a:cubicBezTo>
                  <a:lnTo>
                    <a:pt x="304" y="15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7" name="Google Shape;3677;p7"/>
            <p:cNvSpPr/>
            <p:nvPr/>
          </p:nvSpPr>
          <p:spPr>
            <a:xfrm>
              <a:off x="3448621" y="2726772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244" y="0"/>
                  </a:moveTo>
                  <a:cubicBezTo>
                    <a:pt x="61" y="92"/>
                    <a:pt x="0" y="122"/>
                    <a:pt x="61" y="183"/>
                  </a:cubicBezTo>
                  <a:lnTo>
                    <a:pt x="244" y="18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8" name="Google Shape;3678;p7"/>
            <p:cNvSpPr/>
            <p:nvPr/>
          </p:nvSpPr>
          <p:spPr>
            <a:xfrm>
              <a:off x="3456461" y="2915435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92" y="1"/>
                  </a:moveTo>
                  <a:cubicBezTo>
                    <a:pt x="1" y="122"/>
                    <a:pt x="153" y="183"/>
                    <a:pt x="153" y="183"/>
                  </a:cubicBezTo>
                  <a:lnTo>
                    <a:pt x="304" y="122"/>
                  </a:lnTo>
                  <a:cubicBezTo>
                    <a:pt x="244" y="92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9" name="Google Shape;3679;p7"/>
            <p:cNvSpPr/>
            <p:nvPr/>
          </p:nvSpPr>
          <p:spPr>
            <a:xfrm>
              <a:off x="3399389" y="2799536"/>
              <a:ext cx="4371" cy="3068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" y="0"/>
                  </a:moveTo>
                  <a:cubicBezTo>
                    <a:pt x="61" y="213"/>
                    <a:pt x="61" y="213"/>
                    <a:pt x="305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0" name="Google Shape;3680;p7"/>
            <p:cNvSpPr/>
            <p:nvPr/>
          </p:nvSpPr>
          <p:spPr>
            <a:xfrm>
              <a:off x="2585174" y="2681459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1" name="Google Shape;3681;p7"/>
            <p:cNvSpPr/>
            <p:nvPr/>
          </p:nvSpPr>
          <p:spPr>
            <a:xfrm>
              <a:off x="3418121" y="2678836"/>
              <a:ext cx="3497" cy="3942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213" y="1"/>
                  </a:moveTo>
                  <a:cubicBezTo>
                    <a:pt x="92" y="31"/>
                    <a:pt x="1" y="92"/>
                    <a:pt x="31" y="274"/>
                  </a:cubicBezTo>
                  <a:cubicBezTo>
                    <a:pt x="61" y="244"/>
                    <a:pt x="92" y="214"/>
                    <a:pt x="122" y="183"/>
                  </a:cubicBezTo>
                  <a:cubicBezTo>
                    <a:pt x="183" y="153"/>
                    <a:pt x="213" y="153"/>
                    <a:pt x="244" y="153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2" name="Google Shape;3682;p7"/>
            <p:cNvSpPr/>
            <p:nvPr/>
          </p:nvSpPr>
          <p:spPr>
            <a:xfrm>
              <a:off x="3552732" y="2840018"/>
              <a:ext cx="3067" cy="2236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152" y="1"/>
                  </a:moveTo>
                  <a:cubicBezTo>
                    <a:pt x="110" y="1"/>
                    <a:pt x="56" y="34"/>
                    <a:pt x="1" y="34"/>
                  </a:cubicBezTo>
                  <a:lnTo>
                    <a:pt x="1" y="155"/>
                  </a:lnTo>
                  <a:lnTo>
                    <a:pt x="123" y="155"/>
                  </a:lnTo>
                  <a:lnTo>
                    <a:pt x="214" y="64"/>
                  </a:lnTo>
                  <a:cubicBezTo>
                    <a:pt x="202" y="15"/>
                    <a:pt x="180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3" name="Google Shape;3683;p7"/>
            <p:cNvSpPr/>
            <p:nvPr/>
          </p:nvSpPr>
          <p:spPr>
            <a:xfrm>
              <a:off x="2868341" y="2649205"/>
              <a:ext cx="3067" cy="3512"/>
            </a:xfrm>
            <a:custGeom>
              <a:avLst/>
              <a:gdLst/>
              <a:ahLst/>
              <a:cxnLst/>
              <a:rect l="l" t="t" r="r" b="b"/>
              <a:pathLst>
                <a:path w="214" h="245" extrusionOk="0">
                  <a:moveTo>
                    <a:pt x="213" y="1"/>
                  </a:moveTo>
                  <a:cubicBezTo>
                    <a:pt x="152" y="31"/>
                    <a:pt x="92" y="62"/>
                    <a:pt x="61" y="92"/>
                  </a:cubicBezTo>
                  <a:cubicBezTo>
                    <a:pt x="31" y="153"/>
                    <a:pt x="0" y="214"/>
                    <a:pt x="0" y="244"/>
                  </a:cubicBezTo>
                  <a:cubicBezTo>
                    <a:pt x="152" y="244"/>
                    <a:pt x="213" y="183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4" name="Google Shape;3684;p7"/>
            <p:cNvSpPr/>
            <p:nvPr/>
          </p:nvSpPr>
          <p:spPr>
            <a:xfrm>
              <a:off x="2498906" y="268624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214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5" name="Google Shape;3685;p7"/>
            <p:cNvSpPr/>
            <p:nvPr/>
          </p:nvSpPr>
          <p:spPr>
            <a:xfrm>
              <a:off x="2834789" y="2650080"/>
              <a:ext cx="3941" cy="2638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92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6" name="Google Shape;3686;p7"/>
            <p:cNvSpPr/>
            <p:nvPr/>
          </p:nvSpPr>
          <p:spPr>
            <a:xfrm>
              <a:off x="3396780" y="2783223"/>
              <a:ext cx="3927" cy="1950"/>
            </a:xfrm>
            <a:custGeom>
              <a:avLst/>
              <a:gdLst/>
              <a:ahLst/>
              <a:cxnLst/>
              <a:rect l="l" t="t" r="r" b="b"/>
              <a:pathLst>
                <a:path w="274" h="136" extrusionOk="0">
                  <a:moveTo>
                    <a:pt x="189" y="0"/>
                  </a:moveTo>
                  <a:cubicBezTo>
                    <a:pt x="183" y="0"/>
                    <a:pt x="173" y="4"/>
                    <a:pt x="152" y="14"/>
                  </a:cubicBezTo>
                  <a:cubicBezTo>
                    <a:pt x="92" y="44"/>
                    <a:pt x="61" y="75"/>
                    <a:pt x="0" y="105"/>
                  </a:cubicBezTo>
                  <a:lnTo>
                    <a:pt x="61" y="135"/>
                  </a:lnTo>
                  <a:lnTo>
                    <a:pt x="274" y="135"/>
                  </a:lnTo>
                  <a:lnTo>
                    <a:pt x="243" y="14"/>
                  </a:lnTo>
                  <a:cubicBezTo>
                    <a:pt x="203" y="14"/>
                    <a:pt x="203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7" name="Google Shape;3687;p7"/>
            <p:cNvSpPr/>
            <p:nvPr/>
          </p:nvSpPr>
          <p:spPr>
            <a:xfrm>
              <a:off x="3388066" y="2667081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8" name="Google Shape;3688;p7"/>
            <p:cNvSpPr/>
            <p:nvPr/>
          </p:nvSpPr>
          <p:spPr>
            <a:xfrm>
              <a:off x="3214284" y="2623431"/>
              <a:ext cx="3454" cy="3139"/>
            </a:xfrm>
            <a:custGeom>
              <a:avLst/>
              <a:gdLst/>
              <a:ahLst/>
              <a:cxnLst/>
              <a:rect l="l" t="t" r="r" b="b"/>
              <a:pathLst>
                <a:path w="241" h="219" extrusionOk="0">
                  <a:moveTo>
                    <a:pt x="195" y="1"/>
                  </a:moveTo>
                  <a:cubicBezTo>
                    <a:pt x="71" y="1"/>
                    <a:pt x="1" y="110"/>
                    <a:pt x="28" y="218"/>
                  </a:cubicBezTo>
                  <a:lnTo>
                    <a:pt x="241" y="6"/>
                  </a:lnTo>
                  <a:cubicBezTo>
                    <a:pt x="225" y="2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9" name="Google Shape;3689;p7"/>
            <p:cNvSpPr/>
            <p:nvPr/>
          </p:nvSpPr>
          <p:spPr>
            <a:xfrm>
              <a:off x="3438602" y="2708466"/>
              <a:ext cx="2623" cy="3498"/>
            </a:xfrm>
            <a:custGeom>
              <a:avLst/>
              <a:gdLst/>
              <a:ahLst/>
              <a:cxnLst/>
              <a:rect l="l" t="t" r="r" b="b"/>
              <a:pathLst>
                <a:path w="18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183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0" name="Google Shape;3690;p7"/>
            <p:cNvSpPr/>
            <p:nvPr/>
          </p:nvSpPr>
          <p:spPr>
            <a:xfrm>
              <a:off x="3472585" y="2715447"/>
              <a:ext cx="1749" cy="5232"/>
            </a:xfrm>
            <a:custGeom>
              <a:avLst/>
              <a:gdLst/>
              <a:ahLst/>
              <a:cxnLst/>
              <a:rect l="l" t="t" r="r" b="b"/>
              <a:pathLst>
                <a:path w="122" h="365" extrusionOk="0">
                  <a:moveTo>
                    <a:pt x="0" y="0"/>
                  </a:moveTo>
                  <a:lnTo>
                    <a:pt x="122" y="36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1" name="Google Shape;3691;p7"/>
            <p:cNvSpPr/>
            <p:nvPr/>
          </p:nvSpPr>
          <p:spPr>
            <a:xfrm>
              <a:off x="2590835" y="2670994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44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2" name="Google Shape;3692;p7"/>
            <p:cNvSpPr/>
            <p:nvPr/>
          </p:nvSpPr>
          <p:spPr>
            <a:xfrm>
              <a:off x="3486086" y="2928938"/>
              <a:ext cx="2193" cy="3512"/>
            </a:xfrm>
            <a:custGeom>
              <a:avLst/>
              <a:gdLst/>
              <a:ahLst/>
              <a:cxnLst/>
              <a:rect l="l" t="t" r="r" b="b"/>
              <a:pathLst>
                <a:path w="153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83"/>
                  </a:lnTo>
                  <a:cubicBezTo>
                    <a:pt x="152" y="62"/>
                    <a:pt x="9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3" name="Google Shape;3693;p7"/>
            <p:cNvSpPr/>
            <p:nvPr/>
          </p:nvSpPr>
          <p:spPr>
            <a:xfrm>
              <a:off x="2295027" y="2910202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1" y="1"/>
                  </a:moveTo>
                  <a:lnTo>
                    <a:pt x="92" y="153"/>
                  </a:lnTo>
                  <a:cubicBezTo>
                    <a:pt x="213" y="153"/>
                    <a:pt x="244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4" name="Google Shape;3694;p7"/>
            <p:cNvSpPr/>
            <p:nvPr/>
          </p:nvSpPr>
          <p:spPr>
            <a:xfrm>
              <a:off x="2679697" y="2672743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0"/>
                  </a:moveTo>
                  <a:cubicBezTo>
                    <a:pt x="1" y="91"/>
                    <a:pt x="62" y="183"/>
                    <a:pt x="183" y="21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5" name="Google Shape;3695;p7"/>
            <p:cNvSpPr/>
            <p:nvPr/>
          </p:nvSpPr>
          <p:spPr>
            <a:xfrm>
              <a:off x="3015149" y="2646166"/>
              <a:ext cx="2193" cy="3928"/>
            </a:xfrm>
            <a:custGeom>
              <a:avLst/>
              <a:gdLst/>
              <a:ahLst/>
              <a:cxnLst/>
              <a:rect l="l" t="t" r="r" b="b"/>
              <a:pathLst>
                <a:path w="1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15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6" name="Google Shape;3696;p7"/>
            <p:cNvSpPr/>
            <p:nvPr/>
          </p:nvSpPr>
          <p:spPr>
            <a:xfrm>
              <a:off x="2557727" y="2673618"/>
              <a:ext cx="2193" cy="3498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0" y="0"/>
                  </a:moveTo>
                  <a:lnTo>
                    <a:pt x="0" y="213"/>
                  </a:lnTo>
                  <a:lnTo>
                    <a:pt x="61" y="2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7" name="Google Shape;3697;p7"/>
            <p:cNvSpPr/>
            <p:nvPr/>
          </p:nvSpPr>
          <p:spPr>
            <a:xfrm>
              <a:off x="2616978" y="2674478"/>
              <a:ext cx="2179" cy="3512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22"/>
                  </a:lnTo>
                  <a:lnTo>
                    <a:pt x="152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8" name="Google Shape;3698;p7"/>
            <p:cNvSpPr/>
            <p:nvPr/>
          </p:nvSpPr>
          <p:spPr>
            <a:xfrm>
              <a:off x="2697569" y="2664028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243" y="0"/>
                  </a:moveTo>
                  <a:lnTo>
                    <a:pt x="0" y="213"/>
                  </a:lnTo>
                  <a:lnTo>
                    <a:pt x="243" y="21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9" name="Google Shape;3699;p7"/>
            <p:cNvSpPr/>
            <p:nvPr/>
          </p:nvSpPr>
          <p:spPr>
            <a:xfrm>
              <a:off x="2619142" y="2666049"/>
              <a:ext cx="2637" cy="2781"/>
            </a:xfrm>
            <a:custGeom>
              <a:avLst/>
              <a:gdLst/>
              <a:ahLst/>
              <a:cxnLst/>
              <a:rect l="l" t="t" r="r" b="b"/>
              <a:pathLst>
                <a:path w="184" h="194" extrusionOk="0">
                  <a:moveTo>
                    <a:pt x="126" y="0"/>
                  </a:moveTo>
                  <a:cubicBezTo>
                    <a:pt x="14" y="0"/>
                    <a:pt x="54" y="167"/>
                    <a:pt x="1" y="194"/>
                  </a:cubicBezTo>
                  <a:cubicBezTo>
                    <a:pt x="92" y="194"/>
                    <a:pt x="92" y="194"/>
                    <a:pt x="183" y="11"/>
                  </a:cubicBezTo>
                  <a:cubicBezTo>
                    <a:pt x="161" y="4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0" name="Google Shape;3700;p7"/>
            <p:cNvSpPr/>
            <p:nvPr/>
          </p:nvSpPr>
          <p:spPr>
            <a:xfrm>
              <a:off x="2281525" y="2792569"/>
              <a:ext cx="3927" cy="2623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61" y="0"/>
                  </a:moveTo>
                  <a:lnTo>
                    <a:pt x="0" y="182"/>
                  </a:lnTo>
                  <a:lnTo>
                    <a:pt x="274" y="18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1" name="Google Shape;3701;p7"/>
            <p:cNvSpPr/>
            <p:nvPr/>
          </p:nvSpPr>
          <p:spPr>
            <a:xfrm>
              <a:off x="2545960" y="2851386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31" y="0"/>
                  </a:moveTo>
                  <a:lnTo>
                    <a:pt x="1" y="183"/>
                  </a:lnTo>
                  <a:lnTo>
                    <a:pt x="244" y="18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2" name="Google Shape;3702;p7"/>
            <p:cNvSpPr/>
            <p:nvPr/>
          </p:nvSpPr>
          <p:spPr>
            <a:xfrm>
              <a:off x="2568620" y="2850512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13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3" name="Google Shape;3703;p7"/>
            <p:cNvSpPr/>
            <p:nvPr/>
          </p:nvSpPr>
          <p:spPr>
            <a:xfrm>
              <a:off x="2613925" y="2674048"/>
              <a:ext cx="1749" cy="3498"/>
            </a:xfrm>
            <a:custGeom>
              <a:avLst/>
              <a:gdLst/>
              <a:ahLst/>
              <a:cxnLst/>
              <a:rect l="l" t="t" r="r" b="b"/>
              <a:pathLst>
                <a:path w="122" h="244" extrusionOk="0">
                  <a:moveTo>
                    <a:pt x="122" y="0"/>
                  </a:moveTo>
                  <a:lnTo>
                    <a:pt x="0" y="61"/>
                  </a:lnTo>
                  <a:lnTo>
                    <a:pt x="122" y="24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4" name="Google Shape;3704;p7"/>
            <p:cNvSpPr/>
            <p:nvPr/>
          </p:nvSpPr>
          <p:spPr>
            <a:xfrm>
              <a:off x="3411156" y="279517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0"/>
                  </a:moveTo>
                  <a:lnTo>
                    <a:pt x="0" y="122"/>
                  </a:lnTo>
                  <a:lnTo>
                    <a:pt x="12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5" name="Google Shape;3705;p7"/>
            <p:cNvSpPr/>
            <p:nvPr/>
          </p:nvSpPr>
          <p:spPr>
            <a:xfrm>
              <a:off x="3412460" y="2798662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22"/>
                    <a:pt x="122" y="153"/>
                    <a:pt x="183" y="213"/>
                  </a:cubicBezTo>
                  <a:cubicBezTo>
                    <a:pt x="244" y="92"/>
                    <a:pt x="122" y="6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6" name="Google Shape;3706;p7"/>
            <p:cNvSpPr/>
            <p:nvPr/>
          </p:nvSpPr>
          <p:spPr>
            <a:xfrm>
              <a:off x="3337960" y="2616966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22" y="1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53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7" name="Google Shape;3707;p7"/>
            <p:cNvSpPr/>
            <p:nvPr/>
          </p:nvSpPr>
          <p:spPr>
            <a:xfrm>
              <a:off x="3240814" y="2615231"/>
              <a:ext cx="2637" cy="262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22" y="0"/>
                  </a:moveTo>
                  <a:lnTo>
                    <a:pt x="1" y="30"/>
                  </a:lnTo>
                  <a:lnTo>
                    <a:pt x="1" y="182"/>
                  </a:lnTo>
                  <a:cubicBezTo>
                    <a:pt x="183" y="182"/>
                    <a:pt x="183" y="12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8" name="Google Shape;3708;p7"/>
            <p:cNvSpPr/>
            <p:nvPr/>
          </p:nvSpPr>
          <p:spPr>
            <a:xfrm>
              <a:off x="2287617" y="2785588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214" y="1"/>
                  </a:moveTo>
                  <a:cubicBezTo>
                    <a:pt x="92" y="31"/>
                    <a:pt x="1" y="62"/>
                    <a:pt x="62" y="244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9" name="Google Shape;3709;p7"/>
            <p:cNvSpPr/>
            <p:nvPr/>
          </p:nvSpPr>
          <p:spPr>
            <a:xfrm>
              <a:off x="2264971" y="3008684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5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0" name="Google Shape;3710;p7"/>
            <p:cNvSpPr/>
            <p:nvPr/>
          </p:nvSpPr>
          <p:spPr>
            <a:xfrm>
              <a:off x="3446012" y="2707592"/>
              <a:ext cx="3927" cy="2193"/>
            </a:xfrm>
            <a:custGeom>
              <a:avLst/>
              <a:gdLst/>
              <a:ahLst/>
              <a:cxnLst/>
              <a:rect l="l" t="t" r="r" b="b"/>
              <a:pathLst>
                <a:path w="274" h="153" extrusionOk="0">
                  <a:moveTo>
                    <a:pt x="0" y="1"/>
                  </a:moveTo>
                  <a:lnTo>
                    <a:pt x="0" y="153"/>
                  </a:lnTo>
                  <a:lnTo>
                    <a:pt x="274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1" name="Google Shape;3711;p7"/>
            <p:cNvSpPr/>
            <p:nvPr/>
          </p:nvSpPr>
          <p:spPr>
            <a:xfrm>
              <a:off x="2996860" y="2646596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0" y="1"/>
                  </a:moveTo>
                  <a:lnTo>
                    <a:pt x="30" y="304"/>
                  </a:lnTo>
                  <a:lnTo>
                    <a:pt x="152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2" name="Google Shape;3712;p7"/>
            <p:cNvSpPr/>
            <p:nvPr/>
          </p:nvSpPr>
          <p:spPr>
            <a:xfrm>
              <a:off x="3439477" y="2938528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1"/>
                  </a:moveTo>
                  <a:lnTo>
                    <a:pt x="0" y="31"/>
                  </a:lnTo>
                  <a:lnTo>
                    <a:pt x="0" y="153"/>
                  </a:lnTo>
                  <a:cubicBezTo>
                    <a:pt x="182" y="153"/>
                    <a:pt x="182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3" name="Google Shape;3713;p7"/>
            <p:cNvSpPr/>
            <p:nvPr/>
          </p:nvSpPr>
          <p:spPr>
            <a:xfrm>
              <a:off x="3429014" y="2796053"/>
              <a:ext cx="1763" cy="3498"/>
            </a:xfrm>
            <a:custGeom>
              <a:avLst/>
              <a:gdLst/>
              <a:ahLst/>
              <a:cxnLst/>
              <a:rect l="l" t="t" r="r" b="b"/>
              <a:pathLst>
                <a:path w="123" h="244" extrusionOk="0">
                  <a:moveTo>
                    <a:pt x="31" y="0"/>
                  </a:moveTo>
                  <a:lnTo>
                    <a:pt x="1" y="31"/>
                  </a:lnTo>
                  <a:lnTo>
                    <a:pt x="31" y="243"/>
                  </a:lnTo>
                  <a:lnTo>
                    <a:pt x="122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4" name="Google Shape;3714;p7"/>
            <p:cNvSpPr/>
            <p:nvPr/>
          </p:nvSpPr>
          <p:spPr>
            <a:xfrm>
              <a:off x="2821717" y="2648345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1" y="31"/>
                  </a:lnTo>
                  <a:lnTo>
                    <a:pt x="153" y="182"/>
                  </a:lnTo>
                  <a:lnTo>
                    <a:pt x="214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5" name="Google Shape;3715;p7"/>
            <p:cNvSpPr/>
            <p:nvPr/>
          </p:nvSpPr>
          <p:spPr>
            <a:xfrm>
              <a:off x="3374995" y="2628735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1" y="0"/>
                  </a:moveTo>
                  <a:lnTo>
                    <a:pt x="1" y="152"/>
                  </a:lnTo>
                  <a:lnTo>
                    <a:pt x="274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6" name="Google Shape;3716;p7"/>
            <p:cNvSpPr/>
            <p:nvPr/>
          </p:nvSpPr>
          <p:spPr>
            <a:xfrm>
              <a:off x="2252774" y="2983411"/>
              <a:ext cx="3053" cy="3068"/>
            </a:xfrm>
            <a:custGeom>
              <a:avLst/>
              <a:gdLst/>
              <a:ahLst/>
              <a:cxnLst/>
              <a:rect l="l" t="t" r="r" b="b"/>
              <a:pathLst>
                <a:path w="213" h="214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92"/>
                    <a:pt x="61" y="213"/>
                    <a:pt x="183" y="213"/>
                  </a:cubicBezTo>
                  <a:cubicBezTo>
                    <a:pt x="213" y="122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7" name="Google Shape;3717;p7"/>
            <p:cNvSpPr/>
            <p:nvPr/>
          </p:nvSpPr>
          <p:spPr>
            <a:xfrm>
              <a:off x="3416817" y="2756832"/>
              <a:ext cx="3497" cy="3498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1" y="153"/>
                    <a:pt x="92" y="153"/>
                    <a:pt x="152" y="244"/>
                  </a:cubicBezTo>
                  <a:cubicBezTo>
                    <a:pt x="244" y="92"/>
                    <a:pt x="122" y="6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8" name="Google Shape;3718;p7"/>
            <p:cNvSpPr/>
            <p:nvPr/>
          </p:nvSpPr>
          <p:spPr>
            <a:xfrm>
              <a:off x="3522247" y="2850082"/>
              <a:ext cx="5676" cy="889"/>
            </a:xfrm>
            <a:custGeom>
              <a:avLst/>
              <a:gdLst/>
              <a:ahLst/>
              <a:cxnLst/>
              <a:rect l="l" t="t" r="r" b="b"/>
              <a:pathLst>
                <a:path w="396" h="62" extrusionOk="0">
                  <a:moveTo>
                    <a:pt x="183" y="0"/>
                  </a:moveTo>
                  <a:cubicBezTo>
                    <a:pt x="91" y="0"/>
                    <a:pt x="0" y="0"/>
                    <a:pt x="0" y="31"/>
                  </a:cubicBezTo>
                  <a:cubicBezTo>
                    <a:pt x="0" y="31"/>
                    <a:pt x="91" y="61"/>
                    <a:pt x="183" y="61"/>
                  </a:cubicBezTo>
                  <a:cubicBezTo>
                    <a:pt x="304" y="61"/>
                    <a:pt x="395" y="31"/>
                    <a:pt x="395" y="31"/>
                  </a:cubicBezTo>
                  <a:cubicBezTo>
                    <a:pt x="395" y="0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9" name="Google Shape;3719;p7"/>
            <p:cNvSpPr/>
            <p:nvPr/>
          </p:nvSpPr>
          <p:spPr>
            <a:xfrm>
              <a:off x="3464745" y="2752474"/>
              <a:ext cx="3053" cy="2193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92"/>
                  </a:lnTo>
                  <a:cubicBezTo>
                    <a:pt x="152" y="92"/>
                    <a:pt x="182" y="61"/>
                    <a:pt x="213" y="6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0" name="Google Shape;3720;p7"/>
            <p:cNvSpPr/>
            <p:nvPr/>
          </p:nvSpPr>
          <p:spPr>
            <a:xfrm>
              <a:off x="3382405" y="2679280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1" name="Google Shape;3721;p7"/>
            <p:cNvSpPr/>
            <p:nvPr/>
          </p:nvSpPr>
          <p:spPr>
            <a:xfrm>
              <a:off x="3153414" y="2635272"/>
              <a:ext cx="2465" cy="2279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20" y="0"/>
                  </a:moveTo>
                  <a:cubicBezTo>
                    <a:pt x="0" y="116"/>
                    <a:pt x="18" y="158"/>
                    <a:pt x="64" y="158"/>
                  </a:cubicBezTo>
                  <a:cubicBezTo>
                    <a:pt x="91" y="158"/>
                    <a:pt x="127" y="144"/>
                    <a:pt x="171" y="12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2" name="Google Shape;3722;p7"/>
            <p:cNvSpPr/>
            <p:nvPr/>
          </p:nvSpPr>
          <p:spPr>
            <a:xfrm>
              <a:off x="2274545" y="2764244"/>
              <a:ext cx="2193" cy="262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92" y="0"/>
                  </a:moveTo>
                  <a:lnTo>
                    <a:pt x="1" y="31"/>
                  </a:lnTo>
                  <a:lnTo>
                    <a:pt x="1" y="183"/>
                  </a:lnTo>
                  <a:cubicBezTo>
                    <a:pt x="153" y="183"/>
                    <a:pt x="153" y="122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3" name="Google Shape;3723;p7"/>
            <p:cNvSpPr/>
            <p:nvPr/>
          </p:nvSpPr>
          <p:spPr>
            <a:xfrm>
              <a:off x="2250151" y="2926329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3" y="1"/>
                  </a:moveTo>
                  <a:lnTo>
                    <a:pt x="1" y="31"/>
                  </a:lnTo>
                  <a:lnTo>
                    <a:pt x="1" y="27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4" name="Google Shape;3724;p7"/>
            <p:cNvSpPr/>
            <p:nvPr/>
          </p:nvSpPr>
          <p:spPr>
            <a:xfrm>
              <a:off x="2659660" y="2665762"/>
              <a:ext cx="3497" cy="2638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214" y="1"/>
                  </a:moveTo>
                  <a:lnTo>
                    <a:pt x="1" y="123"/>
                  </a:lnTo>
                  <a:lnTo>
                    <a:pt x="62" y="183"/>
                  </a:lnTo>
                  <a:cubicBezTo>
                    <a:pt x="92" y="153"/>
                    <a:pt x="122" y="153"/>
                    <a:pt x="153" y="123"/>
                  </a:cubicBezTo>
                  <a:cubicBezTo>
                    <a:pt x="183" y="92"/>
                    <a:pt x="214" y="92"/>
                    <a:pt x="244" y="6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5" name="Google Shape;3725;p7"/>
            <p:cNvSpPr/>
            <p:nvPr/>
          </p:nvSpPr>
          <p:spPr>
            <a:xfrm>
              <a:off x="3408533" y="2674922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153" y="0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8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6" name="Google Shape;3726;p7"/>
            <p:cNvSpPr/>
            <p:nvPr/>
          </p:nvSpPr>
          <p:spPr>
            <a:xfrm>
              <a:off x="2313329" y="2739401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0" y="1"/>
                  </a:moveTo>
                  <a:lnTo>
                    <a:pt x="31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7" name="Google Shape;3727;p7"/>
            <p:cNvSpPr/>
            <p:nvPr/>
          </p:nvSpPr>
          <p:spPr>
            <a:xfrm>
              <a:off x="3478676" y="2959443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1"/>
                  </a:moveTo>
                  <a:lnTo>
                    <a:pt x="1" y="244"/>
                  </a:lnTo>
                  <a:lnTo>
                    <a:pt x="183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8" name="Google Shape;3728;p7"/>
            <p:cNvSpPr/>
            <p:nvPr/>
          </p:nvSpPr>
          <p:spPr>
            <a:xfrm>
              <a:off x="2993808" y="265400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7"/>
            <p:cNvSpPr/>
            <p:nvPr/>
          </p:nvSpPr>
          <p:spPr>
            <a:xfrm>
              <a:off x="3413334" y="2755528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0" y="61"/>
                  </a:lnTo>
                  <a:lnTo>
                    <a:pt x="152" y="183"/>
                  </a:lnTo>
                  <a:lnTo>
                    <a:pt x="213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7"/>
            <p:cNvSpPr/>
            <p:nvPr/>
          </p:nvSpPr>
          <p:spPr>
            <a:xfrm>
              <a:off x="2514156" y="2675797"/>
              <a:ext cx="2193" cy="226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1" y="0"/>
                  </a:moveTo>
                  <a:cubicBezTo>
                    <a:pt x="1" y="116"/>
                    <a:pt x="25" y="158"/>
                    <a:pt x="66" y="158"/>
                  </a:cubicBezTo>
                  <a:cubicBezTo>
                    <a:pt x="90" y="158"/>
                    <a:pt x="119" y="144"/>
                    <a:pt x="153" y="12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7"/>
            <p:cNvSpPr/>
            <p:nvPr/>
          </p:nvSpPr>
          <p:spPr>
            <a:xfrm>
              <a:off x="2263223" y="2997789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22"/>
                    <a:pt x="92" y="152"/>
                    <a:pt x="153" y="213"/>
                  </a:cubicBezTo>
                  <a:cubicBezTo>
                    <a:pt x="244" y="92"/>
                    <a:pt x="122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7"/>
            <p:cNvSpPr/>
            <p:nvPr/>
          </p:nvSpPr>
          <p:spPr>
            <a:xfrm>
              <a:off x="2598675" y="2668385"/>
              <a:ext cx="1319" cy="3068"/>
            </a:xfrm>
            <a:custGeom>
              <a:avLst/>
              <a:gdLst/>
              <a:ahLst/>
              <a:cxnLst/>
              <a:rect l="l" t="t" r="r" b="b"/>
              <a:pathLst>
                <a:path w="92" h="214" extrusionOk="0">
                  <a:moveTo>
                    <a:pt x="0" y="0"/>
                  </a:moveTo>
                  <a:lnTo>
                    <a:pt x="0" y="213"/>
                  </a:lnTo>
                  <a:lnTo>
                    <a:pt x="92" y="2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7"/>
            <p:cNvSpPr/>
            <p:nvPr/>
          </p:nvSpPr>
          <p:spPr>
            <a:xfrm>
              <a:off x="2509369" y="2674922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83" y="0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7"/>
            <p:cNvSpPr/>
            <p:nvPr/>
          </p:nvSpPr>
          <p:spPr>
            <a:xfrm>
              <a:off x="2464064" y="267579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91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7"/>
            <p:cNvSpPr/>
            <p:nvPr/>
          </p:nvSpPr>
          <p:spPr>
            <a:xfrm>
              <a:off x="2461441" y="268058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3" y="0"/>
                  </a:moveTo>
                  <a:lnTo>
                    <a:pt x="1" y="213"/>
                  </a:lnTo>
                  <a:lnTo>
                    <a:pt x="15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7"/>
            <p:cNvSpPr/>
            <p:nvPr/>
          </p:nvSpPr>
          <p:spPr>
            <a:xfrm>
              <a:off x="2440974" y="2684498"/>
              <a:ext cx="2623" cy="1333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152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183" y="9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7"/>
            <p:cNvSpPr/>
            <p:nvPr/>
          </p:nvSpPr>
          <p:spPr>
            <a:xfrm>
              <a:off x="2633532" y="268494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0" y="0"/>
                  </a:moveTo>
                  <a:lnTo>
                    <a:pt x="30" y="61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7"/>
            <p:cNvSpPr/>
            <p:nvPr/>
          </p:nvSpPr>
          <p:spPr>
            <a:xfrm>
              <a:off x="2348616" y="2690175"/>
              <a:ext cx="2623" cy="874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0" y="0"/>
                  </a:moveTo>
                  <a:lnTo>
                    <a:pt x="0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7"/>
            <p:cNvSpPr/>
            <p:nvPr/>
          </p:nvSpPr>
          <p:spPr>
            <a:xfrm>
              <a:off x="3455156" y="2711519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7"/>
            <p:cNvSpPr/>
            <p:nvPr/>
          </p:nvSpPr>
          <p:spPr>
            <a:xfrm>
              <a:off x="3435120" y="2720665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0" y="153"/>
                  </a:lnTo>
                  <a:lnTo>
                    <a:pt x="31" y="18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7"/>
            <p:cNvSpPr/>
            <p:nvPr/>
          </p:nvSpPr>
          <p:spPr>
            <a:xfrm>
              <a:off x="3449925" y="2747687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153" y="9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7"/>
            <p:cNvSpPr/>
            <p:nvPr/>
          </p:nvSpPr>
          <p:spPr>
            <a:xfrm>
              <a:off x="3310513" y="2597355"/>
              <a:ext cx="889" cy="4817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31" y="1"/>
                    <a:pt x="1" y="92"/>
                    <a:pt x="1" y="183"/>
                  </a:cubicBezTo>
                  <a:cubicBezTo>
                    <a:pt x="1" y="244"/>
                    <a:pt x="31" y="335"/>
                    <a:pt x="31" y="335"/>
                  </a:cubicBezTo>
                  <a:cubicBezTo>
                    <a:pt x="62" y="335"/>
                    <a:pt x="62" y="244"/>
                    <a:pt x="62" y="183"/>
                  </a:cubicBezTo>
                  <a:cubicBezTo>
                    <a:pt x="62" y="92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7"/>
            <p:cNvSpPr/>
            <p:nvPr/>
          </p:nvSpPr>
          <p:spPr>
            <a:xfrm>
              <a:off x="2310706" y="2756187"/>
              <a:ext cx="1333" cy="2408"/>
            </a:xfrm>
            <a:custGeom>
              <a:avLst/>
              <a:gdLst/>
              <a:ahLst/>
              <a:cxnLst/>
              <a:rect l="l" t="t" r="r" b="b"/>
              <a:pathLst>
                <a:path w="93" h="168" extrusionOk="0">
                  <a:moveTo>
                    <a:pt x="33" y="0"/>
                  </a:moveTo>
                  <a:cubicBezTo>
                    <a:pt x="1" y="0"/>
                    <a:pt x="1" y="38"/>
                    <a:pt x="1" y="167"/>
                  </a:cubicBezTo>
                  <a:lnTo>
                    <a:pt x="92" y="15"/>
                  </a:lnTo>
                  <a:cubicBezTo>
                    <a:pt x="66" y="6"/>
                    <a:pt x="47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7"/>
            <p:cNvSpPr/>
            <p:nvPr/>
          </p:nvSpPr>
          <p:spPr>
            <a:xfrm>
              <a:off x="3440781" y="2764674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153"/>
                  </a:lnTo>
                  <a:lnTo>
                    <a:pt x="152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7"/>
            <p:cNvSpPr/>
            <p:nvPr/>
          </p:nvSpPr>
          <p:spPr>
            <a:xfrm>
              <a:off x="3342317" y="26047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" y="1"/>
                  </a:moveTo>
                  <a:lnTo>
                    <a:pt x="31" y="61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7"/>
            <p:cNvSpPr/>
            <p:nvPr/>
          </p:nvSpPr>
          <p:spPr>
            <a:xfrm>
              <a:off x="3267831" y="261435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83" y="0"/>
                  </a:moveTo>
                  <a:lnTo>
                    <a:pt x="0" y="122"/>
                  </a:lnTo>
                  <a:lnTo>
                    <a:pt x="31" y="152"/>
                  </a:lnTo>
                  <a:lnTo>
                    <a:pt x="183" y="15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7"/>
            <p:cNvSpPr/>
            <p:nvPr/>
          </p:nvSpPr>
          <p:spPr>
            <a:xfrm>
              <a:off x="3347548" y="2801715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" y="0"/>
                  </a:moveTo>
                  <a:lnTo>
                    <a:pt x="1" y="152"/>
                  </a:lnTo>
                  <a:lnTo>
                    <a:pt x="153" y="152"/>
                  </a:lnTo>
                  <a:lnTo>
                    <a:pt x="1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7"/>
            <p:cNvSpPr/>
            <p:nvPr/>
          </p:nvSpPr>
          <p:spPr>
            <a:xfrm>
              <a:off x="2299814" y="2814860"/>
              <a:ext cx="2193" cy="1247"/>
            </a:xfrm>
            <a:custGeom>
              <a:avLst/>
              <a:gdLst/>
              <a:ahLst/>
              <a:cxnLst/>
              <a:rect l="l" t="t" r="r" b="b"/>
              <a:pathLst>
                <a:path w="153" h="87" extrusionOk="0">
                  <a:moveTo>
                    <a:pt x="129" y="0"/>
                  </a:moveTo>
                  <a:cubicBezTo>
                    <a:pt x="125" y="0"/>
                    <a:pt x="123" y="8"/>
                    <a:pt x="123" y="26"/>
                  </a:cubicBezTo>
                  <a:lnTo>
                    <a:pt x="1" y="56"/>
                  </a:lnTo>
                  <a:lnTo>
                    <a:pt x="1" y="86"/>
                  </a:lnTo>
                  <a:lnTo>
                    <a:pt x="153" y="86"/>
                  </a:lnTo>
                  <a:cubicBezTo>
                    <a:pt x="153" y="43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9" name="Google Shape;3749;p7"/>
            <p:cNvSpPr/>
            <p:nvPr/>
          </p:nvSpPr>
          <p:spPr>
            <a:xfrm>
              <a:off x="2566871" y="284877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0" y="0"/>
                  </a:moveTo>
                  <a:lnTo>
                    <a:pt x="92" y="152"/>
                  </a:lnTo>
                  <a:cubicBezTo>
                    <a:pt x="183" y="152"/>
                    <a:pt x="152" y="9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0" name="Google Shape;3750;p7"/>
            <p:cNvSpPr/>
            <p:nvPr/>
          </p:nvSpPr>
          <p:spPr>
            <a:xfrm>
              <a:off x="2565997" y="2850512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22" y="1"/>
                  </a:moveTo>
                  <a:lnTo>
                    <a:pt x="1" y="183"/>
                  </a:lnTo>
                  <a:lnTo>
                    <a:pt x="153" y="183"/>
                  </a:lnTo>
                  <a:lnTo>
                    <a:pt x="153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1" name="Google Shape;3751;p7"/>
            <p:cNvSpPr/>
            <p:nvPr/>
          </p:nvSpPr>
          <p:spPr>
            <a:xfrm>
              <a:off x="3208136" y="2621324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122"/>
                  </a:lnTo>
                  <a:lnTo>
                    <a:pt x="214" y="122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2" name="Google Shape;3752;p7"/>
            <p:cNvSpPr/>
            <p:nvPr/>
          </p:nvSpPr>
          <p:spPr>
            <a:xfrm>
              <a:off x="3513318" y="2879597"/>
              <a:ext cx="2408" cy="1864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56" y="1"/>
                  </a:moveTo>
                  <a:cubicBezTo>
                    <a:pt x="0" y="1"/>
                    <a:pt x="15" y="65"/>
                    <a:pt x="15" y="130"/>
                  </a:cubicBezTo>
                  <a:lnTo>
                    <a:pt x="167" y="39"/>
                  </a:lnTo>
                  <a:cubicBezTo>
                    <a:pt x="114" y="12"/>
                    <a:pt x="7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3" name="Google Shape;3753;p7"/>
            <p:cNvSpPr/>
            <p:nvPr/>
          </p:nvSpPr>
          <p:spPr>
            <a:xfrm>
              <a:off x="3149788" y="2631788"/>
              <a:ext cx="2164" cy="2494"/>
            </a:xfrm>
            <a:custGeom>
              <a:avLst/>
              <a:gdLst/>
              <a:ahLst/>
              <a:cxnLst/>
              <a:rect l="l" t="t" r="r" b="b"/>
              <a:pathLst>
                <a:path w="151" h="174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138"/>
                    <a:pt x="18" y="174"/>
                    <a:pt x="62" y="174"/>
                  </a:cubicBezTo>
                  <a:cubicBezTo>
                    <a:pt x="86" y="174"/>
                    <a:pt x="119" y="163"/>
                    <a:pt x="151" y="15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4" name="Google Shape;3754;p7"/>
            <p:cNvSpPr/>
            <p:nvPr/>
          </p:nvSpPr>
          <p:spPr>
            <a:xfrm>
              <a:off x="3424657" y="2904985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5" name="Google Shape;3755;p7"/>
            <p:cNvSpPr/>
            <p:nvPr/>
          </p:nvSpPr>
          <p:spPr>
            <a:xfrm>
              <a:off x="2400456" y="2905845"/>
              <a:ext cx="2623" cy="889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1"/>
                  </a:moveTo>
                  <a:lnTo>
                    <a:pt x="0" y="62"/>
                  </a:lnTo>
                  <a:lnTo>
                    <a:pt x="18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6" name="Google Shape;3756;p7"/>
            <p:cNvSpPr/>
            <p:nvPr/>
          </p:nvSpPr>
          <p:spPr>
            <a:xfrm>
              <a:off x="3156739" y="2634827"/>
              <a:ext cx="1749" cy="1333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91" y="1"/>
                  </a:moveTo>
                  <a:lnTo>
                    <a:pt x="0" y="92"/>
                  </a:lnTo>
                  <a:cubicBezTo>
                    <a:pt x="122" y="92"/>
                    <a:pt x="122" y="9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7" name="Google Shape;3757;p7"/>
            <p:cNvSpPr/>
            <p:nvPr/>
          </p:nvSpPr>
          <p:spPr>
            <a:xfrm>
              <a:off x="3427710" y="2906719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0" y="1"/>
                  </a:moveTo>
                  <a:lnTo>
                    <a:pt x="92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8" name="Google Shape;3758;p7"/>
            <p:cNvSpPr/>
            <p:nvPr/>
          </p:nvSpPr>
          <p:spPr>
            <a:xfrm>
              <a:off x="2372580" y="291020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213" y="1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213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9" name="Google Shape;3759;p7"/>
            <p:cNvSpPr/>
            <p:nvPr/>
          </p:nvSpPr>
          <p:spPr>
            <a:xfrm>
              <a:off x="2353833" y="2913700"/>
              <a:ext cx="2637" cy="874"/>
            </a:xfrm>
            <a:custGeom>
              <a:avLst/>
              <a:gdLst/>
              <a:ahLst/>
              <a:cxnLst/>
              <a:rect l="l" t="t" r="r" b="b"/>
              <a:pathLst>
                <a:path w="184" h="61" extrusionOk="0">
                  <a:moveTo>
                    <a:pt x="1" y="0"/>
                  </a:moveTo>
                  <a:lnTo>
                    <a:pt x="1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0" name="Google Shape;3760;p7"/>
            <p:cNvSpPr/>
            <p:nvPr/>
          </p:nvSpPr>
          <p:spPr>
            <a:xfrm>
              <a:off x="3433371" y="2915879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" y="0"/>
                  </a:moveTo>
                  <a:lnTo>
                    <a:pt x="1" y="61"/>
                  </a:lnTo>
                  <a:lnTo>
                    <a:pt x="153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1" name="Google Shape;3761;p7"/>
            <p:cNvSpPr/>
            <p:nvPr/>
          </p:nvSpPr>
          <p:spPr>
            <a:xfrm>
              <a:off x="2223722" y="2954655"/>
              <a:ext cx="1620" cy="2738"/>
            </a:xfrm>
            <a:custGeom>
              <a:avLst/>
              <a:gdLst/>
              <a:ahLst/>
              <a:cxnLst/>
              <a:rect l="l" t="t" r="r" b="b"/>
              <a:pathLst>
                <a:path w="113" h="191" extrusionOk="0">
                  <a:moveTo>
                    <a:pt x="51" y="0"/>
                  </a:moveTo>
                  <a:cubicBezTo>
                    <a:pt x="1" y="127"/>
                    <a:pt x="13" y="190"/>
                    <a:pt x="72" y="190"/>
                  </a:cubicBezTo>
                  <a:cubicBezTo>
                    <a:pt x="84" y="190"/>
                    <a:pt x="97" y="188"/>
                    <a:pt x="112" y="18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DD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7"/>
            <p:cNvSpPr/>
            <p:nvPr/>
          </p:nvSpPr>
          <p:spPr>
            <a:xfrm>
              <a:off x="3470836" y="2957264"/>
              <a:ext cx="2623" cy="1247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1" y="1"/>
                  </a:moveTo>
                  <a:cubicBezTo>
                    <a:pt x="22" y="44"/>
                    <a:pt x="28" y="87"/>
                    <a:pt x="30" y="87"/>
                  </a:cubicBezTo>
                  <a:cubicBezTo>
                    <a:pt x="31" y="87"/>
                    <a:pt x="31" y="79"/>
                    <a:pt x="31" y="61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7"/>
            <p:cNvSpPr/>
            <p:nvPr/>
          </p:nvSpPr>
          <p:spPr>
            <a:xfrm>
              <a:off x="3019076" y="2646596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0" y="1"/>
                  </a:moveTo>
                  <a:lnTo>
                    <a:pt x="0" y="12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7"/>
            <p:cNvSpPr/>
            <p:nvPr/>
          </p:nvSpPr>
          <p:spPr>
            <a:xfrm>
              <a:off x="2993851" y="2647657"/>
              <a:ext cx="1706" cy="1563"/>
            </a:xfrm>
            <a:custGeom>
              <a:avLst/>
              <a:gdLst/>
              <a:ahLst/>
              <a:cxnLst/>
              <a:rect l="l" t="t" r="r" b="b"/>
              <a:pathLst>
                <a:path w="119" h="109" extrusionOk="0">
                  <a:moveTo>
                    <a:pt x="34" y="1"/>
                  </a:moveTo>
                  <a:cubicBezTo>
                    <a:pt x="1" y="1"/>
                    <a:pt x="7" y="28"/>
                    <a:pt x="28" y="109"/>
                  </a:cubicBezTo>
                  <a:lnTo>
                    <a:pt x="119" y="18"/>
                  </a:lnTo>
                  <a:cubicBezTo>
                    <a:pt x="78" y="8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7"/>
            <p:cNvSpPr/>
            <p:nvPr/>
          </p:nvSpPr>
          <p:spPr>
            <a:xfrm>
              <a:off x="2889281" y="2649650"/>
              <a:ext cx="1720" cy="2093"/>
            </a:xfrm>
            <a:custGeom>
              <a:avLst/>
              <a:gdLst/>
              <a:ahLst/>
              <a:cxnLst/>
              <a:rect l="l" t="t" r="r" b="b"/>
              <a:pathLst>
                <a:path w="120" h="146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89"/>
                    <a:pt x="1" y="146"/>
                    <a:pt x="47" y="146"/>
                  </a:cubicBezTo>
                  <a:cubicBezTo>
                    <a:pt x="63" y="146"/>
                    <a:pt x="87" y="138"/>
                    <a:pt x="120" y="12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7"/>
            <p:cNvSpPr/>
            <p:nvPr/>
          </p:nvSpPr>
          <p:spPr>
            <a:xfrm>
              <a:off x="3003382" y="2649650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1" y="0"/>
                  </a:moveTo>
                  <a:lnTo>
                    <a:pt x="1" y="213"/>
                  </a:lnTo>
                  <a:lnTo>
                    <a:pt x="6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7"/>
            <p:cNvSpPr/>
            <p:nvPr/>
          </p:nvSpPr>
          <p:spPr>
            <a:xfrm>
              <a:off x="2832610" y="2651384"/>
              <a:ext cx="1333" cy="1147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92" y="1"/>
                  </a:moveTo>
                  <a:lnTo>
                    <a:pt x="1" y="62"/>
                  </a:lnTo>
                  <a:cubicBezTo>
                    <a:pt x="34" y="73"/>
                    <a:pt x="55" y="80"/>
                    <a:pt x="69" y="80"/>
                  </a:cubicBezTo>
                  <a:cubicBezTo>
                    <a:pt x="92" y="80"/>
                    <a:pt x="92" y="59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7"/>
            <p:cNvSpPr/>
            <p:nvPr/>
          </p:nvSpPr>
          <p:spPr>
            <a:xfrm>
              <a:off x="2824770" y="2656186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7"/>
            <p:cNvSpPr/>
            <p:nvPr/>
          </p:nvSpPr>
          <p:spPr>
            <a:xfrm>
              <a:off x="2844807" y="2656186"/>
              <a:ext cx="3067" cy="1749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" y="0"/>
                  </a:moveTo>
                  <a:lnTo>
                    <a:pt x="1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7"/>
            <p:cNvSpPr/>
            <p:nvPr/>
          </p:nvSpPr>
          <p:spPr>
            <a:xfrm>
              <a:off x="2817375" y="2657061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0" y="38"/>
                    <a:pt x="0" y="75"/>
                    <a:pt x="0" y="91"/>
                  </a:cubicBez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7"/>
            <p:cNvSpPr/>
            <p:nvPr/>
          </p:nvSpPr>
          <p:spPr>
            <a:xfrm>
              <a:off x="3395906" y="2664902"/>
              <a:ext cx="2623" cy="1433"/>
            </a:xfrm>
            <a:custGeom>
              <a:avLst/>
              <a:gdLst/>
              <a:ahLst/>
              <a:cxnLst/>
              <a:rect l="l" t="t" r="r" b="b"/>
              <a:pathLst>
                <a:path w="183" h="100" extrusionOk="0">
                  <a:moveTo>
                    <a:pt x="1" y="0"/>
                  </a:moveTo>
                  <a:cubicBezTo>
                    <a:pt x="25" y="50"/>
                    <a:pt x="30" y="99"/>
                    <a:pt x="31" y="99"/>
                  </a:cubicBezTo>
                  <a:cubicBezTo>
                    <a:pt x="31" y="99"/>
                    <a:pt x="31" y="97"/>
                    <a:pt x="31" y="9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7"/>
            <p:cNvSpPr/>
            <p:nvPr/>
          </p:nvSpPr>
          <p:spPr>
            <a:xfrm>
              <a:off x="3306600" y="2619145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0" y="1"/>
                  </a:moveTo>
                  <a:lnTo>
                    <a:pt x="0" y="153"/>
                  </a:lnTo>
                  <a:lnTo>
                    <a:pt x="61" y="15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7"/>
            <p:cNvSpPr/>
            <p:nvPr/>
          </p:nvSpPr>
          <p:spPr>
            <a:xfrm>
              <a:off x="3240814" y="262001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1" y="15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7"/>
            <p:cNvSpPr/>
            <p:nvPr/>
          </p:nvSpPr>
          <p:spPr>
            <a:xfrm>
              <a:off x="3354958" y="262219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0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7"/>
            <p:cNvSpPr/>
            <p:nvPr/>
          </p:nvSpPr>
          <p:spPr>
            <a:xfrm>
              <a:off x="3361494" y="2622628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61" y="183"/>
                    <a:pt x="61" y="122"/>
                  </a:cubicBezTo>
                  <a:cubicBezTo>
                    <a:pt x="6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7"/>
            <p:cNvSpPr/>
            <p:nvPr/>
          </p:nvSpPr>
          <p:spPr>
            <a:xfrm>
              <a:off x="3231225" y="262568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7"/>
            <p:cNvSpPr/>
            <p:nvPr/>
          </p:nvSpPr>
          <p:spPr>
            <a:xfrm>
              <a:off x="2468851" y="2691479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7"/>
            <p:cNvSpPr/>
            <p:nvPr/>
          </p:nvSpPr>
          <p:spPr>
            <a:xfrm>
              <a:off x="3219903" y="262655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7"/>
            <p:cNvSpPr/>
            <p:nvPr/>
          </p:nvSpPr>
          <p:spPr>
            <a:xfrm>
              <a:off x="3209454" y="262786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7"/>
            <p:cNvSpPr/>
            <p:nvPr/>
          </p:nvSpPr>
          <p:spPr>
            <a:xfrm>
              <a:off x="2584299" y="2687551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2"/>
                    <a:pt x="92" y="92"/>
                    <a:pt x="92" y="92"/>
                  </a:cubicBezTo>
                  <a:cubicBezTo>
                    <a:pt x="122" y="92"/>
                    <a:pt x="152" y="62"/>
                    <a:pt x="183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7"/>
            <p:cNvSpPr/>
            <p:nvPr/>
          </p:nvSpPr>
          <p:spPr>
            <a:xfrm>
              <a:off x="3253011" y="2632218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0"/>
                  </a:moveTo>
                  <a:cubicBezTo>
                    <a:pt x="62" y="61"/>
                    <a:pt x="1" y="122"/>
                    <a:pt x="122" y="152"/>
                  </a:cubicBezTo>
                  <a:cubicBezTo>
                    <a:pt x="92" y="92"/>
                    <a:pt x="15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7"/>
            <p:cNvSpPr/>
            <p:nvPr/>
          </p:nvSpPr>
          <p:spPr>
            <a:xfrm>
              <a:off x="3390675" y="2784284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7"/>
            <p:cNvSpPr/>
            <p:nvPr/>
          </p:nvSpPr>
          <p:spPr>
            <a:xfrm>
              <a:off x="3210759" y="263439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122" y="61"/>
                  </a:cubicBezTo>
                  <a:cubicBezTo>
                    <a:pt x="183" y="61"/>
                    <a:pt x="213" y="31"/>
                    <a:pt x="213" y="31"/>
                  </a:cubicBezTo>
                  <a:cubicBezTo>
                    <a:pt x="213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7"/>
            <p:cNvSpPr/>
            <p:nvPr/>
          </p:nvSpPr>
          <p:spPr>
            <a:xfrm>
              <a:off x="3450355" y="2713268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3" y="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7"/>
            <p:cNvSpPr/>
            <p:nvPr/>
          </p:nvSpPr>
          <p:spPr>
            <a:xfrm>
              <a:off x="3360619" y="263570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7"/>
            <p:cNvSpPr/>
            <p:nvPr/>
          </p:nvSpPr>
          <p:spPr>
            <a:xfrm>
              <a:off x="3439477" y="2793430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0" y="1"/>
                  </a:moveTo>
                  <a:cubicBezTo>
                    <a:pt x="30" y="1"/>
                    <a:pt x="0" y="62"/>
                    <a:pt x="0" y="122"/>
                  </a:cubicBezTo>
                  <a:cubicBezTo>
                    <a:pt x="0" y="183"/>
                    <a:pt x="30" y="214"/>
                    <a:pt x="30" y="214"/>
                  </a:cubicBezTo>
                  <a:cubicBezTo>
                    <a:pt x="61" y="214"/>
                    <a:pt x="61" y="183"/>
                    <a:pt x="61" y="122"/>
                  </a:cubicBezTo>
                  <a:cubicBezTo>
                    <a:pt x="61" y="62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7"/>
            <p:cNvSpPr/>
            <p:nvPr/>
          </p:nvSpPr>
          <p:spPr>
            <a:xfrm>
              <a:off x="3359315" y="2638755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7"/>
            <p:cNvSpPr/>
            <p:nvPr/>
          </p:nvSpPr>
          <p:spPr>
            <a:xfrm>
              <a:off x="2309402" y="27119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1"/>
                  </a:moveTo>
                  <a:lnTo>
                    <a:pt x="1" y="153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7"/>
            <p:cNvSpPr/>
            <p:nvPr/>
          </p:nvSpPr>
          <p:spPr>
            <a:xfrm>
              <a:off x="2463620" y="2683638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1" y="152"/>
                  </a:lnTo>
                  <a:lnTo>
                    <a:pt x="62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7"/>
            <p:cNvSpPr/>
            <p:nvPr/>
          </p:nvSpPr>
          <p:spPr>
            <a:xfrm>
              <a:off x="2517639" y="268799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7"/>
            <p:cNvSpPr/>
            <p:nvPr/>
          </p:nvSpPr>
          <p:spPr>
            <a:xfrm>
              <a:off x="3067864" y="26431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7"/>
            <p:cNvSpPr/>
            <p:nvPr/>
          </p:nvSpPr>
          <p:spPr>
            <a:xfrm>
              <a:off x="2427459" y="2690175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3" name="Google Shape;3793;p7"/>
            <p:cNvSpPr/>
            <p:nvPr/>
          </p:nvSpPr>
          <p:spPr>
            <a:xfrm>
              <a:off x="3436854" y="2689300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122" y="0"/>
                  </a:moveTo>
                  <a:cubicBezTo>
                    <a:pt x="62" y="0"/>
                    <a:pt x="1" y="0"/>
                    <a:pt x="1" y="31"/>
                  </a:cubicBezTo>
                  <a:lnTo>
                    <a:pt x="213" y="31"/>
                  </a:lnTo>
                  <a:cubicBezTo>
                    <a:pt x="213" y="0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4" name="Google Shape;3794;p7"/>
            <p:cNvSpPr/>
            <p:nvPr/>
          </p:nvSpPr>
          <p:spPr>
            <a:xfrm>
              <a:off x="2466673" y="26884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61" y="213"/>
                    <a:pt x="61" y="183"/>
                    <a:pt x="61" y="122"/>
                  </a:cubicBezTo>
                  <a:cubicBezTo>
                    <a:pt x="61" y="6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5" name="Google Shape;3795;p7"/>
            <p:cNvSpPr/>
            <p:nvPr/>
          </p:nvSpPr>
          <p:spPr>
            <a:xfrm>
              <a:off x="3459514" y="2799092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6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6" name="Google Shape;3796;p7"/>
            <p:cNvSpPr/>
            <p:nvPr/>
          </p:nvSpPr>
          <p:spPr>
            <a:xfrm>
              <a:off x="2639193" y="2683638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7" name="Google Shape;3797;p7"/>
            <p:cNvSpPr/>
            <p:nvPr/>
          </p:nvSpPr>
          <p:spPr>
            <a:xfrm>
              <a:off x="2365170" y="269365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8" name="Google Shape;3798;p7"/>
            <p:cNvSpPr/>
            <p:nvPr/>
          </p:nvSpPr>
          <p:spPr>
            <a:xfrm>
              <a:off x="3478246" y="2812610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9" name="Google Shape;3799;p7"/>
            <p:cNvSpPr/>
            <p:nvPr/>
          </p:nvSpPr>
          <p:spPr>
            <a:xfrm>
              <a:off x="3385887" y="2613912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31" y="183"/>
                    <a:pt x="31" y="122"/>
                  </a:cubicBezTo>
                  <a:cubicBezTo>
                    <a:pt x="3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0" name="Google Shape;3800;p7"/>
            <p:cNvSpPr/>
            <p:nvPr/>
          </p:nvSpPr>
          <p:spPr>
            <a:xfrm>
              <a:off x="2344259" y="2696711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1" name="Google Shape;3801;p7"/>
            <p:cNvSpPr/>
            <p:nvPr/>
          </p:nvSpPr>
          <p:spPr>
            <a:xfrm>
              <a:off x="2308528" y="2762939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802;p7"/>
            <p:cNvSpPr/>
            <p:nvPr/>
          </p:nvSpPr>
          <p:spPr>
            <a:xfrm>
              <a:off x="3387192" y="2616966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1"/>
                  </a:moveTo>
                  <a:cubicBezTo>
                    <a:pt x="61" y="1"/>
                    <a:pt x="1" y="1"/>
                    <a:pt x="1" y="31"/>
                  </a:cubicBezTo>
                  <a:cubicBezTo>
                    <a:pt x="1" y="31"/>
                    <a:pt x="61" y="61"/>
                    <a:pt x="122" y="61"/>
                  </a:cubicBezTo>
                  <a:cubicBezTo>
                    <a:pt x="153" y="61"/>
                    <a:pt x="213" y="31"/>
                    <a:pt x="213" y="31"/>
                  </a:cubicBezTo>
                  <a:cubicBezTo>
                    <a:pt x="213" y="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803;p7"/>
            <p:cNvSpPr/>
            <p:nvPr/>
          </p:nvSpPr>
          <p:spPr>
            <a:xfrm>
              <a:off x="3561016" y="284136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804;p7"/>
            <p:cNvSpPr/>
            <p:nvPr/>
          </p:nvSpPr>
          <p:spPr>
            <a:xfrm>
              <a:off x="2438796" y="2682319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62"/>
                    <a:pt x="91" y="62"/>
                  </a:cubicBezTo>
                  <a:cubicBezTo>
                    <a:pt x="152" y="62"/>
                    <a:pt x="213" y="62"/>
                    <a:pt x="213" y="31"/>
                  </a:cubicBezTo>
                  <a:cubicBezTo>
                    <a:pt x="213" y="31"/>
                    <a:pt x="15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805;p7"/>
            <p:cNvSpPr/>
            <p:nvPr/>
          </p:nvSpPr>
          <p:spPr>
            <a:xfrm>
              <a:off x="3398084" y="2680154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cubicBezTo>
                    <a:pt x="31" y="61"/>
                    <a:pt x="61" y="91"/>
                    <a:pt x="61" y="91"/>
                  </a:cubicBezTo>
                  <a:cubicBezTo>
                    <a:pt x="92" y="61"/>
                    <a:pt x="122" y="61"/>
                    <a:pt x="152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806;p7"/>
            <p:cNvSpPr/>
            <p:nvPr/>
          </p:nvSpPr>
          <p:spPr>
            <a:xfrm>
              <a:off x="2384332" y="2680584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807;p7"/>
            <p:cNvSpPr/>
            <p:nvPr/>
          </p:nvSpPr>
          <p:spPr>
            <a:xfrm>
              <a:off x="3557533" y="2860102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0"/>
                  </a:moveTo>
                  <a:cubicBezTo>
                    <a:pt x="0" y="31"/>
                    <a:pt x="31" y="31"/>
                    <a:pt x="92" y="31"/>
                  </a:cubicBezTo>
                  <a:cubicBezTo>
                    <a:pt x="152" y="31"/>
                    <a:pt x="183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808;p7"/>
            <p:cNvSpPr/>
            <p:nvPr/>
          </p:nvSpPr>
          <p:spPr>
            <a:xfrm>
              <a:off x="2480618" y="2679280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9" name="Google Shape;3809;p7"/>
            <p:cNvSpPr/>
            <p:nvPr/>
          </p:nvSpPr>
          <p:spPr>
            <a:xfrm>
              <a:off x="2474082" y="2679280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0" name="Google Shape;3810;p7"/>
            <p:cNvSpPr/>
            <p:nvPr/>
          </p:nvSpPr>
          <p:spPr>
            <a:xfrm>
              <a:off x="2447940" y="2677975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1" name="Google Shape;3811;p7"/>
            <p:cNvSpPr/>
            <p:nvPr/>
          </p:nvSpPr>
          <p:spPr>
            <a:xfrm>
              <a:off x="3460818" y="2752044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2" name="Google Shape;3812;p7"/>
            <p:cNvSpPr/>
            <p:nvPr/>
          </p:nvSpPr>
          <p:spPr>
            <a:xfrm>
              <a:off x="2528102" y="2888428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3" name="Google Shape;3813;p7"/>
            <p:cNvSpPr/>
            <p:nvPr/>
          </p:nvSpPr>
          <p:spPr>
            <a:xfrm>
              <a:off x="2619586" y="2676227"/>
              <a:ext cx="1319" cy="1763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0" y="0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4" name="Google Shape;3814;p7"/>
            <p:cNvSpPr/>
            <p:nvPr/>
          </p:nvSpPr>
          <p:spPr>
            <a:xfrm>
              <a:off x="2501085" y="28914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cubicBezTo>
                    <a:pt x="1" y="62"/>
                    <a:pt x="62" y="62"/>
                    <a:pt x="92" y="62"/>
                  </a:cubicBezTo>
                  <a:cubicBezTo>
                    <a:pt x="153" y="62"/>
                    <a:pt x="214" y="62"/>
                    <a:pt x="214" y="31"/>
                  </a:cubicBezTo>
                  <a:cubicBezTo>
                    <a:pt x="214" y="3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5" name="Google Shape;3815;p7"/>
            <p:cNvSpPr/>
            <p:nvPr/>
          </p:nvSpPr>
          <p:spPr>
            <a:xfrm>
              <a:off x="3483477" y="289234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1"/>
                  </a:moveTo>
                  <a:lnTo>
                    <a:pt x="30" y="153"/>
                  </a:lnTo>
                  <a:lnTo>
                    <a:pt x="91" y="15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6" name="Google Shape;3816;p7"/>
            <p:cNvSpPr/>
            <p:nvPr/>
          </p:nvSpPr>
          <p:spPr>
            <a:xfrm>
              <a:off x="3465175" y="2901487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3"/>
                  </a:lnTo>
                  <a:lnTo>
                    <a:pt x="61" y="1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7" name="Google Shape;3817;p7"/>
            <p:cNvSpPr/>
            <p:nvPr/>
          </p:nvSpPr>
          <p:spPr>
            <a:xfrm>
              <a:off x="2637014" y="2670994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0" y="1"/>
                  </a:moveTo>
                  <a:cubicBezTo>
                    <a:pt x="0" y="1"/>
                    <a:pt x="0" y="61"/>
                    <a:pt x="0" y="92"/>
                  </a:cubicBezTo>
                  <a:cubicBezTo>
                    <a:pt x="0" y="153"/>
                    <a:pt x="0" y="213"/>
                    <a:pt x="0" y="213"/>
                  </a:cubicBezTo>
                  <a:cubicBezTo>
                    <a:pt x="31" y="213"/>
                    <a:pt x="31" y="153"/>
                    <a:pt x="31" y="92"/>
                  </a:cubicBezTo>
                  <a:cubicBezTo>
                    <a:pt x="31" y="6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8" name="Google Shape;3818;p7"/>
            <p:cNvSpPr/>
            <p:nvPr/>
          </p:nvSpPr>
          <p:spPr>
            <a:xfrm>
              <a:off x="2619142" y="267143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2" y="0"/>
                  </a:moveTo>
                  <a:lnTo>
                    <a:pt x="1" y="30"/>
                  </a:lnTo>
                  <a:lnTo>
                    <a:pt x="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9" name="Google Shape;3819;p7"/>
            <p:cNvSpPr/>
            <p:nvPr/>
          </p:nvSpPr>
          <p:spPr>
            <a:xfrm>
              <a:off x="2292418" y="2910647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1" y="0"/>
                  </a:moveTo>
                  <a:cubicBezTo>
                    <a:pt x="31" y="0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183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0" name="Google Shape;3820;p7"/>
            <p:cNvSpPr/>
            <p:nvPr/>
          </p:nvSpPr>
          <p:spPr>
            <a:xfrm>
              <a:off x="3462996" y="2914130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0"/>
                  </a:moveTo>
                  <a:cubicBezTo>
                    <a:pt x="0" y="0"/>
                    <a:pt x="0" y="31"/>
                    <a:pt x="0" y="9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31" y="152"/>
                    <a:pt x="31" y="92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1" name="Google Shape;3821;p7"/>
            <p:cNvSpPr/>
            <p:nvPr/>
          </p:nvSpPr>
          <p:spPr>
            <a:xfrm>
              <a:off x="2339457" y="2915879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92" y="0"/>
                  </a:moveTo>
                  <a:cubicBezTo>
                    <a:pt x="62" y="0"/>
                    <a:pt x="1" y="0"/>
                    <a:pt x="1" y="30"/>
                  </a:cubicBezTo>
                  <a:lnTo>
                    <a:pt x="214" y="30"/>
                  </a:lnTo>
                  <a:cubicBezTo>
                    <a:pt x="214" y="0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2" name="Google Shape;3822;p7"/>
            <p:cNvSpPr/>
            <p:nvPr/>
          </p:nvSpPr>
          <p:spPr>
            <a:xfrm>
              <a:off x="2693642" y="2668385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61" y="0"/>
                  </a:moveTo>
                  <a:lnTo>
                    <a:pt x="1" y="183"/>
                  </a:lnTo>
                  <a:cubicBezTo>
                    <a:pt x="61" y="122"/>
                    <a:pt x="92" y="92"/>
                    <a:pt x="92" y="92"/>
                  </a:cubicBezTo>
                  <a:cubicBezTo>
                    <a:pt x="61" y="61"/>
                    <a:pt x="61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3" name="Google Shape;3823;p7"/>
            <p:cNvSpPr/>
            <p:nvPr/>
          </p:nvSpPr>
          <p:spPr>
            <a:xfrm>
              <a:off x="3415513" y="2915879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4" name="Google Shape;3824;p7"/>
            <p:cNvSpPr/>
            <p:nvPr/>
          </p:nvSpPr>
          <p:spPr>
            <a:xfrm>
              <a:off x="3429014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5" name="Google Shape;3825;p7"/>
            <p:cNvSpPr/>
            <p:nvPr/>
          </p:nvSpPr>
          <p:spPr>
            <a:xfrm>
              <a:off x="3439907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6" name="Google Shape;3826;p7"/>
            <p:cNvSpPr/>
            <p:nvPr/>
          </p:nvSpPr>
          <p:spPr>
            <a:xfrm>
              <a:off x="3446012" y="275552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12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7" name="Google Shape;3827;p7"/>
            <p:cNvSpPr/>
            <p:nvPr/>
          </p:nvSpPr>
          <p:spPr>
            <a:xfrm>
              <a:off x="2626996" y="266708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0"/>
                  </a:moveTo>
                  <a:lnTo>
                    <a:pt x="31" y="152"/>
                  </a:lnTo>
                  <a:lnTo>
                    <a:pt x="91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8" name="Google Shape;3828;p7"/>
            <p:cNvSpPr/>
            <p:nvPr/>
          </p:nvSpPr>
          <p:spPr>
            <a:xfrm>
              <a:off x="2652694" y="266402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9" name="Google Shape;3829;p7"/>
            <p:cNvSpPr/>
            <p:nvPr/>
          </p:nvSpPr>
          <p:spPr>
            <a:xfrm>
              <a:off x="2826949" y="2662723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0" name="Google Shape;3830;p7"/>
            <p:cNvSpPr/>
            <p:nvPr/>
          </p:nvSpPr>
          <p:spPr>
            <a:xfrm>
              <a:off x="2294597" y="2935919"/>
              <a:ext cx="874" cy="3053"/>
            </a:xfrm>
            <a:custGeom>
              <a:avLst/>
              <a:gdLst/>
              <a:ahLst/>
              <a:cxnLst/>
              <a:rect l="l" t="t" r="r" b="b"/>
              <a:pathLst>
                <a:path w="61" h="213" extrusionOk="0">
                  <a:moveTo>
                    <a:pt x="31" y="0"/>
                  </a:moveTo>
                  <a:cubicBezTo>
                    <a:pt x="0" y="0"/>
                    <a:pt x="0" y="61"/>
                    <a:pt x="0" y="12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61" y="152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1" name="Google Shape;3831;p7"/>
            <p:cNvSpPr/>
            <p:nvPr/>
          </p:nvSpPr>
          <p:spPr>
            <a:xfrm>
              <a:off x="2759428" y="2659240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5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52" y="6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2" name="Google Shape;3832;p7"/>
            <p:cNvSpPr/>
            <p:nvPr/>
          </p:nvSpPr>
          <p:spPr>
            <a:xfrm>
              <a:off x="3488265" y="2939403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3" name="Google Shape;3833;p7"/>
            <p:cNvSpPr/>
            <p:nvPr/>
          </p:nvSpPr>
          <p:spPr>
            <a:xfrm>
              <a:off x="3445138" y="2940707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122" y="1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4" name="Google Shape;3834;p7"/>
            <p:cNvSpPr/>
            <p:nvPr/>
          </p:nvSpPr>
          <p:spPr>
            <a:xfrm>
              <a:off x="2273685" y="2951602"/>
              <a:ext cx="874" cy="2193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0" y="0"/>
                  </a:moveTo>
                  <a:lnTo>
                    <a:pt x="0" y="152"/>
                  </a:lnTo>
                  <a:lnTo>
                    <a:pt x="61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7"/>
            <p:cNvSpPr/>
            <p:nvPr/>
          </p:nvSpPr>
          <p:spPr>
            <a:xfrm>
              <a:off x="2280221" y="2951602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0"/>
                  </a:moveTo>
                  <a:cubicBezTo>
                    <a:pt x="61" y="61"/>
                    <a:pt x="31" y="92"/>
                    <a:pt x="91" y="92"/>
                  </a:cubicBezTo>
                  <a:cubicBezTo>
                    <a:pt x="122" y="61"/>
                    <a:pt x="152" y="61"/>
                    <a:pt x="18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7"/>
            <p:cNvSpPr/>
            <p:nvPr/>
          </p:nvSpPr>
          <p:spPr>
            <a:xfrm>
              <a:off x="2244934" y="2960748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7"/>
            <p:cNvSpPr/>
            <p:nvPr/>
          </p:nvSpPr>
          <p:spPr>
            <a:xfrm>
              <a:off x="2853965" y="265400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7"/>
            <p:cNvSpPr/>
            <p:nvPr/>
          </p:nvSpPr>
          <p:spPr>
            <a:xfrm>
              <a:off x="2239259" y="2963801"/>
              <a:ext cx="1333" cy="1763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7"/>
            <p:cNvSpPr/>
            <p:nvPr/>
          </p:nvSpPr>
          <p:spPr>
            <a:xfrm>
              <a:off x="2914520" y="2653133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31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7"/>
            <p:cNvSpPr/>
            <p:nvPr/>
          </p:nvSpPr>
          <p:spPr>
            <a:xfrm>
              <a:off x="2904932" y="2653133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7"/>
            <p:cNvSpPr/>
            <p:nvPr/>
          </p:nvSpPr>
          <p:spPr>
            <a:xfrm>
              <a:off x="2255383" y="297600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7"/>
            <p:cNvSpPr/>
            <p:nvPr/>
          </p:nvSpPr>
          <p:spPr>
            <a:xfrm>
              <a:off x="3263029" y="29777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7"/>
            <p:cNvSpPr/>
            <p:nvPr/>
          </p:nvSpPr>
          <p:spPr>
            <a:xfrm>
              <a:off x="2818679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7"/>
            <p:cNvSpPr/>
            <p:nvPr/>
          </p:nvSpPr>
          <p:spPr>
            <a:xfrm>
              <a:off x="2254953" y="2989074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91" y="61"/>
                  </a:cubicBezTo>
                  <a:cubicBezTo>
                    <a:pt x="152" y="61"/>
                    <a:pt x="213" y="31"/>
                    <a:pt x="213" y="31"/>
                  </a:cubicBezTo>
                  <a:cubicBezTo>
                    <a:pt x="213" y="0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7"/>
            <p:cNvSpPr/>
            <p:nvPr/>
          </p:nvSpPr>
          <p:spPr>
            <a:xfrm>
              <a:off x="2508065" y="2993862"/>
              <a:ext cx="874" cy="2638"/>
            </a:xfrm>
            <a:custGeom>
              <a:avLst/>
              <a:gdLst/>
              <a:ahLst/>
              <a:cxnLst/>
              <a:rect l="l" t="t" r="r" b="b"/>
              <a:pathLst>
                <a:path w="61" h="184" extrusionOk="0">
                  <a:moveTo>
                    <a:pt x="61" y="1"/>
                  </a:moveTo>
                  <a:lnTo>
                    <a:pt x="0" y="92"/>
                  </a:lnTo>
                  <a:cubicBezTo>
                    <a:pt x="0" y="122"/>
                    <a:pt x="0" y="153"/>
                    <a:pt x="30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7"/>
            <p:cNvSpPr/>
            <p:nvPr/>
          </p:nvSpPr>
          <p:spPr>
            <a:xfrm>
              <a:off x="2483657" y="2995610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0"/>
                  </a:moveTo>
                  <a:lnTo>
                    <a:pt x="1" y="61"/>
                  </a:lnTo>
                  <a:lnTo>
                    <a:pt x="123" y="3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7"/>
            <p:cNvSpPr/>
            <p:nvPr/>
          </p:nvSpPr>
          <p:spPr>
            <a:xfrm>
              <a:off x="2519817" y="2995180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30"/>
                  </a:lnTo>
                  <a:lnTo>
                    <a:pt x="1" y="91"/>
                  </a:lnTo>
                  <a:lnTo>
                    <a:pt x="153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8" name="Google Shape;3848;p7"/>
            <p:cNvSpPr/>
            <p:nvPr/>
          </p:nvSpPr>
          <p:spPr>
            <a:xfrm>
              <a:off x="2827823" y="26470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9" name="Google Shape;3849;p7"/>
            <p:cNvSpPr/>
            <p:nvPr/>
          </p:nvSpPr>
          <p:spPr>
            <a:xfrm>
              <a:off x="2261489" y="3001273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1"/>
                  </a:moveTo>
                  <a:cubicBezTo>
                    <a:pt x="0" y="31"/>
                    <a:pt x="31" y="31"/>
                    <a:pt x="91" y="31"/>
                  </a:cubicBezTo>
                  <a:cubicBezTo>
                    <a:pt x="152" y="31"/>
                    <a:pt x="182" y="3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7"/>
            <p:cNvSpPr/>
            <p:nvPr/>
          </p:nvSpPr>
          <p:spPr>
            <a:xfrm>
              <a:off x="2274545" y="300432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7"/>
            <p:cNvSpPr/>
            <p:nvPr/>
          </p:nvSpPr>
          <p:spPr>
            <a:xfrm>
              <a:off x="3271743" y="2610873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7"/>
            <p:cNvSpPr/>
            <p:nvPr/>
          </p:nvSpPr>
          <p:spPr>
            <a:xfrm>
              <a:off x="3246045" y="2612608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7"/>
            <p:cNvSpPr/>
            <p:nvPr/>
          </p:nvSpPr>
          <p:spPr>
            <a:xfrm>
              <a:off x="3240814" y="2613482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7"/>
            <p:cNvSpPr/>
            <p:nvPr/>
          </p:nvSpPr>
          <p:spPr>
            <a:xfrm>
              <a:off x="3216850" y="2618715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7"/>
            <p:cNvSpPr/>
            <p:nvPr/>
          </p:nvSpPr>
          <p:spPr>
            <a:xfrm>
              <a:off x="3260851" y="262219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7"/>
            <p:cNvSpPr/>
            <p:nvPr/>
          </p:nvSpPr>
          <p:spPr>
            <a:xfrm>
              <a:off x="3212493" y="262350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lnTo>
                    <a:pt x="1" y="61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7"/>
            <p:cNvSpPr/>
            <p:nvPr/>
          </p:nvSpPr>
          <p:spPr>
            <a:xfrm>
              <a:off x="3259991" y="262307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0" y="61"/>
                  </a:lnTo>
                  <a:lnTo>
                    <a:pt x="30" y="91"/>
                  </a:lnTo>
                  <a:lnTo>
                    <a:pt x="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7"/>
            <p:cNvSpPr/>
            <p:nvPr/>
          </p:nvSpPr>
          <p:spPr>
            <a:xfrm>
              <a:off x="3211633" y="2624377"/>
              <a:ext cx="874" cy="889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7"/>
            <p:cNvSpPr/>
            <p:nvPr/>
          </p:nvSpPr>
          <p:spPr>
            <a:xfrm>
              <a:off x="3227313" y="262611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3"/>
                    <a:pt x="31" y="123"/>
                  </a:cubicBezTo>
                  <a:cubicBezTo>
                    <a:pt x="31" y="123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7"/>
            <p:cNvSpPr/>
            <p:nvPr/>
          </p:nvSpPr>
          <p:spPr>
            <a:xfrm>
              <a:off x="3274366" y="2627860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7"/>
            <p:cNvSpPr/>
            <p:nvPr/>
          </p:nvSpPr>
          <p:spPr>
            <a:xfrm>
              <a:off x="3278279" y="262743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7"/>
            <p:cNvSpPr/>
            <p:nvPr/>
          </p:nvSpPr>
          <p:spPr>
            <a:xfrm>
              <a:off x="3223386" y="2628290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1" y="123"/>
                  </a:cubicBezTo>
                  <a:cubicBezTo>
                    <a:pt x="1" y="123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7"/>
            <p:cNvSpPr/>
            <p:nvPr/>
          </p:nvSpPr>
          <p:spPr>
            <a:xfrm>
              <a:off x="3219028" y="2629609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7"/>
            <p:cNvSpPr/>
            <p:nvPr/>
          </p:nvSpPr>
          <p:spPr>
            <a:xfrm>
              <a:off x="3252581" y="263091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7"/>
            <p:cNvSpPr/>
            <p:nvPr/>
          </p:nvSpPr>
          <p:spPr>
            <a:xfrm>
              <a:off x="3245171" y="26330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0"/>
                    <a:pt x="1" y="3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7"/>
            <p:cNvSpPr/>
            <p:nvPr/>
          </p:nvSpPr>
          <p:spPr>
            <a:xfrm>
              <a:off x="3205097" y="2638325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7"/>
            <p:cNvSpPr/>
            <p:nvPr/>
          </p:nvSpPr>
          <p:spPr>
            <a:xfrm>
              <a:off x="3090523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7"/>
            <p:cNvSpPr/>
            <p:nvPr/>
          </p:nvSpPr>
          <p:spPr>
            <a:xfrm>
              <a:off x="3164579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7"/>
            <p:cNvSpPr/>
            <p:nvPr/>
          </p:nvSpPr>
          <p:spPr>
            <a:xfrm>
              <a:off x="3183742" y="2640059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7"/>
            <p:cNvSpPr/>
            <p:nvPr/>
          </p:nvSpPr>
          <p:spPr>
            <a:xfrm>
              <a:off x="3341887" y="264005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7"/>
            <p:cNvSpPr/>
            <p:nvPr/>
          </p:nvSpPr>
          <p:spPr>
            <a:xfrm>
              <a:off x="3185920" y="264093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7"/>
            <p:cNvSpPr/>
            <p:nvPr/>
          </p:nvSpPr>
          <p:spPr>
            <a:xfrm>
              <a:off x="3466923" y="2758137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0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7"/>
            <p:cNvSpPr/>
            <p:nvPr/>
          </p:nvSpPr>
          <p:spPr>
            <a:xfrm>
              <a:off x="2321169" y="273897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7"/>
            <p:cNvSpPr/>
            <p:nvPr/>
          </p:nvSpPr>
          <p:spPr>
            <a:xfrm>
              <a:off x="2311581" y="272066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7"/>
            <p:cNvSpPr/>
            <p:nvPr/>
          </p:nvSpPr>
          <p:spPr>
            <a:xfrm>
              <a:off x="3480425" y="2762495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7"/>
            <p:cNvSpPr/>
            <p:nvPr/>
          </p:nvSpPr>
          <p:spPr>
            <a:xfrm>
              <a:off x="3424657" y="276467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7"/>
            <p:cNvSpPr/>
            <p:nvPr/>
          </p:nvSpPr>
          <p:spPr>
            <a:xfrm>
              <a:off x="3450799" y="271021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7"/>
            <p:cNvSpPr/>
            <p:nvPr/>
          </p:nvSpPr>
          <p:spPr>
            <a:xfrm>
              <a:off x="3462122" y="2707162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1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7"/>
            <p:cNvSpPr/>
            <p:nvPr/>
          </p:nvSpPr>
          <p:spPr>
            <a:xfrm>
              <a:off x="3452104" y="270803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61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7"/>
            <p:cNvSpPr/>
            <p:nvPr/>
          </p:nvSpPr>
          <p:spPr>
            <a:xfrm>
              <a:off x="2305919" y="277513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7"/>
            <p:cNvSpPr/>
            <p:nvPr/>
          </p:nvSpPr>
          <p:spPr>
            <a:xfrm>
              <a:off x="2302866" y="2777747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92" y="6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7"/>
            <p:cNvSpPr/>
            <p:nvPr/>
          </p:nvSpPr>
          <p:spPr>
            <a:xfrm>
              <a:off x="2290240" y="27842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7"/>
            <p:cNvSpPr/>
            <p:nvPr/>
          </p:nvSpPr>
          <p:spPr>
            <a:xfrm>
              <a:off x="3424227" y="278428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7"/>
            <p:cNvSpPr/>
            <p:nvPr/>
          </p:nvSpPr>
          <p:spPr>
            <a:xfrm>
              <a:off x="2292418" y="2788212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7"/>
            <p:cNvSpPr/>
            <p:nvPr/>
          </p:nvSpPr>
          <p:spPr>
            <a:xfrm>
              <a:off x="3389370" y="278864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7"/>
            <p:cNvSpPr/>
            <p:nvPr/>
          </p:nvSpPr>
          <p:spPr>
            <a:xfrm>
              <a:off x="3488694" y="2793430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1"/>
                    <a:pt x="31" y="31"/>
                    <a:pt x="62" y="31"/>
                  </a:cubicBezTo>
                  <a:cubicBezTo>
                    <a:pt x="9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7"/>
            <p:cNvSpPr/>
            <p:nvPr/>
          </p:nvSpPr>
          <p:spPr>
            <a:xfrm>
              <a:off x="3419426" y="279823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2" y="91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7"/>
            <p:cNvSpPr/>
            <p:nvPr/>
          </p:nvSpPr>
          <p:spPr>
            <a:xfrm>
              <a:off x="2308972" y="2742884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7"/>
            <p:cNvSpPr/>
            <p:nvPr/>
          </p:nvSpPr>
          <p:spPr>
            <a:xfrm>
              <a:off x="2491066" y="268973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7"/>
            <p:cNvSpPr/>
            <p:nvPr/>
          </p:nvSpPr>
          <p:spPr>
            <a:xfrm>
              <a:off x="2315938" y="2742454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7"/>
            <p:cNvSpPr/>
            <p:nvPr/>
          </p:nvSpPr>
          <p:spPr>
            <a:xfrm>
              <a:off x="2477121" y="2689300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92" y="31"/>
                  </a:lnTo>
                  <a:cubicBezTo>
                    <a:pt x="9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7"/>
            <p:cNvSpPr/>
            <p:nvPr/>
          </p:nvSpPr>
          <p:spPr>
            <a:xfrm>
              <a:off x="2460137" y="268930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7"/>
            <p:cNvSpPr/>
            <p:nvPr/>
          </p:nvSpPr>
          <p:spPr>
            <a:xfrm>
              <a:off x="3420300" y="2687996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1" y="61"/>
                  </a:lnTo>
                  <a:lnTo>
                    <a:pt x="31" y="91"/>
                  </a:lnTo>
                  <a:lnTo>
                    <a:pt x="92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4" name="Google Shape;3894;p7"/>
            <p:cNvSpPr/>
            <p:nvPr/>
          </p:nvSpPr>
          <p:spPr>
            <a:xfrm>
              <a:off x="3430318" y="280825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1" y="31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5" name="Google Shape;3895;p7"/>
            <p:cNvSpPr/>
            <p:nvPr/>
          </p:nvSpPr>
          <p:spPr>
            <a:xfrm>
              <a:off x="3426835" y="2809556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lnTo>
                    <a:pt x="1" y="31"/>
                  </a:lnTo>
                  <a:lnTo>
                    <a:pt x="61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7"/>
            <p:cNvSpPr/>
            <p:nvPr/>
          </p:nvSpPr>
          <p:spPr>
            <a:xfrm>
              <a:off x="2430082" y="268755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7"/>
            <p:cNvSpPr/>
            <p:nvPr/>
          </p:nvSpPr>
          <p:spPr>
            <a:xfrm>
              <a:off x="2426599" y="2687996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7"/>
            <p:cNvSpPr/>
            <p:nvPr/>
          </p:nvSpPr>
          <p:spPr>
            <a:xfrm>
              <a:off x="3520498" y="2810861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7"/>
            <p:cNvSpPr/>
            <p:nvPr/>
          </p:nvSpPr>
          <p:spPr>
            <a:xfrm>
              <a:off x="2467977" y="2686677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62"/>
                    <a:pt x="1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7"/>
            <p:cNvSpPr/>
            <p:nvPr/>
          </p:nvSpPr>
          <p:spPr>
            <a:xfrm>
              <a:off x="2427459" y="2686677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62" y="1"/>
                  </a:move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7"/>
            <p:cNvSpPr/>
            <p:nvPr/>
          </p:nvSpPr>
          <p:spPr>
            <a:xfrm>
              <a:off x="3512228" y="281652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lnTo>
                    <a:pt x="0" y="62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7"/>
            <p:cNvSpPr/>
            <p:nvPr/>
          </p:nvSpPr>
          <p:spPr>
            <a:xfrm>
              <a:off x="2536372" y="2685817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6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7"/>
            <p:cNvSpPr/>
            <p:nvPr/>
          </p:nvSpPr>
          <p:spPr>
            <a:xfrm>
              <a:off x="2532014" y="26853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7"/>
            <p:cNvSpPr/>
            <p:nvPr/>
          </p:nvSpPr>
          <p:spPr>
            <a:xfrm>
              <a:off x="2462315" y="2685817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5" name="Google Shape;3905;p7"/>
            <p:cNvSpPr/>
            <p:nvPr/>
          </p:nvSpPr>
          <p:spPr>
            <a:xfrm>
              <a:off x="2587352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30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6" name="Google Shape;3906;p7"/>
            <p:cNvSpPr/>
            <p:nvPr/>
          </p:nvSpPr>
          <p:spPr>
            <a:xfrm>
              <a:off x="2511103" y="268449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7" name="Google Shape;3907;p7"/>
            <p:cNvSpPr/>
            <p:nvPr/>
          </p:nvSpPr>
          <p:spPr>
            <a:xfrm>
              <a:off x="2453601" y="268494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8" name="Google Shape;3908;p7"/>
            <p:cNvSpPr/>
            <p:nvPr/>
          </p:nvSpPr>
          <p:spPr>
            <a:xfrm>
              <a:off x="3550554" y="282829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0"/>
                  </a:move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9" name="Google Shape;3909;p7"/>
            <p:cNvSpPr/>
            <p:nvPr/>
          </p:nvSpPr>
          <p:spPr>
            <a:xfrm>
              <a:off x="2318546" y="2829167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2" y="61"/>
                  </a:cubicBezTo>
                  <a:cubicBezTo>
                    <a:pt x="92" y="61"/>
                    <a:pt x="92" y="31"/>
                    <a:pt x="92" y="31"/>
                  </a:cubicBezTo>
                  <a:cubicBezTo>
                    <a:pt x="92" y="31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0" name="Google Shape;3910;p7"/>
            <p:cNvSpPr/>
            <p:nvPr/>
          </p:nvSpPr>
          <p:spPr>
            <a:xfrm>
              <a:off x="2420063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6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1" name="Google Shape;3911;p7"/>
            <p:cNvSpPr/>
            <p:nvPr/>
          </p:nvSpPr>
          <p:spPr>
            <a:xfrm>
              <a:off x="2309846" y="2834829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2" name="Google Shape;3912;p7"/>
            <p:cNvSpPr/>
            <p:nvPr/>
          </p:nvSpPr>
          <p:spPr>
            <a:xfrm>
              <a:off x="3559268" y="2834399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3" name="Google Shape;3913;p7"/>
            <p:cNvSpPr/>
            <p:nvPr/>
          </p:nvSpPr>
          <p:spPr>
            <a:xfrm>
              <a:off x="2460567" y="26831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4" name="Google Shape;3914;p7"/>
            <p:cNvSpPr/>
            <p:nvPr/>
          </p:nvSpPr>
          <p:spPr>
            <a:xfrm>
              <a:off x="2445761" y="2683638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5" name="Google Shape;3915;p7"/>
            <p:cNvSpPr/>
            <p:nvPr/>
          </p:nvSpPr>
          <p:spPr>
            <a:xfrm>
              <a:off x="2373884" y="2844419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6" name="Google Shape;3916;p7"/>
            <p:cNvSpPr/>
            <p:nvPr/>
          </p:nvSpPr>
          <p:spPr>
            <a:xfrm>
              <a:off x="3519624" y="2847028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7" name="Google Shape;3917;p7"/>
            <p:cNvSpPr/>
            <p:nvPr/>
          </p:nvSpPr>
          <p:spPr>
            <a:xfrm>
              <a:off x="2592569" y="284877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61"/>
                    <a:pt x="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8" name="Google Shape;3918;p7"/>
            <p:cNvSpPr/>
            <p:nvPr/>
          </p:nvSpPr>
          <p:spPr>
            <a:xfrm>
              <a:off x="3381530" y="2681459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0" y="61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9" name="Google Shape;3919;p7"/>
            <p:cNvSpPr/>
            <p:nvPr/>
          </p:nvSpPr>
          <p:spPr>
            <a:xfrm>
              <a:off x="2522870" y="268101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0" name="Google Shape;3920;p7"/>
            <p:cNvSpPr/>
            <p:nvPr/>
          </p:nvSpPr>
          <p:spPr>
            <a:xfrm>
              <a:off x="3520068" y="285095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1" name="Google Shape;3921;p7"/>
            <p:cNvSpPr/>
            <p:nvPr/>
          </p:nvSpPr>
          <p:spPr>
            <a:xfrm>
              <a:off x="2638749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2" name="Google Shape;3922;p7"/>
            <p:cNvSpPr/>
            <p:nvPr/>
          </p:nvSpPr>
          <p:spPr>
            <a:xfrm>
              <a:off x="2523745" y="268015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3" name="Google Shape;3923;p7"/>
            <p:cNvSpPr/>
            <p:nvPr/>
          </p:nvSpPr>
          <p:spPr>
            <a:xfrm>
              <a:off x="2482352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4" name="Google Shape;3924;p7"/>
            <p:cNvSpPr/>
            <p:nvPr/>
          </p:nvSpPr>
          <p:spPr>
            <a:xfrm>
              <a:off x="2410905" y="2680154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5" name="Google Shape;3925;p7"/>
            <p:cNvSpPr/>
            <p:nvPr/>
          </p:nvSpPr>
          <p:spPr>
            <a:xfrm>
              <a:off x="2323348" y="272807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6" name="Google Shape;3926;p7"/>
            <p:cNvSpPr/>
            <p:nvPr/>
          </p:nvSpPr>
          <p:spPr>
            <a:xfrm>
              <a:off x="2687106" y="286010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7" name="Google Shape;3927;p7"/>
            <p:cNvSpPr/>
            <p:nvPr/>
          </p:nvSpPr>
          <p:spPr>
            <a:xfrm>
              <a:off x="2591265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1" y="61"/>
                  </a:lnTo>
                  <a:lnTo>
                    <a:pt x="6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7"/>
            <p:cNvSpPr/>
            <p:nvPr/>
          </p:nvSpPr>
          <p:spPr>
            <a:xfrm>
              <a:off x="2574281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7"/>
            <p:cNvSpPr/>
            <p:nvPr/>
          </p:nvSpPr>
          <p:spPr>
            <a:xfrm>
              <a:off x="2721089" y="2863155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1" y="0"/>
                  </a:move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7"/>
            <p:cNvSpPr/>
            <p:nvPr/>
          </p:nvSpPr>
          <p:spPr>
            <a:xfrm>
              <a:off x="2636570" y="267840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7"/>
            <p:cNvSpPr/>
            <p:nvPr/>
          </p:nvSpPr>
          <p:spPr>
            <a:xfrm>
              <a:off x="2598675" y="267797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7"/>
            <p:cNvSpPr/>
            <p:nvPr/>
          </p:nvSpPr>
          <p:spPr>
            <a:xfrm>
              <a:off x="2751588" y="286533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91" y="31"/>
                    <a:pt x="91" y="3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7"/>
            <p:cNvSpPr/>
            <p:nvPr/>
          </p:nvSpPr>
          <p:spPr>
            <a:xfrm>
              <a:off x="3557089" y="286619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62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7"/>
            <p:cNvSpPr/>
            <p:nvPr/>
          </p:nvSpPr>
          <p:spPr>
            <a:xfrm>
              <a:off x="3436424" y="2751170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5" name="Google Shape;3935;p7"/>
            <p:cNvSpPr/>
            <p:nvPr/>
          </p:nvSpPr>
          <p:spPr>
            <a:xfrm>
              <a:off x="2782518" y="2867513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0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6" name="Google Shape;3936;p7"/>
            <p:cNvSpPr/>
            <p:nvPr/>
          </p:nvSpPr>
          <p:spPr>
            <a:xfrm>
              <a:off x="2752893" y="286837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92"/>
                    <a:pt x="31" y="92"/>
                  </a:cubicBezTo>
                  <a:cubicBezTo>
                    <a:pt x="31" y="92"/>
                    <a:pt x="61" y="62"/>
                    <a:pt x="61" y="3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7" name="Google Shape;3937;p7"/>
            <p:cNvSpPr/>
            <p:nvPr/>
          </p:nvSpPr>
          <p:spPr>
            <a:xfrm>
              <a:off x="2783392" y="2868373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8" name="Google Shape;3938;p7"/>
            <p:cNvSpPr/>
            <p:nvPr/>
          </p:nvSpPr>
          <p:spPr>
            <a:xfrm>
              <a:off x="2745927" y="28692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9" name="Google Shape;3939;p7"/>
            <p:cNvSpPr/>
            <p:nvPr/>
          </p:nvSpPr>
          <p:spPr>
            <a:xfrm>
              <a:off x="2629604" y="267665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0" name="Google Shape;3940;p7"/>
            <p:cNvSpPr/>
            <p:nvPr/>
          </p:nvSpPr>
          <p:spPr>
            <a:xfrm>
              <a:off x="2709766" y="2870552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1" name="Google Shape;3941;p7"/>
            <p:cNvSpPr/>
            <p:nvPr/>
          </p:nvSpPr>
          <p:spPr>
            <a:xfrm>
              <a:off x="3517016" y="2877963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2" name="Google Shape;3942;p7"/>
            <p:cNvSpPr/>
            <p:nvPr/>
          </p:nvSpPr>
          <p:spPr>
            <a:xfrm>
              <a:off x="3396336" y="267579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3" name="Google Shape;3943;p7"/>
            <p:cNvSpPr/>
            <p:nvPr/>
          </p:nvSpPr>
          <p:spPr>
            <a:xfrm>
              <a:off x="2756820" y="2676227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0" y="31"/>
                    <a:pt x="61" y="31"/>
                  </a:cubicBezTo>
                  <a:cubicBezTo>
                    <a:pt x="91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4" name="Google Shape;3944;p7"/>
            <p:cNvSpPr/>
            <p:nvPr/>
          </p:nvSpPr>
          <p:spPr>
            <a:xfrm>
              <a:off x="2651820" y="267579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5" name="Google Shape;3945;p7"/>
            <p:cNvSpPr/>
            <p:nvPr/>
          </p:nvSpPr>
          <p:spPr>
            <a:xfrm>
              <a:off x="2560765" y="267447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2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6" name="Google Shape;3946;p7"/>
            <p:cNvSpPr/>
            <p:nvPr/>
          </p:nvSpPr>
          <p:spPr>
            <a:xfrm>
              <a:off x="2402191" y="267492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7" name="Google Shape;3947;p7"/>
            <p:cNvSpPr/>
            <p:nvPr/>
          </p:nvSpPr>
          <p:spPr>
            <a:xfrm>
              <a:off x="2475387" y="289452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8" name="Google Shape;3948;p7"/>
            <p:cNvSpPr/>
            <p:nvPr/>
          </p:nvSpPr>
          <p:spPr>
            <a:xfrm>
              <a:off x="3475623" y="2723718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9" name="Google Shape;3949;p7"/>
            <p:cNvSpPr/>
            <p:nvPr/>
          </p:nvSpPr>
          <p:spPr>
            <a:xfrm>
              <a:off x="3490873" y="289712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0" name="Google Shape;3950;p7"/>
            <p:cNvSpPr/>
            <p:nvPr/>
          </p:nvSpPr>
          <p:spPr>
            <a:xfrm>
              <a:off x="3386762" y="2673618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1" name="Google Shape;3951;p7"/>
            <p:cNvSpPr/>
            <p:nvPr/>
          </p:nvSpPr>
          <p:spPr>
            <a:xfrm>
              <a:off x="3442515" y="2902361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62" y="6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2" name="Google Shape;3952;p7"/>
            <p:cNvSpPr/>
            <p:nvPr/>
          </p:nvSpPr>
          <p:spPr>
            <a:xfrm>
              <a:off x="3488265" y="2902361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3" name="Google Shape;3953;p7"/>
            <p:cNvSpPr/>
            <p:nvPr/>
          </p:nvSpPr>
          <p:spPr>
            <a:xfrm>
              <a:off x="2410905" y="290323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4" name="Google Shape;3954;p7"/>
            <p:cNvSpPr/>
            <p:nvPr/>
          </p:nvSpPr>
          <p:spPr>
            <a:xfrm>
              <a:off x="3406799" y="290454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31" y="6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5" name="Google Shape;3955;p7"/>
            <p:cNvSpPr/>
            <p:nvPr/>
          </p:nvSpPr>
          <p:spPr>
            <a:xfrm>
              <a:off x="3432497" y="290454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6" name="Google Shape;3956;p7"/>
            <p:cNvSpPr/>
            <p:nvPr/>
          </p:nvSpPr>
          <p:spPr>
            <a:xfrm>
              <a:off x="2384332" y="290889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7" name="Google Shape;3957;p7"/>
            <p:cNvSpPr/>
            <p:nvPr/>
          </p:nvSpPr>
          <p:spPr>
            <a:xfrm>
              <a:off x="2260614" y="2910202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8" name="Google Shape;3958;p7"/>
            <p:cNvSpPr/>
            <p:nvPr/>
          </p:nvSpPr>
          <p:spPr>
            <a:xfrm>
              <a:off x="2614799" y="2671439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30" y="91"/>
                  </a:cubicBezTo>
                  <a:cubicBezTo>
                    <a:pt x="30" y="91"/>
                    <a:pt x="30" y="61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9" name="Google Shape;3959;p7"/>
            <p:cNvSpPr/>
            <p:nvPr/>
          </p:nvSpPr>
          <p:spPr>
            <a:xfrm>
              <a:off x="2261489" y="2911077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1"/>
                  </a:move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0" name="Google Shape;3960;p7"/>
            <p:cNvSpPr/>
            <p:nvPr/>
          </p:nvSpPr>
          <p:spPr>
            <a:xfrm>
              <a:off x="2555104" y="2671869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1" name="Google Shape;3961;p7"/>
            <p:cNvSpPr/>
            <p:nvPr/>
          </p:nvSpPr>
          <p:spPr>
            <a:xfrm>
              <a:off x="3389800" y="2670120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2" name="Google Shape;3962;p7"/>
            <p:cNvSpPr/>
            <p:nvPr/>
          </p:nvSpPr>
          <p:spPr>
            <a:xfrm>
              <a:off x="2361243" y="2912381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3" name="Google Shape;3963;p7"/>
            <p:cNvSpPr/>
            <p:nvPr/>
          </p:nvSpPr>
          <p:spPr>
            <a:xfrm>
              <a:off x="2654873" y="2670120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4" name="Google Shape;3964;p7"/>
            <p:cNvSpPr/>
            <p:nvPr/>
          </p:nvSpPr>
          <p:spPr>
            <a:xfrm>
              <a:off x="3459514" y="2912381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31"/>
                    <a:pt x="0" y="62"/>
                    <a:pt x="31" y="62"/>
                  </a:cubicBezTo>
                  <a:cubicBezTo>
                    <a:pt x="61" y="62"/>
                    <a:pt x="91" y="31"/>
                    <a:pt x="91" y="31"/>
                  </a:cubicBezTo>
                  <a:cubicBezTo>
                    <a:pt x="9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5" name="Google Shape;3965;p7"/>
            <p:cNvSpPr/>
            <p:nvPr/>
          </p:nvSpPr>
          <p:spPr>
            <a:xfrm>
              <a:off x="2546834" y="267056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6" name="Google Shape;3966;p7"/>
            <p:cNvSpPr/>
            <p:nvPr/>
          </p:nvSpPr>
          <p:spPr>
            <a:xfrm>
              <a:off x="2271507" y="2915435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61"/>
                    <a:pt x="0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7" name="Google Shape;3967;p7"/>
            <p:cNvSpPr/>
            <p:nvPr/>
          </p:nvSpPr>
          <p:spPr>
            <a:xfrm>
              <a:off x="3447747" y="2915879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61" y="0"/>
                  </a:moveTo>
                  <a:cubicBezTo>
                    <a:pt x="31" y="0"/>
                    <a:pt x="1" y="0"/>
                    <a:pt x="1" y="30"/>
                  </a:cubicBezTo>
                  <a:lnTo>
                    <a:pt x="92" y="30"/>
                  </a:lnTo>
                  <a:cubicBezTo>
                    <a:pt x="92" y="0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8" name="Google Shape;3968;p7"/>
            <p:cNvSpPr/>
            <p:nvPr/>
          </p:nvSpPr>
          <p:spPr>
            <a:xfrm>
              <a:off x="2303741" y="2916739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2"/>
                    <a:pt x="61" y="62"/>
                  </a:cubicBezTo>
                  <a:cubicBezTo>
                    <a:pt x="92" y="62"/>
                    <a:pt x="92" y="31"/>
                    <a:pt x="92" y="31"/>
                  </a:cubicBez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9" name="Google Shape;3969;p7"/>
            <p:cNvSpPr/>
            <p:nvPr/>
          </p:nvSpPr>
          <p:spPr>
            <a:xfrm>
              <a:off x="2321599" y="291804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0" name="Google Shape;3970;p7"/>
            <p:cNvSpPr/>
            <p:nvPr/>
          </p:nvSpPr>
          <p:spPr>
            <a:xfrm>
              <a:off x="2808660" y="2667511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1" name="Google Shape;3971;p7"/>
            <p:cNvSpPr/>
            <p:nvPr/>
          </p:nvSpPr>
          <p:spPr>
            <a:xfrm>
              <a:off x="3489999" y="2922402"/>
              <a:ext cx="1333" cy="459"/>
            </a:xfrm>
            <a:custGeom>
              <a:avLst/>
              <a:gdLst/>
              <a:ahLst/>
              <a:cxnLst/>
              <a:rect l="l" t="t" r="r" b="b"/>
              <a:pathLst>
                <a:path w="9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92" y="31"/>
                  </a:lnTo>
                  <a:cubicBezTo>
                    <a:pt x="9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2" name="Google Shape;3972;p7"/>
            <p:cNvSpPr/>
            <p:nvPr/>
          </p:nvSpPr>
          <p:spPr>
            <a:xfrm>
              <a:off x="3498713" y="29219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3" name="Google Shape;3973;p7"/>
            <p:cNvSpPr/>
            <p:nvPr/>
          </p:nvSpPr>
          <p:spPr>
            <a:xfrm>
              <a:off x="3388066" y="2664458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4" name="Google Shape;3974;p7"/>
            <p:cNvSpPr/>
            <p:nvPr/>
          </p:nvSpPr>
          <p:spPr>
            <a:xfrm>
              <a:off x="2298509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3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5" name="Google Shape;3975;p7"/>
            <p:cNvSpPr/>
            <p:nvPr/>
          </p:nvSpPr>
          <p:spPr>
            <a:xfrm>
              <a:off x="3478676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6" name="Google Shape;3976;p7"/>
            <p:cNvSpPr/>
            <p:nvPr/>
          </p:nvSpPr>
          <p:spPr>
            <a:xfrm>
              <a:off x="2297635" y="2924150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7" name="Google Shape;3977;p7"/>
            <p:cNvSpPr/>
            <p:nvPr/>
          </p:nvSpPr>
          <p:spPr>
            <a:xfrm>
              <a:off x="3417247" y="292458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62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8" name="Google Shape;3978;p7"/>
            <p:cNvSpPr/>
            <p:nvPr/>
          </p:nvSpPr>
          <p:spPr>
            <a:xfrm>
              <a:off x="3440781" y="292415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9" name="Google Shape;3979;p7"/>
            <p:cNvSpPr/>
            <p:nvPr/>
          </p:nvSpPr>
          <p:spPr>
            <a:xfrm>
              <a:off x="2735034" y="266358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92"/>
                    <a:pt x="31" y="92"/>
                  </a:cubicBezTo>
                  <a:cubicBezTo>
                    <a:pt x="31" y="9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0" name="Google Shape;3980;p7"/>
            <p:cNvSpPr/>
            <p:nvPr/>
          </p:nvSpPr>
          <p:spPr>
            <a:xfrm>
              <a:off x="3459514" y="272284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1" name="Google Shape;3981;p7"/>
            <p:cNvSpPr/>
            <p:nvPr/>
          </p:nvSpPr>
          <p:spPr>
            <a:xfrm>
              <a:off x="2252330" y="292850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2" name="Google Shape;3982;p7"/>
            <p:cNvSpPr/>
            <p:nvPr/>
          </p:nvSpPr>
          <p:spPr>
            <a:xfrm>
              <a:off x="2915394" y="2662723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0" y="61"/>
                  </a:move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3" name="Google Shape;3983;p7"/>
            <p:cNvSpPr/>
            <p:nvPr/>
          </p:nvSpPr>
          <p:spPr>
            <a:xfrm>
              <a:off x="3431622" y="2931117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3" y="31"/>
                  </a:lnTo>
                  <a:cubicBezTo>
                    <a:pt x="123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4" name="Google Shape;3984;p7"/>
            <p:cNvSpPr/>
            <p:nvPr/>
          </p:nvSpPr>
          <p:spPr>
            <a:xfrm>
              <a:off x="2273241" y="293199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7"/>
            <p:cNvSpPr/>
            <p:nvPr/>
          </p:nvSpPr>
          <p:spPr>
            <a:xfrm>
              <a:off x="3396336" y="266140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7"/>
            <p:cNvSpPr/>
            <p:nvPr/>
          </p:nvSpPr>
          <p:spPr>
            <a:xfrm>
              <a:off x="3476942" y="293286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1" y="92"/>
                    <a:pt x="31" y="61"/>
                  </a:cubicBezTo>
                  <a:cubicBezTo>
                    <a:pt x="31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7"/>
            <p:cNvSpPr/>
            <p:nvPr/>
          </p:nvSpPr>
          <p:spPr>
            <a:xfrm>
              <a:off x="2822592" y="266054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2" y="0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7"/>
            <p:cNvSpPr/>
            <p:nvPr/>
          </p:nvSpPr>
          <p:spPr>
            <a:xfrm>
              <a:off x="2306794" y="2936780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7"/>
            <p:cNvSpPr/>
            <p:nvPr/>
          </p:nvSpPr>
          <p:spPr>
            <a:xfrm>
              <a:off x="3368029" y="265924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0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7"/>
            <p:cNvSpPr/>
            <p:nvPr/>
          </p:nvSpPr>
          <p:spPr>
            <a:xfrm>
              <a:off x="2823466" y="26596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7"/>
            <p:cNvSpPr/>
            <p:nvPr/>
          </p:nvSpPr>
          <p:spPr>
            <a:xfrm>
              <a:off x="3463871" y="293852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7"/>
            <p:cNvSpPr/>
            <p:nvPr/>
          </p:nvSpPr>
          <p:spPr>
            <a:xfrm>
              <a:off x="3489999" y="293852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7"/>
            <p:cNvSpPr/>
            <p:nvPr/>
          </p:nvSpPr>
          <p:spPr>
            <a:xfrm>
              <a:off x="2820857" y="265792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7"/>
            <p:cNvSpPr/>
            <p:nvPr/>
          </p:nvSpPr>
          <p:spPr>
            <a:xfrm>
              <a:off x="2280651" y="29463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7"/>
            <p:cNvSpPr/>
            <p:nvPr/>
          </p:nvSpPr>
          <p:spPr>
            <a:xfrm>
              <a:off x="3428140" y="2947244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61"/>
                    <a:pt x="1" y="92"/>
                    <a:pt x="31" y="92"/>
                  </a:cubicBezTo>
                  <a:cubicBezTo>
                    <a:pt x="31" y="92"/>
                    <a:pt x="31" y="61"/>
                    <a:pt x="31" y="3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7"/>
            <p:cNvSpPr/>
            <p:nvPr/>
          </p:nvSpPr>
          <p:spPr>
            <a:xfrm>
              <a:off x="2274545" y="295378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62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7"/>
            <p:cNvSpPr/>
            <p:nvPr/>
          </p:nvSpPr>
          <p:spPr>
            <a:xfrm>
              <a:off x="2839590" y="2656186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7"/>
            <p:cNvSpPr/>
            <p:nvPr/>
          </p:nvSpPr>
          <p:spPr>
            <a:xfrm>
              <a:off x="3472140" y="2721970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7"/>
            <p:cNvSpPr/>
            <p:nvPr/>
          </p:nvSpPr>
          <p:spPr>
            <a:xfrm>
              <a:off x="3358011" y="265488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7"/>
            <p:cNvSpPr/>
            <p:nvPr/>
          </p:nvSpPr>
          <p:spPr>
            <a:xfrm>
              <a:off x="2235346" y="29590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1" name="Google Shape;4001;p7"/>
            <p:cNvSpPr/>
            <p:nvPr/>
          </p:nvSpPr>
          <p:spPr>
            <a:xfrm>
              <a:off x="3362368" y="2651828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61"/>
                    <a:pt x="30" y="61"/>
                  </a:cubicBezTo>
                  <a:cubicBezTo>
                    <a:pt x="61" y="61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2" name="Google Shape;4002;p7"/>
            <p:cNvSpPr/>
            <p:nvPr/>
          </p:nvSpPr>
          <p:spPr>
            <a:xfrm>
              <a:off x="2792966" y="265182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3" name="Google Shape;4003;p7"/>
            <p:cNvSpPr/>
            <p:nvPr/>
          </p:nvSpPr>
          <p:spPr>
            <a:xfrm>
              <a:off x="2259740" y="296990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4" name="Google Shape;4004;p7"/>
            <p:cNvSpPr/>
            <p:nvPr/>
          </p:nvSpPr>
          <p:spPr>
            <a:xfrm>
              <a:off x="3473445" y="2972087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5" name="Google Shape;4005;p7"/>
            <p:cNvSpPr/>
            <p:nvPr/>
          </p:nvSpPr>
          <p:spPr>
            <a:xfrm>
              <a:off x="3361494" y="2649205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6" name="Google Shape;4006;p7"/>
            <p:cNvSpPr/>
            <p:nvPr/>
          </p:nvSpPr>
          <p:spPr>
            <a:xfrm>
              <a:off x="3473015" y="2976000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61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7"/>
            <p:cNvSpPr/>
            <p:nvPr/>
          </p:nvSpPr>
          <p:spPr>
            <a:xfrm>
              <a:off x="2914950" y="2649205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7"/>
            <p:cNvSpPr/>
            <p:nvPr/>
          </p:nvSpPr>
          <p:spPr>
            <a:xfrm>
              <a:off x="2261489" y="297905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0"/>
                  </a:moveTo>
                  <a:lnTo>
                    <a:pt x="61" y="61"/>
                  </a:lnTo>
                  <a:lnTo>
                    <a:pt x="9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7"/>
            <p:cNvSpPr/>
            <p:nvPr/>
          </p:nvSpPr>
          <p:spPr>
            <a:xfrm>
              <a:off x="3257368" y="297948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7"/>
            <p:cNvSpPr/>
            <p:nvPr/>
          </p:nvSpPr>
          <p:spPr>
            <a:xfrm>
              <a:off x="2852661" y="2649205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30" y="92"/>
                    <a:pt x="30" y="62"/>
                  </a:cubicBezTo>
                  <a:cubicBezTo>
                    <a:pt x="3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7"/>
            <p:cNvSpPr/>
            <p:nvPr/>
          </p:nvSpPr>
          <p:spPr>
            <a:xfrm>
              <a:off x="3208136" y="298035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7"/>
            <p:cNvSpPr/>
            <p:nvPr/>
          </p:nvSpPr>
          <p:spPr>
            <a:xfrm>
              <a:off x="3125810" y="2981232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7"/>
            <p:cNvSpPr/>
            <p:nvPr/>
          </p:nvSpPr>
          <p:spPr>
            <a:xfrm>
              <a:off x="2840450" y="2649650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7"/>
            <p:cNvSpPr/>
            <p:nvPr/>
          </p:nvSpPr>
          <p:spPr>
            <a:xfrm>
              <a:off x="2808660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7"/>
            <p:cNvSpPr/>
            <p:nvPr/>
          </p:nvSpPr>
          <p:spPr>
            <a:xfrm>
              <a:off x="3323584" y="2597800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7"/>
            <p:cNvSpPr/>
            <p:nvPr/>
          </p:nvSpPr>
          <p:spPr>
            <a:xfrm>
              <a:off x="2258436" y="298471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7"/>
            <p:cNvSpPr/>
            <p:nvPr/>
          </p:nvSpPr>
          <p:spPr>
            <a:xfrm>
              <a:off x="2272381" y="2985146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30" y="1"/>
                  </a:moveTo>
                  <a:cubicBezTo>
                    <a:pt x="30" y="1"/>
                    <a:pt x="0" y="31"/>
                    <a:pt x="0" y="62"/>
                  </a:cubicBezTo>
                  <a:cubicBezTo>
                    <a:pt x="0" y="92"/>
                    <a:pt x="30" y="122"/>
                    <a:pt x="30" y="122"/>
                  </a:cubicBezTo>
                  <a:cubicBezTo>
                    <a:pt x="30" y="122"/>
                    <a:pt x="61" y="92"/>
                    <a:pt x="61" y="62"/>
                  </a:cubicBezTo>
                  <a:cubicBezTo>
                    <a:pt x="61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7"/>
            <p:cNvSpPr/>
            <p:nvPr/>
          </p:nvSpPr>
          <p:spPr>
            <a:xfrm>
              <a:off x="2255383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7"/>
            <p:cNvSpPr/>
            <p:nvPr/>
          </p:nvSpPr>
          <p:spPr>
            <a:xfrm>
              <a:off x="2954594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7"/>
            <p:cNvSpPr/>
            <p:nvPr/>
          </p:nvSpPr>
          <p:spPr>
            <a:xfrm>
              <a:off x="3089649" y="2648775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7"/>
            <p:cNvSpPr/>
            <p:nvPr/>
          </p:nvSpPr>
          <p:spPr>
            <a:xfrm>
              <a:off x="2247543" y="299343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7"/>
            <p:cNvSpPr/>
            <p:nvPr/>
          </p:nvSpPr>
          <p:spPr>
            <a:xfrm>
              <a:off x="2474082" y="2995180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7"/>
            <p:cNvSpPr/>
            <p:nvPr/>
          </p:nvSpPr>
          <p:spPr>
            <a:xfrm>
              <a:off x="3311831" y="2603462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7"/>
            <p:cNvSpPr/>
            <p:nvPr/>
          </p:nvSpPr>
          <p:spPr>
            <a:xfrm>
              <a:off x="2506746" y="2996915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7"/>
            <p:cNvSpPr/>
            <p:nvPr/>
          </p:nvSpPr>
          <p:spPr>
            <a:xfrm>
              <a:off x="3040417" y="264702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7"/>
            <p:cNvSpPr/>
            <p:nvPr/>
          </p:nvSpPr>
          <p:spPr>
            <a:xfrm>
              <a:off x="2840894" y="264702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3"/>
                    <a:pt x="0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7"/>
            <p:cNvSpPr/>
            <p:nvPr/>
          </p:nvSpPr>
          <p:spPr>
            <a:xfrm>
              <a:off x="2271507" y="30086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7"/>
            <p:cNvSpPr/>
            <p:nvPr/>
          </p:nvSpPr>
          <p:spPr>
            <a:xfrm>
              <a:off x="2988576" y="26448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7"/>
            <p:cNvSpPr/>
            <p:nvPr/>
          </p:nvSpPr>
          <p:spPr>
            <a:xfrm>
              <a:off x="2262793" y="300955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30"/>
                    <a:pt x="0" y="61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7"/>
            <p:cNvSpPr/>
            <p:nvPr/>
          </p:nvSpPr>
          <p:spPr>
            <a:xfrm>
              <a:off x="2274545" y="301173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3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7"/>
            <p:cNvSpPr/>
            <p:nvPr/>
          </p:nvSpPr>
          <p:spPr>
            <a:xfrm>
              <a:off x="3359745" y="2901931"/>
              <a:ext cx="8299" cy="10465"/>
            </a:xfrm>
            <a:custGeom>
              <a:avLst/>
              <a:gdLst/>
              <a:ahLst/>
              <a:cxnLst/>
              <a:rect l="l" t="t" r="r" b="b"/>
              <a:pathLst>
                <a:path w="579" h="730" extrusionOk="0">
                  <a:moveTo>
                    <a:pt x="426" y="0"/>
                  </a:moveTo>
                  <a:lnTo>
                    <a:pt x="305" y="274"/>
                  </a:lnTo>
                  <a:lnTo>
                    <a:pt x="153" y="31"/>
                  </a:lnTo>
                  <a:lnTo>
                    <a:pt x="1" y="183"/>
                  </a:lnTo>
                  <a:cubicBezTo>
                    <a:pt x="122" y="365"/>
                    <a:pt x="92" y="639"/>
                    <a:pt x="396" y="730"/>
                  </a:cubicBezTo>
                  <a:cubicBezTo>
                    <a:pt x="396" y="669"/>
                    <a:pt x="396" y="578"/>
                    <a:pt x="426" y="517"/>
                  </a:cubicBezTo>
                  <a:cubicBezTo>
                    <a:pt x="457" y="456"/>
                    <a:pt x="517" y="395"/>
                    <a:pt x="578" y="365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7"/>
            <p:cNvSpPr/>
            <p:nvPr/>
          </p:nvSpPr>
          <p:spPr>
            <a:xfrm>
              <a:off x="3339278" y="2904985"/>
              <a:ext cx="5231" cy="6551"/>
            </a:xfrm>
            <a:custGeom>
              <a:avLst/>
              <a:gdLst/>
              <a:ahLst/>
              <a:cxnLst/>
              <a:rect l="l" t="t" r="r" b="b"/>
              <a:pathLst>
                <a:path w="365" h="457" extrusionOk="0">
                  <a:moveTo>
                    <a:pt x="30" y="0"/>
                  </a:moveTo>
                  <a:lnTo>
                    <a:pt x="0" y="274"/>
                  </a:lnTo>
                  <a:lnTo>
                    <a:pt x="365" y="456"/>
                  </a:lnTo>
                  <a:cubicBezTo>
                    <a:pt x="334" y="213"/>
                    <a:pt x="182" y="152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7"/>
            <p:cNvSpPr/>
            <p:nvPr/>
          </p:nvSpPr>
          <p:spPr>
            <a:xfrm>
              <a:off x="3344495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1"/>
                  </a:moveTo>
                  <a:lnTo>
                    <a:pt x="31" y="92"/>
                  </a:lnTo>
                  <a:lnTo>
                    <a:pt x="62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7"/>
            <p:cNvSpPr/>
            <p:nvPr/>
          </p:nvSpPr>
          <p:spPr>
            <a:xfrm>
              <a:off x="3361494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7"/>
            <p:cNvSpPr/>
            <p:nvPr/>
          </p:nvSpPr>
          <p:spPr>
            <a:xfrm>
              <a:off x="2549443" y="2690175"/>
              <a:ext cx="4816" cy="3498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0"/>
                  </a:moveTo>
                  <a:lnTo>
                    <a:pt x="1" y="243"/>
                  </a:lnTo>
                  <a:lnTo>
                    <a:pt x="335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7"/>
            <p:cNvSpPr/>
            <p:nvPr/>
          </p:nvSpPr>
          <p:spPr>
            <a:xfrm>
              <a:off x="2544656" y="2694532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92" y="0"/>
                  </a:moveTo>
                  <a:lnTo>
                    <a:pt x="0" y="61"/>
                  </a:lnTo>
                  <a:lnTo>
                    <a:pt x="92" y="15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7"/>
            <p:cNvSpPr/>
            <p:nvPr/>
          </p:nvSpPr>
          <p:spPr>
            <a:xfrm>
              <a:off x="2547709" y="2693658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7"/>
            <p:cNvSpPr/>
            <p:nvPr/>
          </p:nvSpPr>
          <p:spPr>
            <a:xfrm>
              <a:off x="2545960" y="2693658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7"/>
            <p:cNvSpPr/>
            <p:nvPr/>
          </p:nvSpPr>
          <p:spPr>
            <a:xfrm>
              <a:off x="2553370" y="2688856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0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7"/>
            <p:cNvSpPr/>
            <p:nvPr/>
          </p:nvSpPr>
          <p:spPr>
            <a:xfrm>
              <a:off x="2552496" y="268799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7"/>
            <p:cNvSpPr/>
            <p:nvPr/>
          </p:nvSpPr>
          <p:spPr>
            <a:xfrm>
              <a:off x="2329883" y="281173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lnTo>
                    <a:pt x="122" y="31"/>
                  </a:ln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7"/>
            <p:cNvSpPr/>
            <p:nvPr/>
          </p:nvSpPr>
          <p:spPr>
            <a:xfrm>
              <a:off x="3395906" y="2923276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122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183" y="92"/>
                  </a:lnTo>
                  <a:cubicBezTo>
                    <a:pt x="153" y="3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7"/>
            <p:cNvSpPr/>
            <p:nvPr/>
          </p:nvSpPr>
          <p:spPr>
            <a:xfrm>
              <a:off x="3124491" y="2657061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31" y="0"/>
                  </a:moveTo>
                  <a:lnTo>
                    <a:pt x="1" y="30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7"/>
            <p:cNvSpPr/>
            <p:nvPr/>
          </p:nvSpPr>
          <p:spPr>
            <a:xfrm>
              <a:off x="2850913" y="285574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0" y="0"/>
                  </a:moveTo>
                  <a:lnTo>
                    <a:pt x="31" y="213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7"/>
            <p:cNvSpPr/>
            <p:nvPr/>
          </p:nvSpPr>
          <p:spPr>
            <a:xfrm>
              <a:off x="2846555" y="286097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7"/>
            <p:cNvSpPr/>
            <p:nvPr/>
          </p:nvSpPr>
          <p:spPr>
            <a:xfrm>
              <a:off x="3377173" y="2776013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92" y="0"/>
                  </a:moveTo>
                  <a:lnTo>
                    <a:pt x="92" y="0"/>
                  </a:lnTo>
                  <a:cubicBezTo>
                    <a:pt x="31" y="61"/>
                    <a:pt x="1" y="61"/>
                    <a:pt x="1" y="91"/>
                  </a:cubicBezTo>
                  <a:cubicBezTo>
                    <a:pt x="1" y="122"/>
                    <a:pt x="31" y="152"/>
                    <a:pt x="31" y="18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7"/>
            <p:cNvSpPr/>
            <p:nvPr/>
          </p:nvSpPr>
          <p:spPr>
            <a:xfrm>
              <a:off x="3150204" y="265531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7"/>
            <p:cNvSpPr/>
            <p:nvPr/>
          </p:nvSpPr>
          <p:spPr>
            <a:xfrm>
              <a:off x="2297635" y="295508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49" name="Google Shape;4049;p7"/>
          <p:cNvSpPr txBox="1">
            <a:spLocks noGrp="1"/>
          </p:cNvSpPr>
          <p:nvPr>
            <p:ph type="title"/>
          </p:nvPr>
        </p:nvSpPr>
        <p:spPr>
          <a:xfrm>
            <a:off x="4350450" y="1899850"/>
            <a:ext cx="33672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050" name="Google Shape;4050;p7"/>
          <p:cNvSpPr txBox="1">
            <a:spLocks noGrp="1"/>
          </p:cNvSpPr>
          <p:nvPr>
            <p:ph type="body" idx="1"/>
          </p:nvPr>
        </p:nvSpPr>
        <p:spPr>
          <a:xfrm>
            <a:off x="4496850" y="2489425"/>
            <a:ext cx="3220800" cy="12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051" name="Google Shape;4051;p7"/>
          <p:cNvSpPr txBox="1">
            <a:spLocks noGrp="1"/>
          </p:cNvSpPr>
          <p:nvPr>
            <p:ph type="subTitle" idx="2"/>
          </p:nvPr>
        </p:nvSpPr>
        <p:spPr>
          <a:xfrm>
            <a:off x="1538072" y="3007024"/>
            <a:ext cx="2027100" cy="4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b="1">
                <a:highlight>
                  <a:srgbClr val="FFFFFF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grpSp>
        <p:nvGrpSpPr>
          <p:cNvPr id="4052" name="Google Shape;4052;p7"/>
          <p:cNvGrpSpPr/>
          <p:nvPr/>
        </p:nvGrpSpPr>
        <p:grpSpPr>
          <a:xfrm>
            <a:off x="6439540" y="3802160"/>
            <a:ext cx="3444958" cy="3350881"/>
            <a:chOff x="5801000" y="1169925"/>
            <a:chExt cx="1516000" cy="1474600"/>
          </a:xfrm>
        </p:grpSpPr>
        <p:sp>
          <p:nvSpPr>
            <p:cNvPr id="4053" name="Google Shape;4053;p7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7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7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7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7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7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7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7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7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7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7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7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7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7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7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8" name="Google Shape;4068;p7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9" name="Google Shape;4069;p7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0" name="Google Shape;4070;p7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1" name="Google Shape;4071;p7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2" name="Google Shape;4072;p7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3" name="Google Shape;4073;p7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4" name="Google Shape;4074;p7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5" name="Google Shape;4075;p7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6" name="Google Shape;4076;p7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7" name="Google Shape;4077;p7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8" name="Google Shape;4078;p7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9" name="Google Shape;4079;p7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0" name="Google Shape;4080;p7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1" name="Google Shape;4081;p7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2" name="Google Shape;4082;p7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3" name="Google Shape;4083;p7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4" name="Google Shape;4084;p7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5" name="Google Shape;4085;p7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6" name="Google Shape;4086;p7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7" name="Google Shape;4087;p7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8" name="Google Shape;4088;p7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9" name="Google Shape;4089;p7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0" name="Google Shape;4090;p7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1" name="Google Shape;4091;p7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2" name="Google Shape;4092;p7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3" name="Google Shape;4093;p7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4" name="Google Shape;4094;p7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5" name="Google Shape;4095;p7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6" name="Google Shape;4096;p7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7" name="Google Shape;4097;p7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8" name="Google Shape;4098;p7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9" name="Google Shape;4099;p7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0" name="Google Shape;4100;p7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1" name="Google Shape;4101;p7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2" name="Google Shape;4102;p7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3" name="Google Shape;4103;p7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4" name="Google Shape;4104;p7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5" name="Google Shape;4105;p7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6" name="Google Shape;4106;p7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7" name="Google Shape;4107;p7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8" name="Google Shape;4108;p7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9" name="Google Shape;4109;p7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0" name="Google Shape;4110;p7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1" name="Google Shape;4111;p7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2" name="Google Shape;4112;p7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3" name="Google Shape;4113;p7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4" name="Google Shape;4114;p7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5" name="Google Shape;4115;p7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6" name="Google Shape;4116;p7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7" name="Google Shape;4117;p7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8" name="Google Shape;4118;p7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9" name="Google Shape;4119;p7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0" name="Google Shape;4120;p7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1" name="Google Shape;4121;p7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2" name="Google Shape;4122;p7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3" name="Google Shape;4123;p7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4" name="Google Shape;4124;p7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5" name="Google Shape;4125;p7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6" name="Google Shape;4126;p7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7" name="Google Shape;4127;p7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8" name="Google Shape;4128;p7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9" name="Google Shape;4129;p7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0" name="Google Shape;4130;p7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1" name="Google Shape;4131;p7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2" name="Google Shape;4132;p7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3" name="Google Shape;4133;p7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4" name="Google Shape;4134;p7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5" name="Google Shape;4135;p7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6" name="Google Shape;4136;p7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7" name="Google Shape;4137;p7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8" name="Google Shape;4138;p7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9" name="Google Shape;4139;p7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0" name="Google Shape;4140;p7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1" name="Google Shape;4141;p7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2" name="Google Shape;4142;p7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3" name="Google Shape;4143;p7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4" name="Google Shape;4144;p7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5" name="Google Shape;4145;p7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6" name="Google Shape;4146;p7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7" name="Google Shape;4147;p7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8" name="Google Shape;4148;p7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9" name="Google Shape;4149;p7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0" name="Google Shape;4150;p7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1" name="Google Shape;4151;p7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2" name="Google Shape;4152;p7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3" name="Google Shape;4153;p7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4" name="Google Shape;4154;p7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5" name="Google Shape;4155;p7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6" name="Google Shape;4156;p7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7" name="Google Shape;4157;p7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8" name="Google Shape;4158;p7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9" name="Google Shape;4159;p7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0" name="Google Shape;4160;p7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1" name="Google Shape;4161;p7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2" name="Google Shape;4162;p7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3" name="Google Shape;4163;p7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4" name="Google Shape;4164;p7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5" name="Google Shape;4165;p7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6" name="Google Shape;4166;p7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7" name="Google Shape;4167;p7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8" name="Google Shape;4168;p7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9" name="Google Shape;4169;p7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0" name="Google Shape;4170;p7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1" name="Google Shape;4171;p7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2" name="Google Shape;4172;p7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3" name="Google Shape;4173;p7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4" name="Google Shape;4174;p7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5" name="Google Shape;4175;p7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6" name="Google Shape;4176;p7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7" name="Google Shape;4177;p7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8" name="Google Shape;4178;p7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9" name="Google Shape;4179;p7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0" name="Google Shape;4180;p7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1" name="Google Shape;4181;p7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2" name="Google Shape;4182;p7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3" name="Google Shape;4183;p7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4" name="Google Shape;4184;p7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5" name="Google Shape;4185;p7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6" name="Google Shape;4186;p7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7" name="Google Shape;4187;p7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8" name="Google Shape;4188;p7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9" name="Google Shape;4189;p7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0" name="Google Shape;4190;p7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1" name="Google Shape;4191;p7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2" name="Google Shape;4192;p7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3" name="Google Shape;4193;p7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4" name="Google Shape;4194;p7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5" name="Google Shape;4195;p7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6" name="Google Shape;4196;p7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7" name="Google Shape;4197;p7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8" name="Google Shape;4198;p7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9" name="Google Shape;4199;p7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0" name="Google Shape;4200;p7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1" name="Google Shape;4201;p7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2" name="Google Shape;4202;p7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3" name="Google Shape;4203;p7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4" name="Google Shape;4204;p7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5" name="Google Shape;4205;p7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6" name="Google Shape;4206;p7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7" name="Google Shape;4207;p7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8" name="Google Shape;4208;p7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9" name="Google Shape;4209;p7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0" name="Google Shape;4210;p7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1" name="Google Shape;4211;p7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2" name="Google Shape;4212;p7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3" name="Google Shape;4213;p7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4" name="Google Shape;4214;p7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5" name="Google Shape;4215;p7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6" name="Google Shape;4216;p7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7" name="Google Shape;4217;p7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8" name="Google Shape;4218;p7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9" name="Google Shape;4219;p7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0" name="Google Shape;4220;p7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1" name="Google Shape;4221;p7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2" name="Google Shape;4222;p7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3" name="Google Shape;4223;p7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4" name="Google Shape;4224;p7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5" name="Google Shape;4225;p7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6" name="Google Shape;4226;p7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7" name="Google Shape;4227;p7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8" name="Google Shape;4228;p7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9" name="Google Shape;4229;p7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0" name="Google Shape;4230;p7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1" name="Google Shape;4231;p7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2" name="Google Shape;4232;p7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3" name="Google Shape;4233;p7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4" name="Google Shape;4234;p7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5" name="Google Shape;4235;p7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6" name="Google Shape;4236;p7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7" name="Google Shape;4237;p7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8" name="Google Shape;4238;p7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9" name="Google Shape;4239;p7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0" name="Google Shape;4240;p7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1" name="Google Shape;4241;p7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2" name="Google Shape;4242;p7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3" name="Google Shape;4243;p7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4" name="Google Shape;4244;p7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7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6" name="Google Shape;4246;p7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7" name="Google Shape;4247;p7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7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7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7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7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7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7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7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7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7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7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7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7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7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7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7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7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7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7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7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7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8" name="Google Shape;4268;p7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9" name="Google Shape;4269;p7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7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7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7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7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7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7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7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7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7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7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7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7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2" name="Google Shape;4282;p7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3" name="Google Shape;4283;p7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4" name="Google Shape;4284;p7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5" name="Google Shape;4285;p7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6" name="Google Shape;4286;p7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7" name="Google Shape;4287;p7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8" name="Google Shape;4288;p7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9" name="Google Shape;4289;p7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0" name="Google Shape;4290;p7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1" name="Google Shape;4291;p7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2" name="Google Shape;4292;p7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3" name="Google Shape;4293;p7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4" name="Google Shape;4294;p7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5" name="Google Shape;4295;p7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6" name="Google Shape;4296;p7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7" name="Google Shape;4297;p7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8" name="Google Shape;4298;p7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9" name="Google Shape;4299;p7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0" name="Google Shape;4300;p7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1" name="Google Shape;4301;p7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2" name="Google Shape;4302;p7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3" name="Google Shape;4303;p7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4" name="Google Shape;4304;p7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5" name="Google Shape;4305;p7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6" name="Google Shape;4306;p7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7" name="Google Shape;4307;p7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8" name="Google Shape;4308;p7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9" name="Google Shape;4309;p7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0" name="Google Shape;4310;p7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1" name="Google Shape;4311;p7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2" name="Google Shape;4312;p7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3" name="Google Shape;4313;p7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4" name="Google Shape;4314;p7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5" name="Google Shape;4315;p7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6" name="Google Shape;4316;p7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7" name="Google Shape;4317;p7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8" name="Google Shape;4318;p7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9" name="Google Shape;4319;p7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0" name="Google Shape;4320;p7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1" name="Google Shape;4321;p7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2" name="Google Shape;4322;p7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3" name="Google Shape;4323;p7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4" name="Google Shape;4324;p7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5" name="Google Shape;4325;p7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6" name="Google Shape;4326;p7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7" name="Google Shape;4327;p7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8" name="Google Shape;4328;p7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9" name="Google Shape;4329;p7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0" name="Google Shape;4330;p7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1" name="Google Shape;4331;p7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2" name="Google Shape;4332;p7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3" name="Google Shape;4333;p7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4" name="Google Shape;4334;p7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5" name="Google Shape;4335;p7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6" name="Google Shape;4336;p7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7" name="Google Shape;4337;p7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8" name="Google Shape;4338;p7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9" name="Google Shape;4339;p7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0" name="Google Shape;4340;p7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1" name="Google Shape;4341;p7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2" name="Google Shape;4342;p7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3" name="Google Shape;4343;p7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4" name="Google Shape;4344;p7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5" name="Google Shape;4345;p7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6" name="Google Shape;4346;p7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7" name="Google Shape;4347;p7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8" name="Google Shape;4348;p7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9" name="Google Shape;4349;p7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0" name="Google Shape;4350;p7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1" name="Google Shape;4351;p7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2" name="Google Shape;4352;p7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3" name="Google Shape;4353;p7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4" name="Google Shape;4354;p7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5" name="Google Shape;4355;p7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6" name="Google Shape;4356;p7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7" name="Google Shape;4357;p7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8" name="Google Shape;4358;p7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9" name="Google Shape;4359;p7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0" name="Google Shape;4360;p7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1" name="Google Shape;4361;p7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2" name="Google Shape;4362;p7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3" name="Google Shape;4363;p7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4" name="Google Shape;4364;p7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5" name="Google Shape;4365;p7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6" name="Google Shape;4366;p7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7" name="Google Shape;4367;p7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8" name="Google Shape;4368;p7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9" name="Google Shape;4369;p7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0" name="Google Shape;4370;p7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1" name="Google Shape;4371;p7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2" name="Google Shape;4372;p7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3" name="Google Shape;4373;p7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4" name="Google Shape;4374;p7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5" name="Google Shape;4375;p7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6" name="Google Shape;4376;p7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7" name="Google Shape;4377;p7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8" name="Google Shape;4378;p7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9" name="Google Shape;4379;p7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0" name="Google Shape;4380;p7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1" name="Google Shape;4381;p7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2" name="Google Shape;4382;p7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3" name="Google Shape;4383;p7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4" name="Google Shape;4384;p7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5" name="Google Shape;4385;p7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6" name="Google Shape;4386;p7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7" name="Google Shape;4387;p7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8" name="Google Shape;4388;p7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9" name="Google Shape;4389;p7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0" name="Google Shape;4390;p7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1" name="Google Shape;4391;p7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2" name="Google Shape;4392;p7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3" name="Google Shape;4393;p7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4" name="Google Shape;4394;p7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5" name="Google Shape;4395;p7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6" name="Google Shape;4396;p7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7" name="Google Shape;4397;p7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8" name="Google Shape;4398;p7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9" name="Google Shape;4399;p7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0" name="Google Shape;4400;p7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01" name="Google Shape;4401;p7"/>
          <p:cNvGrpSpPr/>
          <p:nvPr/>
        </p:nvGrpSpPr>
        <p:grpSpPr>
          <a:xfrm rot="9394101">
            <a:off x="-1435925" y="-1470406"/>
            <a:ext cx="3596954" cy="3498726"/>
            <a:chOff x="5801000" y="1169925"/>
            <a:chExt cx="1516000" cy="1474600"/>
          </a:xfrm>
        </p:grpSpPr>
        <p:sp>
          <p:nvSpPr>
            <p:cNvPr id="4402" name="Google Shape;4402;p7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7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7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7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7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7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7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7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0" name="Google Shape;4410;p7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1" name="Google Shape;4411;p7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2" name="Google Shape;4412;p7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3" name="Google Shape;4413;p7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4" name="Google Shape;4414;p7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5" name="Google Shape;4415;p7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6" name="Google Shape;4416;p7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7" name="Google Shape;4417;p7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8" name="Google Shape;4418;p7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9" name="Google Shape;4419;p7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0" name="Google Shape;4420;p7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1" name="Google Shape;4421;p7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2" name="Google Shape;4422;p7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3" name="Google Shape;4423;p7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4" name="Google Shape;4424;p7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5" name="Google Shape;4425;p7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7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7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7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7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7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7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7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7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7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7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7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7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7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7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7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7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7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7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7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7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7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7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8" name="Google Shape;4448;p7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9" name="Google Shape;4449;p7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0" name="Google Shape;4450;p7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1" name="Google Shape;4451;p7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2" name="Google Shape;4452;p7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7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7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7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7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7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7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7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7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7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7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7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7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7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7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7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7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7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7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7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7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7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7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5" name="Google Shape;4475;p7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6" name="Google Shape;4476;p7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7" name="Google Shape;4477;p7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8" name="Google Shape;4478;p7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9" name="Google Shape;4479;p7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0" name="Google Shape;4480;p7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1" name="Google Shape;4481;p7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2" name="Google Shape;4482;p7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3" name="Google Shape;4483;p7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4" name="Google Shape;4484;p7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5" name="Google Shape;4485;p7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6" name="Google Shape;4486;p7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7" name="Google Shape;4487;p7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7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7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7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1" name="Google Shape;4491;p7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2" name="Google Shape;4492;p7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3" name="Google Shape;4493;p7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4" name="Google Shape;4494;p7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5" name="Google Shape;4495;p7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6" name="Google Shape;4496;p7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7" name="Google Shape;4497;p7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8" name="Google Shape;4498;p7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9" name="Google Shape;4499;p7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0" name="Google Shape;4500;p7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1" name="Google Shape;4501;p7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2" name="Google Shape;4502;p7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3" name="Google Shape;4503;p7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4" name="Google Shape;4504;p7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5" name="Google Shape;4505;p7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6" name="Google Shape;4506;p7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7" name="Google Shape;4507;p7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8" name="Google Shape;4508;p7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9" name="Google Shape;4509;p7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0" name="Google Shape;4510;p7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1" name="Google Shape;4511;p7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2" name="Google Shape;4512;p7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3" name="Google Shape;4513;p7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4" name="Google Shape;4514;p7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5" name="Google Shape;4515;p7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6" name="Google Shape;4516;p7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7" name="Google Shape;4517;p7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8" name="Google Shape;4518;p7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9" name="Google Shape;4519;p7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0" name="Google Shape;4520;p7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1" name="Google Shape;4521;p7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2" name="Google Shape;4522;p7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3" name="Google Shape;4523;p7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4" name="Google Shape;4524;p7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5" name="Google Shape;4525;p7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6" name="Google Shape;4526;p7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7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7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7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7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7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7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7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7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7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7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7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7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7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7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7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7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7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7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7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7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7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7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7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7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7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7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7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7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7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7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7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7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7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7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7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7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7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7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7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7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7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7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7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7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7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7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7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7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7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7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7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7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7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7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7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7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7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7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7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7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7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7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7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7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7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7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7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7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7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7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7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7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7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7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7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7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7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7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7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7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7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7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7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7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7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7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7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7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7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7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7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7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7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7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7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7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7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7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7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7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7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7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7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7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7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7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7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7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7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7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7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7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7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7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7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7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7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7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7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7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7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7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7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7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7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7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7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7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7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7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7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7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7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7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7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7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7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7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7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7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7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7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7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7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7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7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7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7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7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7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7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7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7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7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7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7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7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7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7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7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7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7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7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7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7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7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7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7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7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7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7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7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9" name="Google Shape;4699;p7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0" name="Google Shape;4700;p7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7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2" name="Google Shape;4702;p7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3" name="Google Shape;4703;p7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4" name="Google Shape;4704;p7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5" name="Google Shape;4705;p7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7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7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7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7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7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7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7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7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7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7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7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7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7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7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7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7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7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7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7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7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7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7" name="Google Shape;4727;p7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8" name="Google Shape;4728;p7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7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0" name="Google Shape;4730;p7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1" name="Google Shape;4731;p7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2" name="Google Shape;4732;p7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3" name="Google Shape;4733;p7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7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7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7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7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7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7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7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7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7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7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7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7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7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7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7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7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0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1">
    <p:spTree>
      <p:nvGrpSpPr>
        <p:cNvPr id="1" name="Shape 8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1" name="Google Shape;8581;p15"/>
          <p:cNvSpPr txBox="1">
            <a:spLocks noGrp="1"/>
          </p:cNvSpPr>
          <p:nvPr>
            <p:ph type="subTitle" idx="1"/>
          </p:nvPr>
        </p:nvSpPr>
        <p:spPr>
          <a:xfrm>
            <a:off x="3609756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8582" name="Google Shape;8582;p15"/>
          <p:cNvSpPr txBox="1">
            <a:spLocks noGrp="1"/>
          </p:cNvSpPr>
          <p:nvPr>
            <p:ph type="subTitle" idx="2"/>
          </p:nvPr>
        </p:nvSpPr>
        <p:spPr>
          <a:xfrm>
            <a:off x="5658681" y="2811282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8583" name="Google Shape;8583;p15"/>
          <p:cNvSpPr txBox="1">
            <a:spLocks noGrp="1"/>
          </p:cNvSpPr>
          <p:nvPr>
            <p:ph type="subTitle" idx="3"/>
          </p:nvPr>
        </p:nvSpPr>
        <p:spPr>
          <a:xfrm>
            <a:off x="1560819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000" b="1"/>
            </a:lvl9pPr>
          </a:lstStyle>
          <a:p>
            <a:endParaRPr/>
          </a:p>
        </p:txBody>
      </p:sp>
      <p:sp>
        <p:nvSpPr>
          <p:cNvPr id="8584" name="Google Shape;8584;p15"/>
          <p:cNvSpPr txBox="1">
            <a:spLocks noGrp="1"/>
          </p:cNvSpPr>
          <p:nvPr>
            <p:ph type="subTitle" idx="4"/>
          </p:nvPr>
        </p:nvSpPr>
        <p:spPr>
          <a:xfrm>
            <a:off x="1492569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585" name="Google Shape;8585;p15"/>
          <p:cNvSpPr txBox="1">
            <a:spLocks noGrp="1"/>
          </p:cNvSpPr>
          <p:nvPr>
            <p:ph type="subTitle" idx="5"/>
          </p:nvPr>
        </p:nvSpPr>
        <p:spPr>
          <a:xfrm>
            <a:off x="3541506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586" name="Google Shape;8586;p15"/>
          <p:cNvSpPr txBox="1">
            <a:spLocks noGrp="1"/>
          </p:cNvSpPr>
          <p:nvPr>
            <p:ph type="subTitle" idx="6"/>
          </p:nvPr>
        </p:nvSpPr>
        <p:spPr>
          <a:xfrm>
            <a:off x="5590431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  <p:sp>
        <p:nvSpPr>
          <p:cNvPr id="8587" name="Google Shape;8587;p15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8588" name="Google Shape;8588;p15"/>
          <p:cNvGrpSpPr/>
          <p:nvPr/>
        </p:nvGrpSpPr>
        <p:grpSpPr>
          <a:xfrm rot="-7200010">
            <a:off x="5858170" y="3334547"/>
            <a:ext cx="9407041" cy="1495871"/>
            <a:chOff x="3101846" y="3139835"/>
            <a:chExt cx="1025519" cy="252296"/>
          </a:xfrm>
        </p:grpSpPr>
        <p:sp>
          <p:nvSpPr>
            <p:cNvPr id="8589" name="Google Shape;8589;p15"/>
            <p:cNvSpPr/>
            <p:nvPr/>
          </p:nvSpPr>
          <p:spPr>
            <a:xfrm>
              <a:off x="3101846" y="3139835"/>
              <a:ext cx="1025519" cy="252296"/>
            </a:xfrm>
            <a:custGeom>
              <a:avLst/>
              <a:gdLst/>
              <a:ahLst/>
              <a:cxnLst/>
              <a:rect l="l" t="t" r="r" b="b"/>
              <a:pathLst>
                <a:path w="71552" h="17600" extrusionOk="0">
                  <a:moveTo>
                    <a:pt x="54804" y="639"/>
                  </a:moveTo>
                  <a:lnTo>
                    <a:pt x="54865" y="699"/>
                  </a:lnTo>
                  <a:cubicBezTo>
                    <a:pt x="54834" y="730"/>
                    <a:pt x="54804" y="730"/>
                    <a:pt x="54773" y="760"/>
                  </a:cubicBezTo>
                  <a:cubicBezTo>
                    <a:pt x="54743" y="760"/>
                    <a:pt x="54713" y="699"/>
                    <a:pt x="54713" y="699"/>
                  </a:cubicBezTo>
                  <a:lnTo>
                    <a:pt x="54804" y="639"/>
                  </a:lnTo>
                  <a:close/>
                  <a:moveTo>
                    <a:pt x="56871" y="791"/>
                  </a:moveTo>
                  <a:cubicBezTo>
                    <a:pt x="56901" y="821"/>
                    <a:pt x="56932" y="851"/>
                    <a:pt x="56932" y="851"/>
                  </a:cubicBezTo>
                  <a:cubicBezTo>
                    <a:pt x="56901" y="882"/>
                    <a:pt x="56901" y="943"/>
                    <a:pt x="56871" y="973"/>
                  </a:cubicBezTo>
                  <a:lnTo>
                    <a:pt x="56810" y="912"/>
                  </a:lnTo>
                  <a:lnTo>
                    <a:pt x="56871" y="791"/>
                  </a:lnTo>
                  <a:close/>
                  <a:moveTo>
                    <a:pt x="58421" y="1003"/>
                  </a:moveTo>
                  <a:cubicBezTo>
                    <a:pt x="58451" y="1003"/>
                    <a:pt x="58482" y="1034"/>
                    <a:pt x="58543" y="1064"/>
                  </a:cubicBezTo>
                  <a:lnTo>
                    <a:pt x="58451" y="1125"/>
                  </a:lnTo>
                  <a:lnTo>
                    <a:pt x="58360" y="1064"/>
                  </a:lnTo>
                  <a:lnTo>
                    <a:pt x="58421" y="1003"/>
                  </a:lnTo>
                  <a:close/>
                  <a:moveTo>
                    <a:pt x="50974" y="943"/>
                  </a:moveTo>
                  <a:cubicBezTo>
                    <a:pt x="51004" y="1003"/>
                    <a:pt x="51004" y="1034"/>
                    <a:pt x="51035" y="1095"/>
                  </a:cubicBezTo>
                  <a:cubicBezTo>
                    <a:pt x="51035" y="1095"/>
                    <a:pt x="51004" y="1125"/>
                    <a:pt x="50974" y="1155"/>
                  </a:cubicBezTo>
                  <a:cubicBezTo>
                    <a:pt x="50944" y="1095"/>
                    <a:pt x="50913" y="1064"/>
                    <a:pt x="50913" y="1034"/>
                  </a:cubicBezTo>
                  <a:cubicBezTo>
                    <a:pt x="50913" y="1003"/>
                    <a:pt x="50944" y="973"/>
                    <a:pt x="50974" y="973"/>
                  </a:cubicBezTo>
                  <a:lnTo>
                    <a:pt x="50974" y="943"/>
                  </a:lnTo>
                  <a:close/>
                  <a:moveTo>
                    <a:pt x="54105" y="973"/>
                  </a:moveTo>
                  <a:lnTo>
                    <a:pt x="54166" y="1095"/>
                  </a:lnTo>
                  <a:lnTo>
                    <a:pt x="54105" y="1155"/>
                  </a:lnTo>
                  <a:cubicBezTo>
                    <a:pt x="54074" y="1095"/>
                    <a:pt x="54044" y="1064"/>
                    <a:pt x="54044" y="1034"/>
                  </a:cubicBezTo>
                  <a:cubicBezTo>
                    <a:pt x="54044" y="1003"/>
                    <a:pt x="54074" y="973"/>
                    <a:pt x="54105" y="973"/>
                  </a:cubicBezTo>
                  <a:close/>
                  <a:moveTo>
                    <a:pt x="56536" y="973"/>
                  </a:moveTo>
                  <a:cubicBezTo>
                    <a:pt x="56567" y="1003"/>
                    <a:pt x="56567" y="1034"/>
                    <a:pt x="56597" y="1095"/>
                  </a:cubicBezTo>
                  <a:cubicBezTo>
                    <a:pt x="56597" y="1095"/>
                    <a:pt x="56536" y="1125"/>
                    <a:pt x="56536" y="1155"/>
                  </a:cubicBezTo>
                  <a:lnTo>
                    <a:pt x="56476" y="1034"/>
                  </a:lnTo>
                  <a:lnTo>
                    <a:pt x="56536" y="973"/>
                  </a:lnTo>
                  <a:close/>
                  <a:moveTo>
                    <a:pt x="49758" y="1186"/>
                  </a:moveTo>
                  <a:cubicBezTo>
                    <a:pt x="49789" y="1186"/>
                    <a:pt x="49819" y="1216"/>
                    <a:pt x="49819" y="1216"/>
                  </a:cubicBezTo>
                  <a:lnTo>
                    <a:pt x="49849" y="1216"/>
                  </a:lnTo>
                  <a:cubicBezTo>
                    <a:pt x="49789" y="1247"/>
                    <a:pt x="49758" y="1277"/>
                    <a:pt x="49697" y="1277"/>
                  </a:cubicBezTo>
                  <a:cubicBezTo>
                    <a:pt x="49697" y="1277"/>
                    <a:pt x="49667" y="1247"/>
                    <a:pt x="49667" y="1216"/>
                  </a:cubicBezTo>
                  <a:cubicBezTo>
                    <a:pt x="49697" y="1216"/>
                    <a:pt x="49728" y="1186"/>
                    <a:pt x="49758" y="1186"/>
                  </a:cubicBezTo>
                  <a:close/>
                  <a:moveTo>
                    <a:pt x="42433" y="1155"/>
                  </a:moveTo>
                  <a:lnTo>
                    <a:pt x="42494" y="1216"/>
                  </a:lnTo>
                  <a:lnTo>
                    <a:pt x="42433" y="1307"/>
                  </a:lnTo>
                  <a:cubicBezTo>
                    <a:pt x="42433" y="1307"/>
                    <a:pt x="42402" y="1247"/>
                    <a:pt x="42402" y="1247"/>
                  </a:cubicBezTo>
                  <a:cubicBezTo>
                    <a:pt x="42402" y="1216"/>
                    <a:pt x="42433" y="1186"/>
                    <a:pt x="42433" y="1155"/>
                  </a:cubicBezTo>
                  <a:close/>
                  <a:moveTo>
                    <a:pt x="55687" y="928"/>
                  </a:moveTo>
                  <a:cubicBezTo>
                    <a:pt x="55761" y="928"/>
                    <a:pt x="55835" y="953"/>
                    <a:pt x="55898" y="1003"/>
                  </a:cubicBezTo>
                  <a:lnTo>
                    <a:pt x="55685" y="1307"/>
                  </a:lnTo>
                  <a:lnTo>
                    <a:pt x="55442" y="1277"/>
                  </a:lnTo>
                  <a:lnTo>
                    <a:pt x="55412" y="1064"/>
                  </a:lnTo>
                  <a:cubicBezTo>
                    <a:pt x="55483" y="976"/>
                    <a:pt x="55584" y="928"/>
                    <a:pt x="55687" y="928"/>
                  </a:cubicBezTo>
                  <a:close/>
                  <a:moveTo>
                    <a:pt x="59150" y="791"/>
                  </a:moveTo>
                  <a:lnTo>
                    <a:pt x="59302" y="943"/>
                  </a:lnTo>
                  <a:lnTo>
                    <a:pt x="59819" y="943"/>
                  </a:lnTo>
                  <a:lnTo>
                    <a:pt x="60002" y="1125"/>
                  </a:lnTo>
                  <a:cubicBezTo>
                    <a:pt x="60026" y="1143"/>
                    <a:pt x="60054" y="1149"/>
                    <a:pt x="60084" y="1149"/>
                  </a:cubicBezTo>
                  <a:cubicBezTo>
                    <a:pt x="60144" y="1149"/>
                    <a:pt x="60211" y="1125"/>
                    <a:pt x="60273" y="1125"/>
                  </a:cubicBezTo>
                  <a:cubicBezTo>
                    <a:pt x="60335" y="1125"/>
                    <a:pt x="60391" y="1149"/>
                    <a:pt x="60427" y="1247"/>
                  </a:cubicBezTo>
                  <a:cubicBezTo>
                    <a:pt x="60397" y="1277"/>
                    <a:pt x="60366" y="1307"/>
                    <a:pt x="60366" y="1307"/>
                  </a:cubicBezTo>
                  <a:lnTo>
                    <a:pt x="59485" y="1307"/>
                  </a:lnTo>
                  <a:lnTo>
                    <a:pt x="59302" y="1155"/>
                  </a:lnTo>
                  <a:lnTo>
                    <a:pt x="59120" y="1307"/>
                  </a:lnTo>
                  <a:lnTo>
                    <a:pt x="58877" y="1034"/>
                  </a:lnTo>
                  <a:lnTo>
                    <a:pt x="59150" y="791"/>
                  </a:lnTo>
                  <a:close/>
                  <a:moveTo>
                    <a:pt x="60853" y="1155"/>
                  </a:moveTo>
                  <a:cubicBezTo>
                    <a:pt x="60883" y="1155"/>
                    <a:pt x="60913" y="1186"/>
                    <a:pt x="60913" y="1186"/>
                  </a:cubicBezTo>
                  <a:cubicBezTo>
                    <a:pt x="60913" y="1247"/>
                    <a:pt x="60883" y="1277"/>
                    <a:pt x="60853" y="1307"/>
                  </a:cubicBezTo>
                  <a:lnTo>
                    <a:pt x="60792" y="1247"/>
                  </a:lnTo>
                  <a:lnTo>
                    <a:pt x="60853" y="1155"/>
                  </a:lnTo>
                  <a:close/>
                  <a:moveTo>
                    <a:pt x="61886" y="1277"/>
                  </a:moveTo>
                  <a:cubicBezTo>
                    <a:pt x="61825" y="1338"/>
                    <a:pt x="61795" y="1399"/>
                    <a:pt x="61734" y="1459"/>
                  </a:cubicBezTo>
                  <a:cubicBezTo>
                    <a:pt x="61643" y="1277"/>
                    <a:pt x="61764" y="1307"/>
                    <a:pt x="61886" y="1277"/>
                  </a:cubicBezTo>
                  <a:close/>
                  <a:moveTo>
                    <a:pt x="53558" y="1155"/>
                  </a:moveTo>
                  <a:lnTo>
                    <a:pt x="53558" y="1155"/>
                  </a:lnTo>
                  <a:cubicBezTo>
                    <a:pt x="53740" y="1247"/>
                    <a:pt x="53679" y="1368"/>
                    <a:pt x="53588" y="1520"/>
                  </a:cubicBezTo>
                  <a:lnTo>
                    <a:pt x="53588" y="1490"/>
                  </a:lnTo>
                  <a:cubicBezTo>
                    <a:pt x="53466" y="1368"/>
                    <a:pt x="53466" y="1247"/>
                    <a:pt x="53558" y="1155"/>
                  </a:cubicBezTo>
                  <a:close/>
                  <a:moveTo>
                    <a:pt x="20730" y="1672"/>
                  </a:moveTo>
                  <a:lnTo>
                    <a:pt x="20791" y="1794"/>
                  </a:lnTo>
                  <a:lnTo>
                    <a:pt x="20730" y="1854"/>
                  </a:lnTo>
                  <a:cubicBezTo>
                    <a:pt x="20730" y="1824"/>
                    <a:pt x="20700" y="1763"/>
                    <a:pt x="20700" y="1733"/>
                  </a:cubicBezTo>
                  <a:cubicBezTo>
                    <a:pt x="20670" y="1733"/>
                    <a:pt x="20730" y="1672"/>
                    <a:pt x="20730" y="1672"/>
                  </a:cubicBezTo>
                  <a:close/>
                  <a:moveTo>
                    <a:pt x="49059" y="1672"/>
                  </a:moveTo>
                  <a:cubicBezTo>
                    <a:pt x="49089" y="1702"/>
                    <a:pt x="49089" y="1733"/>
                    <a:pt x="49120" y="1794"/>
                  </a:cubicBezTo>
                  <a:cubicBezTo>
                    <a:pt x="49120" y="1794"/>
                    <a:pt x="49089" y="1854"/>
                    <a:pt x="49059" y="1854"/>
                  </a:cubicBezTo>
                  <a:cubicBezTo>
                    <a:pt x="49029" y="1824"/>
                    <a:pt x="49029" y="1763"/>
                    <a:pt x="48998" y="1733"/>
                  </a:cubicBezTo>
                  <a:cubicBezTo>
                    <a:pt x="48998" y="1733"/>
                    <a:pt x="49029" y="1672"/>
                    <a:pt x="49059" y="1672"/>
                  </a:cubicBezTo>
                  <a:close/>
                  <a:moveTo>
                    <a:pt x="57935" y="1672"/>
                  </a:moveTo>
                  <a:lnTo>
                    <a:pt x="57995" y="1794"/>
                  </a:lnTo>
                  <a:lnTo>
                    <a:pt x="57935" y="1854"/>
                  </a:lnTo>
                  <a:cubicBezTo>
                    <a:pt x="57904" y="1824"/>
                    <a:pt x="57874" y="1763"/>
                    <a:pt x="57874" y="1733"/>
                  </a:cubicBezTo>
                  <a:cubicBezTo>
                    <a:pt x="57874" y="1733"/>
                    <a:pt x="57904" y="1672"/>
                    <a:pt x="57935" y="1672"/>
                  </a:cubicBezTo>
                  <a:close/>
                  <a:moveTo>
                    <a:pt x="45564" y="1702"/>
                  </a:moveTo>
                  <a:cubicBezTo>
                    <a:pt x="45746" y="1702"/>
                    <a:pt x="45655" y="1854"/>
                    <a:pt x="45685" y="1915"/>
                  </a:cubicBezTo>
                  <a:cubicBezTo>
                    <a:pt x="45640" y="1991"/>
                    <a:pt x="45571" y="2029"/>
                    <a:pt x="45503" y="2029"/>
                  </a:cubicBezTo>
                  <a:cubicBezTo>
                    <a:pt x="45434" y="2029"/>
                    <a:pt x="45366" y="1991"/>
                    <a:pt x="45320" y="1915"/>
                  </a:cubicBezTo>
                  <a:lnTo>
                    <a:pt x="45564" y="1702"/>
                  </a:lnTo>
                  <a:close/>
                  <a:moveTo>
                    <a:pt x="41582" y="1854"/>
                  </a:moveTo>
                  <a:cubicBezTo>
                    <a:pt x="41612" y="1885"/>
                    <a:pt x="41643" y="1915"/>
                    <a:pt x="41643" y="1915"/>
                  </a:cubicBezTo>
                  <a:cubicBezTo>
                    <a:pt x="41643" y="1946"/>
                    <a:pt x="41612" y="2006"/>
                    <a:pt x="41582" y="2037"/>
                  </a:cubicBezTo>
                  <a:lnTo>
                    <a:pt x="41521" y="1976"/>
                  </a:lnTo>
                  <a:lnTo>
                    <a:pt x="41582" y="1854"/>
                  </a:lnTo>
                  <a:close/>
                  <a:moveTo>
                    <a:pt x="35989" y="2067"/>
                  </a:moveTo>
                  <a:cubicBezTo>
                    <a:pt x="36050" y="2067"/>
                    <a:pt x="36080" y="2098"/>
                    <a:pt x="36111" y="2128"/>
                  </a:cubicBezTo>
                  <a:lnTo>
                    <a:pt x="36050" y="2189"/>
                  </a:lnTo>
                  <a:lnTo>
                    <a:pt x="35959" y="2128"/>
                  </a:lnTo>
                  <a:cubicBezTo>
                    <a:pt x="35959" y="2098"/>
                    <a:pt x="35989" y="2067"/>
                    <a:pt x="35989" y="2067"/>
                  </a:cubicBezTo>
                  <a:close/>
                  <a:moveTo>
                    <a:pt x="36813" y="2025"/>
                  </a:moveTo>
                  <a:cubicBezTo>
                    <a:pt x="36867" y="2025"/>
                    <a:pt x="36921" y="2040"/>
                    <a:pt x="36962" y="2067"/>
                  </a:cubicBezTo>
                  <a:cubicBezTo>
                    <a:pt x="36931" y="2174"/>
                    <a:pt x="36886" y="2212"/>
                    <a:pt x="36829" y="2212"/>
                  </a:cubicBezTo>
                  <a:cubicBezTo>
                    <a:pt x="36772" y="2212"/>
                    <a:pt x="36703" y="2174"/>
                    <a:pt x="36627" y="2128"/>
                  </a:cubicBezTo>
                  <a:lnTo>
                    <a:pt x="36627" y="2098"/>
                  </a:lnTo>
                  <a:cubicBezTo>
                    <a:pt x="36677" y="2047"/>
                    <a:pt x="36746" y="2025"/>
                    <a:pt x="36813" y="2025"/>
                  </a:cubicBezTo>
                  <a:close/>
                  <a:moveTo>
                    <a:pt x="38269" y="2037"/>
                  </a:moveTo>
                  <a:cubicBezTo>
                    <a:pt x="38299" y="2037"/>
                    <a:pt x="38329" y="2128"/>
                    <a:pt x="38329" y="2158"/>
                  </a:cubicBezTo>
                  <a:cubicBezTo>
                    <a:pt x="38360" y="2158"/>
                    <a:pt x="38269" y="2219"/>
                    <a:pt x="38269" y="2219"/>
                  </a:cubicBezTo>
                  <a:cubicBezTo>
                    <a:pt x="38208" y="2189"/>
                    <a:pt x="38117" y="2158"/>
                    <a:pt x="38056" y="2158"/>
                  </a:cubicBezTo>
                  <a:lnTo>
                    <a:pt x="38056" y="2067"/>
                  </a:lnTo>
                  <a:lnTo>
                    <a:pt x="38056" y="2037"/>
                  </a:lnTo>
                  <a:close/>
                  <a:moveTo>
                    <a:pt x="31262" y="2195"/>
                  </a:moveTo>
                  <a:cubicBezTo>
                    <a:pt x="31312" y="2195"/>
                    <a:pt x="31361" y="2211"/>
                    <a:pt x="31399" y="2250"/>
                  </a:cubicBezTo>
                  <a:cubicBezTo>
                    <a:pt x="31369" y="2356"/>
                    <a:pt x="31323" y="2394"/>
                    <a:pt x="31266" y="2394"/>
                  </a:cubicBezTo>
                  <a:cubicBezTo>
                    <a:pt x="31209" y="2394"/>
                    <a:pt x="31141" y="2356"/>
                    <a:pt x="31065" y="2310"/>
                  </a:cubicBezTo>
                  <a:lnTo>
                    <a:pt x="31065" y="2280"/>
                  </a:lnTo>
                  <a:cubicBezTo>
                    <a:pt x="31118" y="2227"/>
                    <a:pt x="31191" y="2195"/>
                    <a:pt x="31262" y="2195"/>
                  </a:cubicBezTo>
                  <a:close/>
                  <a:moveTo>
                    <a:pt x="32477" y="2195"/>
                  </a:moveTo>
                  <a:cubicBezTo>
                    <a:pt x="32528" y="2195"/>
                    <a:pt x="32577" y="2211"/>
                    <a:pt x="32615" y="2250"/>
                  </a:cubicBezTo>
                  <a:cubicBezTo>
                    <a:pt x="32585" y="2356"/>
                    <a:pt x="32539" y="2394"/>
                    <a:pt x="32482" y="2394"/>
                  </a:cubicBezTo>
                  <a:cubicBezTo>
                    <a:pt x="32425" y="2394"/>
                    <a:pt x="32357" y="2356"/>
                    <a:pt x="32281" y="2310"/>
                  </a:cubicBezTo>
                  <a:lnTo>
                    <a:pt x="32281" y="2280"/>
                  </a:lnTo>
                  <a:cubicBezTo>
                    <a:pt x="32334" y="2227"/>
                    <a:pt x="32407" y="2195"/>
                    <a:pt x="32477" y="2195"/>
                  </a:cubicBezTo>
                  <a:close/>
                  <a:moveTo>
                    <a:pt x="62150" y="1833"/>
                  </a:moveTo>
                  <a:cubicBezTo>
                    <a:pt x="62215" y="1833"/>
                    <a:pt x="62295" y="1885"/>
                    <a:pt x="62433" y="2006"/>
                  </a:cubicBezTo>
                  <a:lnTo>
                    <a:pt x="63284" y="2006"/>
                  </a:lnTo>
                  <a:lnTo>
                    <a:pt x="63497" y="2189"/>
                  </a:lnTo>
                  <a:lnTo>
                    <a:pt x="64682" y="2189"/>
                  </a:lnTo>
                  <a:lnTo>
                    <a:pt x="64865" y="2371"/>
                  </a:lnTo>
                  <a:cubicBezTo>
                    <a:pt x="64899" y="2376"/>
                    <a:pt x="64932" y="2378"/>
                    <a:pt x="64965" y="2378"/>
                  </a:cubicBezTo>
                  <a:cubicBezTo>
                    <a:pt x="65048" y="2378"/>
                    <a:pt x="65128" y="2367"/>
                    <a:pt x="65208" y="2367"/>
                  </a:cubicBezTo>
                  <a:cubicBezTo>
                    <a:pt x="65294" y="2367"/>
                    <a:pt x="65381" y="2379"/>
                    <a:pt x="65473" y="2432"/>
                  </a:cubicBezTo>
                  <a:cubicBezTo>
                    <a:pt x="65442" y="2493"/>
                    <a:pt x="65412" y="2554"/>
                    <a:pt x="65382" y="2554"/>
                  </a:cubicBezTo>
                  <a:lnTo>
                    <a:pt x="64531" y="2554"/>
                  </a:lnTo>
                  <a:lnTo>
                    <a:pt x="64409" y="2432"/>
                  </a:lnTo>
                  <a:cubicBezTo>
                    <a:pt x="64379" y="2402"/>
                    <a:pt x="64348" y="2371"/>
                    <a:pt x="64348" y="2371"/>
                  </a:cubicBezTo>
                  <a:lnTo>
                    <a:pt x="63132" y="2371"/>
                  </a:lnTo>
                  <a:lnTo>
                    <a:pt x="62950" y="2189"/>
                  </a:lnTo>
                  <a:cubicBezTo>
                    <a:pt x="62927" y="2181"/>
                    <a:pt x="62907" y="2178"/>
                    <a:pt x="62887" y="2178"/>
                  </a:cubicBezTo>
                  <a:cubicBezTo>
                    <a:pt x="62752" y="2178"/>
                    <a:pt x="62695" y="2345"/>
                    <a:pt x="62616" y="2371"/>
                  </a:cubicBezTo>
                  <a:cubicBezTo>
                    <a:pt x="62596" y="2374"/>
                    <a:pt x="62578" y="2376"/>
                    <a:pt x="62560" y="2376"/>
                  </a:cubicBezTo>
                  <a:cubicBezTo>
                    <a:pt x="62420" y="2376"/>
                    <a:pt x="62363" y="2273"/>
                    <a:pt x="62281" y="2219"/>
                  </a:cubicBezTo>
                  <a:cubicBezTo>
                    <a:pt x="62190" y="2189"/>
                    <a:pt x="62099" y="2158"/>
                    <a:pt x="62008" y="2128"/>
                  </a:cubicBezTo>
                  <a:lnTo>
                    <a:pt x="62008" y="1915"/>
                  </a:lnTo>
                  <a:cubicBezTo>
                    <a:pt x="62060" y="1863"/>
                    <a:pt x="62101" y="1833"/>
                    <a:pt x="62150" y="1833"/>
                  </a:cubicBezTo>
                  <a:close/>
                  <a:moveTo>
                    <a:pt x="18177" y="2584"/>
                  </a:moveTo>
                  <a:cubicBezTo>
                    <a:pt x="18177" y="2584"/>
                    <a:pt x="18238" y="2645"/>
                    <a:pt x="18238" y="2645"/>
                  </a:cubicBezTo>
                  <a:cubicBezTo>
                    <a:pt x="18177" y="2675"/>
                    <a:pt x="18147" y="2675"/>
                    <a:pt x="18116" y="2706"/>
                  </a:cubicBezTo>
                  <a:cubicBezTo>
                    <a:pt x="18086" y="2706"/>
                    <a:pt x="18055" y="2675"/>
                    <a:pt x="18055" y="2645"/>
                  </a:cubicBezTo>
                  <a:cubicBezTo>
                    <a:pt x="18086" y="2614"/>
                    <a:pt x="18116" y="2614"/>
                    <a:pt x="18177" y="2584"/>
                  </a:cubicBezTo>
                  <a:close/>
                  <a:moveTo>
                    <a:pt x="18663" y="2554"/>
                  </a:moveTo>
                  <a:cubicBezTo>
                    <a:pt x="18694" y="2584"/>
                    <a:pt x="18724" y="2614"/>
                    <a:pt x="18724" y="2614"/>
                  </a:cubicBezTo>
                  <a:cubicBezTo>
                    <a:pt x="18694" y="2645"/>
                    <a:pt x="18694" y="2706"/>
                    <a:pt x="18663" y="2736"/>
                  </a:cubicBezTo>
                  <a:lnTo>
                    <a:pt x="18603" y="2675"/>
                  </a:lnTo>
                  <a:lnTo>
                    <a:pt x="18663" y="2554"/>
                  </a:lnTo>
                  <a:close/>
                  <a:moveTo>
                    <a:pt x="3739" y="3465"/>
                  </a:moveTo>
                  <a:cubicBezTo>
                    <a:pt x="3769" y="3465"/>
                    <a:pt x="3800" y="3526"/>
                    <a:pt x="3800" y="3526"/>
                  </a:cubicBezTo>
                  <a:cubicBezTo>
                    <a:pt x="3769" y="3557"/>
                    <a:pt x="3739" y="3557"/>
                    <a:pt x="3709" y="3587"/>
                  </a:cubicBezTo>
                  <a:cubicBezTo>
                    <a:pt x="3678" y="3587"/>
                    <a:pt x="3648" y="3557"/>
                    <a:pt x="3648" y="3526"/>
                  </a:cubicBezTo>
                  <a:cubicBezTo>
                    <a:pt x="3678" y="3526"/>
                    <a:pt x="3709" y="3496"/>
                    <a:pt x="3739" y="3465"/>
                  </a:cubicBezTo>
                  <a:close/>
                  <a:moveTo>
                    <a:pt x="3288" y="3420"/>
                  </a:moveTo>
                  <a:cubicBezTo>
                    <a:pt x="3341" y="3420"/>
                    <a:pt x="3399" y="3449"/>
                    <a:pt x="3466" y="3526"/>
                  </a:cubicBezTo>
                  <a:lnTo>
                    <a:pt x="3162" y="3769"/>
                  </a:lnTo>
                  <a:lnTo>
                    <a:pt x="3162" y="3800"/>
                  </a:lnTo>
                  <a:cubicBezTo>
                    <a:pt x="3113" y="3762"/>
                    <a:pt x="3069" y="3747"/>
                    <a:pt x="3027" y="3747"/>
                  </a:cubicBezTo>
                  <a:cubicBezTo>
                    <a:pt x="2867" y="3747"/>
                    <a:pt x="2740" y="3961"/>
                    <a:pt x="2563" y="3961"/>
                  </a:cubicBezTo>
                  <a:cubicBezTo>
                    <a:pt x="2523" y="3961"/>
                    <a:pt x="2479" y="3950"/>
                    <a:pt x="2432" y="3921"/>
                  </a:cubicBezTo>
                  <a:lnTo>
                    <a:pt x="2402" y="3709"/>
                  </a:lnTo>
                  <a:cubicBezTo>
                    <a:pt x="2477" y="3620"/>
                    <a:pt x="2563" y="3600"/>
                    <a:pt x="2654" y="3600"/>
                  </a:cubicBezTo>
                  <a:cubicBezTo>
                    <a:pt x="2730" y="3600"/>
                    <a:pt x="2809" y="3615"/>
                    <a:pt x="2887" y="3615"/>
                  </a:cubicBezTo>
                  <a:cubicBezTo>
                    <a:pt x="2939" y="3615"/>
                    <a:pt x="2990" y="3608"/>
                    <a:pt x="3040" y="3587"/>
                  </a:cubicBezTo>
                  <a:cubicBezTo>
                    <a:pt x="3117" y="3510"/>
                    <a:pt x="3195" y="3420"/>
                    <a:pt x="3288" y="3420"/>
                  </a:cubicBezTo>
                  <a:close/>
                  <a:moveTo>
                    <a:pt x="1399" y="3435"/>
                  </a:moveTo>
                  <a:cubicBezTo>
                    <a:pt x="1611" y="3526"/>
                    <a:pt x="1824" y="3648"/>
                    <a:pt x="2037" y="3769"/>
                  </a:cubicBezTo>
                  <a:lnTo>
                    <a:pt x="1125" y="3800"/>
                  </a:lnTo>
                  <a:lnTo>
                    <a:pt x="882" y="3982"/>
                  </a:lnTo>
                  <a:lnTo>
                    <a:pt x="852" y="3709"/>
                  </a:lnTo>
                  <a:lnTo>
                    <a:pt x="1125" y="3435"/>
                  </a:lnTo>
                  <a:close/>
                  <a:moveTo>
                    <a:pt x="61764" y="8420"/>
                  </a:moveTo>
                  <a:lnTo>
                    <a:pt x="61825" y="8481"/>
                  </a:lnTo>
                  <a:cubicBezTo>
                    <a:pt x="61795" y="8511"/>
                    <a:pt x="61764" y="8541"/>
                    <a:pt x="61734" y="8541"/>
                  </a:cubicBezTo>
                  <a:cubicBezTo>
                    <a:pt x="61704" y="8541"/>
                    <a:pt x="61673" y="8511"/>
                    <a:pt x="61673" y="8481"/>
                  </a:cubicBezTo>
                  <a:lnTo>
                    <a:pt x="61764" y="8420"/>
                  </a:lnTo>
                  <a:close/>
                  <a:moveTo>
                    <a:pt x="60883" y="9271"/>
                  </a:moveTo>
                  <a:lnTo>
                    <a:pt x="60883" y="9271"/>
                  </a:lnTo>
                  <a:cubicBezTo>
                    <a:pt x="60964" y="9392"/>
                    <a:pt x="60937" y="9419"/>
                    <a:pt x="60866" y="9433"/>
                  </a:cubicBezTo>
                  <a:lnTo>
                    <a:pt x="60866" y="9433"/>
                  </a:lnTo>
                  <a:cubicBezTo>
                    <a:pt x="60829" y="9379"/>
                    <a:pt x="60856" y="9325"/>
                    <a:pt x="60883" y="9271"/>
                  </a:cubicBezTo>
                  <a:close/>
                  <a:moveTo>
                    <a:pt x="60731" y="9453"/>
                  </a:moveTo>
                  <a:cubicBezTo>
                    <a:pt x="60731" y="9545"/>
                    <a:pt x="60701" y="9636"/>
                    <a:pt x="60609" y="9727"/>
                  </a:cubicBezTo>
                  <a:lnTo>
                    <a:pt x="60761" y="9879"/>
                  </a:lnTo>
                  <a:lnTo>
                    <a:pt x="60518" y="10152"/>
                  </a:lnTo>
                  <a:lnTo>
                    <a:pt x="60397" y="9818"/>
                  </a:lnTo>
                  <a:lnTo>
                    <a:pt x="60184" y="9788"/>
                  </a:lnTo>
                  <a:cubicBezTo>
                    <a:pt x="60093" y="9697"/>
                    <a:pt x="59971" y="9636"/>
                    <a:pt x="59941" y="9484"/>
                  </a:cubicBezTo>
                  <a:cubicBezTo>
                    <a:pt x="59971" y="9484"/>
                    <a:pt x="60002" y="9453"/>
                    <a:pt x="60032" y="9453"/>
                  </a:cubicBezTo>
                  <a:close/>
                  <a:moveTo>
                    <a:pt x="59247" y="9787"/>
                  </a:moveTo>
                  <a:cubicBezTo>
                    <a:pt x="59387" y="9787"/>
                    <a:pt x="59465" y="9973"/>
                    <a:pt x="59576" y="10061"/>
                  </a:cubicBezTo>
                  <a:lnTo>
                    <a:pt x="59302" y="10335"/>
                  </a:lnTo>
                  <a:lnTo>
                    <a:pt x="59059" y="9909"/>
                  </a:lnTo>
                  <a:lnTo>
                    <a:pt x="59059" y="9879"/>
                  </a:lnTo>
                  <a:cubicBezTo>
                    <a:pt x="59133" y="9813"/>
                    <a:pt x="59194" y="9787"/>
                    <a:pt x="59247" y="9787"/>
                  </a:cubicBezTo>
                  <a:close/>
                  <a:moveTo>
                    <a:pt x="59333" y="10517"/>
                  </a:moveTo>
                  <a:lnTo>
                    <a:pt x="59394" y="10639"/>
                  </a:lnTo>
                  <a:lnTo>
                    <a:pt x="59333" y="10700"/>
                  </a:lnTo>
                  <a:cubicBezTo>
                    <a:pt x="59302" y="10669"/>
                    <a:pt x="59272" y="10608"/>
                    <a:pt x="59272" y="10578"/>
                  </a:cubicBezTo>
                  <a:cubicBezTo>
                    <a:pt x="59272" y="10578"/>
                    <a:pt x="59302" y="10548"/>
                    <a:pt x="59333" y="10517"/>
                  </a:cubicBezTo>
                  <a:close/>
                  <a:moveTo>
                    <a:pt x="6505" y="10882"/>
                  </a:moveTo>
                  <a:lnTo>
                    <a:pt x="6566" y="10973"/>
                  </a:lnTo>
                  <a:lnTo>
                    <a:pt x="6505" y="11064"/>
                  </a:lnTo>
                  <a:cubicBezTo>
                    <a:pt x="6475" y="11004"/>
                    <a:pt x="6475" y="10973"/>
                    <a:pt x="6444" y="10943"/>
                  </a:cubicBezTo>
                  <a:cubicBezTo>
                    <a:pt x="6444" y="10912"/>
                    <a:pt x="6475" y="10882"/>
                    <a:pt x="6505" y="10882"/>
                  </a:cubicBezTo>
                  <a:close/>
                  <a:moveTo>
                    <a:pt x="13283" y="10852"/>
                  </a:moveTo>
                  <a:cubicBezTo>
                    <a:pt x="13375" y="11004"/>
                    <a:pt x="13405" y="11095"/>
                    <a:pt x="13283" y="11186"/>
                  </a:cubicBezTo>
                  <a:cubicBezTo>
                    <a:pt x="13101" y="11125"/>
                    <a:pt x="13162" y="11004"/>
                    <a:pt x="13253" y="10852"/>
                  </a:cubicBezTo>
                  <a:close/>
                  <a:moveTo>
                    <a:pt x="8390" y="11004"/>
                  </a:moveTo>
                  <a:cubicBezTo>
                    <a:pt x="8542" y="11095"/>
                    <a:pt x="8542" y="11307"/>
                    <a:pt x="8390" y="11399"/>
                  </a:cubicBezTo>
                  <a:cubicBezTo>
                    <a:pt x="8329" y="11307"/>
                    <a:pt x="8207" y="11247"/>
                    <a:pt x="8177" y="11064"/>
                  </a:cubicBezTo>
                  <a:lnTo>
                    <a:pt x="8390" y="11004"/>
                  </a:lnTo>
                  <a:close/>
                  <a:moveTo>
                    <a:pt x="9302" y="11399"/>
                  </a:moveTo>
                  <a:lnTo>
                    <a:pt x="9362" y="11520"/>
                  </a:lnTo>
                  <a:lnTo>
                    <a:pt x="9302" y="11581"/>
                  </a:lnTo>
                  <a:cubicBezTo>
                    <a:pt x="9271" y="11551"/>
                    <a:pt x="9241" y="11520"/>
                    <a:pt x="9241" y="11459"/>
                  </a:cubicBezTo>
                  <a:cubicBezTo>
                    <a:pt x="9241" y="11459"/>
                    <a:pt x="9271" y="11429"/>
                    <a:pt x="9302" y="11399"/>
                  </a:cubicBezTo>
                  <a:close/>
                  <a:moveTo>
                    <a:pt x="58634" y="11399"/>
                  </a:moveTo>
                  <a:lnTo>
                    <a:pt x="58695" y="11520"/>
                  </a:lnTo>
                  <a:lnTo>
                    <a:pt x="58634" y="11581"/>
                  </a:lnTo>
                  <a:cubicBezTo>
                    <a:pt x="58603" y="11551"/>
                    <a:pt x="58573" y="11520"/>
                    <a:pt x="58573" y="11459"/>
                  </a:cubicBezTo>
                  <a:cubicBezTo>
                    <a:pt x="58573" y="11459"/>
                    <a:pt x="58603" y="11429"/>
                    <a:pt x="58634" y="11399"/>
                  </a:cubicBezTo>
                  <a:close/>
                  <a:moveTo>
                    <a:pt x="59150" y="11399"/>
                  </a:moveTo>
                  <a:cubicBezTo>
                    <a:pt x="59181" y="11429"/>
                    <a:pt x="59181" y="11490"/>
                    <a:pt x="59211" y="11520"/>
                  </a:cubicBezTo>
                  <a:cubicBezTo>
                    <a:pt x="59211" y="11551"/>
                    <a:pt x="59181" y="11551"/>
                    <a:pt x="59150" y="11581"/>
                  </a:cubicBezTo>
                  <a:cubicBezTo>
                    <a:pt x="59120" y="11551"/>
                    <a:pt x="59120" y="11520"/>
                    <a:pt x="59090" y="11459"/>
                  </a:cubicBezTo>
                  <a:cubicBezTo>
                    <a:pt x="59090" y="11459"/>
                    <a:pt x="59120" y="11429"/>
                    <a:pt x="59150" y="11399"/>
                  </a:cubicBezTo>
                  <a:close/>
                  <a:moveTo>
                    <a:pt x="24743" y="11581"/>
                  </a:moveTo>
                  <a:lnTo>
                    <a:pt x="24803" y="11642"/>
                  </a:lnTo>
                  <a:lnTo>
                    <a:pt x="24743" y="11763"/>
                  </a:lnTo>
                  <a:lnTo>
                    <a:pt x="24682" y="11703"/>
                  </a:lnTo>
                  <a:cubicBezTo>
                    <a:pt x="24712" y="11672"/>
                    <a:pt x="24743" y="11611"/>
                    <a:pt x="24743" y="11581"/>
                  </a:cubicBezTo>
                  <a:close/>
                  <a:moveTo>
                    <a:pt x="46627" y="11581"/>
                  </a:moveTo>
                  <a:lnTo>
                    <a:pt x="46719" y="11703"/>
                  </a:lnTo>
                  <a:lnTo>
                    <a:pt x="46627" y="11763"/>
                  </a:lnTo>
                  <a:cubicBezTo>
                    <a:pt x="46627" y="11733"/>
                    <a:pt x="46597" y="11672"/>
                    <a:pt x="46597" y="11642"/>
                  </a:cubicBezTo>
                  <a:cubicBezTo>
                    <a:pt x="46597" y="11611"/>
                    <a:pt x="46627" y="11611"/>
                    <a:pt x="46627" y="11581"/>
                  </a:cubicBezTo>
                  <a:close/>
                  <a:moveTo>
                    <a:pt x="59819" y="10487"/>
                  </a:moveTo>
                  <a:cubicBezTo>
                    <a:pt x="60062" y="10760"/>
                    <a:pt x="60245" y="11064"/>
                    <a:pt x="60336" y="11429"/>
                  </a:cubicBezTo>
                  <a:lnTo>
                    <a:pt x="59789" y="11915"/>
                  </a:lnTo>
                  <a:lnTo>
                    <a:pt x="59637" y="11885"/>
                  </a:lnTo>
                  <a:cubicBezTo>
                    <a:pt x="59515" y="11794"/>
                    <a:pt x="59606" y="11611"/>
                    <a:pt x="59576" y="11490"/>
                  </a:cubicBezTo>
                  <a:lnTo>
                    <a:pt x="59424" y="11307"/>
                  </a:lnTo>
                  <a:lnTo>
                    <a:pt x="59728" y="10760"/>
                  </a:lnTo>
                  <a:lnTo>
                    <a:pt x="59576" y="10578"/>
                  </a:lnTo>
                  <a:lnTo>
                    <a:pt x="59819" y="10487"/>
                  </a:lnTo>
                  <a:close/>
                  <a:moveTo>
                    <a:pt x="42980" y="11915"/>
                  </a:moveTo>
                  <a:cubicBezTo>
                    <a:pt x="43010" y="11976"/>
                    <a:pt x="43041" y="12007"/>
                    <a:pt x="43041" y="12067"/>
                  </a:cubicBezTo>
                  <a:cubicBezTo>
                    <a:pt x="43041" y="12067"/>
                    <a:pt x="43010" y="12098"/>
                    <a:pt x="42980" y="12098"/>
                  </a:cubicBezTo>
                  <a:cubicBezTo>
                    <a:pt x="42980" y="12067"/>
                    <a:pt x="42950" y="12037"/>
                    <a:pt x="42950" y="12007"/>
                  </a:cubicBezTo>
                  <a:cubicBezTo>
                    <a:pt x="42950" y="11976"/>
                    <a:pt x="42980" y="11946"/>
                    <a:pt x="42980" y="11946"/>
                  </a:cubicBezTo>
                  <a:lnTo>
                    <a:pt x="42980" y="11915"/>
                  </a:lnTo>
                  <a:close/>
                  <a:moveTo>
                    <a:pt x="46597" y="11976"/>
                  </a:moveTo>
                  <a:cubicBezTo>
                    <a:pt x="46658" y="11976"/>
                    <a:pt x="46688" y="12007"/>
                    <a:pt x="46719" y="12037"/>
                  </a:cubicBezTo>
                  <a:lnTo>
                    <a:pt x="46658" y="12098"/>
                  </a:lnTo>
                  <a:lnTo>
                    <a:pt x="46567" y="12037"/>
                  </a:lnTo>
                  <a:cubicBezTo>
                    <a:pt x="46567" y="12007"/>
                    <a:pt x="46597" y="11976"/>
                    <a:pt x="46597" y="11976"/>
                  </a:cubicBezTo>
                  <a:close/>
                  <a:moveTo>
                    <a:pt x="61258" y="11949"/>
                  </a:moveTo>
                  <a:cubicBezTo>
                    <a:pt x="61298" y="12064"/>
                    <a:pt x="61383" y="12195"/>
                    <a:pt x="61217" y="12250"/>
                  </a:cubicBezTo>
                  <a:cubicBezTo>
                    <a:pt x="61136" y="12059"/>
                    <a:pt x="61127" y="12039"/>
                    <a:pt x="61258" y="11949"/>
                  </a:cubicBezTo>
                  <a:close/>
                  <a:moveTo>
                    <a:pt x="61795" y="11703"/>
                  </a:moveTo>
                  <a:lnTo>
                    <a:pt x="61825" y="12007"/>
                  </a:lnTo>
                  <a:lnTo>
                    <a:pt x="61582" y="12280"/>
                  </a:lnTo>
                  <a:cubicBezTo>
                    <a:pt x="61396" y="12227"/>
                    <a:pt x="61606" y="11894"/>
                    <a:pt x="61375" y="11894"/>
                  </a:cubicBezTo>
                  <a:cubicBezTo>
                    <a:pt x="61358" y="11894"/>
                    <a:pt x="61339" y="11895"/>
                    <a:pt x="61318" y="11899"/>
                  </a:cubicBezTo>
                  <a:lnTo>
                    <a:pt x="61318" y="11899"/>
                  </a:lnTo>
                  <a:cubicBezTo>
                    <a:pt x="61406" y="11751"/>
                    <a:pt x="61494" y="11751"/>
                    <a:pt x="61589" y="11751"/>
                  </a:cubicBezTo>
                  <a:lnTo>
                    <a:pt x="61589" y="11751"/>
                  </a:lnTo>
                  <a:cubicBezTo>
                    <a:pt x="61654" y="11751"/>
                    <a:pt x="61722" y="11751"/>
                    <a:pt x="61795" y="11703"/>
                  </a:cubicBezTo>
                  <a:close/>
                  <a:moveTo>
                    <a:pt x="6870" y="12463"/>
                  </a:moveTo>
                  <a:lnTo>
                    <a:pt x="6931" y="12523"/>
                  </a:lnTo>
                  <a:lnTo>
                    <a:pt x="6870" y="12645"/>
                  </a:lnTo>
                  <a:lnTo>
                    <a:pt x="6809" y="12584"/>
                  </a:lnTo>
                  <a:cubicBezTo>
                    <a:pt x="6809" y="12554"/>
                    <a:pt x="6839" y="12493"/>
                    <a:pt x="6870" y="12463"/>
                  </a:cubicBezTo>
                  <a:close/>
                  <a:moveTo>
                    <a:pt x="10878" y="11209"/>
                  </a:moveTo>
                  <a:cubicBezTo>
                    <a:pt x="10958" y="11209"/>
                    <a:pt x="11034" y="11232"/>
                    <a:pt x="11095" y="11307"/>
                  </a:cubicBezTo>
                  <a:lnTo>
                    <a:pt x="11064" y="11551"/>
                  </a:lnTo>
                  <a:lnTo>
                    <a:pt x="11460" y="11824"/>
                  </a:lnTo>
                  <a:cubicBezTo>
                    <a:pt x="11376" y="11908"/>
                    <a:pt x="11282" y="11926"/>
                    <a:pt x="11189" y="11926"/>
                  </a:cubicBezTo>
                  <a:cubicBezTo>
                    <a:pt x="11120" y="11926"/>
                    <a:pt x="11052" y="11916"/>
                    <a:pt x="10987" y="11916"/>
                  </a:cubicBezTo>
                  <a:cubicBezTo>
                    <a:pt x="10916" y="11916"/>
                    <a:pt x="10849" y="11928"/>
                    <a:pt x="10791" y="11976"/>
                  </a:cubicBezTo>
                  <a:cubicBezTo>
                    <a:pt x="10700" y="12159"/>
                    <a:pt x="10791" y="12432"/>
                    <a:pt x="10700" y="12645"/>
                  </a:cubicBezTo>
                  <a:cubicBezTo>
                    <a:pt x="10396" y="12493"/>
                    <a:pt x="10365" y="12189"/>
                    <a:pt x="10244" y="11946"/>
                  </a:cubicBezTo>
                  <a:cubicBezTo>
                    <a:pt x="10183" y="11885"/>
                    <a:pt x="10244" y="11733"/>
                    <a:pt x="10244" y="11642"/>
                  </a:cubicBezTo>
                  <a:cubicBezTo>
                    <a:pt x="10274" y="11624"/>
                    <a:pt x="10300" y="11616"/>
                    <a:pt x="10322" y="11616"/>
                  </a:cubicBezTo>
                  <a:cubicBezTo>
                    <a:pt x="10413" y="11616"/>
                    <a:pt x="10457" y="11733"/>
                    <a:pt x="10578" y="11733"/>
                  </a:cubicBezTo>
                  <a:lnTo>
                    <a:pt x="10761" y="11703"/>
                  </a:lnTo>
                  <a:cubicBezTo>
                    <a:pt x="10578" y="11459"/>
                    <a:pt x="10578" y="11459"/>
                    <a:pt x="10639" y="11247"/>
                  </a:cubicBezTo>
                  <a:cubicBezTo>
                    <a:pt x="10715" y="11232"/>
                    <a:pt x="10798" y="11209"/>
                    <a:pt x="10878" y="11209"/>
                  </a:cubicBezTo>
                  <a:close/>
                  <a:moveTo>
                    <a:pt x="7873" y="11946"/>
                  </a:moveTo>
                  <a:lnTo>
                    <a:pt x="8298" y="12159"/>
                  </a:lnTo>
                  <a:lnTo>
                    <a:pt x="8298" y="12766"/>
                  </a:lnTo>
                  <a:lnTo>
                    <a:pt x="8086" y="12827"/>
                  </a:lnTo>
                  <a:lnTo>
                    <a:pt x="7873" y="12645"/>
                  </a:lnTo>
                  <a:lnTo>
                    <a:pt x="7630" y="12645"/>
                  </a:lnTo>
                  <a:lnTo>
                    <a:pt x="7630" y="12949"/>
                  </a:lnTo>
                  <a:lnTo>
                    <a:pt x="7326" y="13040"/>
                  </a:lnTo>
                  <a:lnTo>
                    <a:pt x="7265" y="12645"/>
                  </a:lnTo>
                  <a:lnTo>
                    <a:pt x="7630" y="12614"/>
                  </a:lnTo>
                  <a:cubicBezTo>
                    <a:pt x="7569" y="12341"/>
                    <a:pt x="7812" y="12189"/>
                    <a:pt x="7873" y="11946"/>
                  </a:cubicBezTo>
                  <a:close/>
                  <a:moveTo>
                    <a:pt x="60184" y="12797"/>
                  </a:moveTo>
                  <a:cubicBezTo>
                    <a:pt x="60245" y="12918"/>
                    <a:pt x="60397" y="12949"/>
                    <a:pt x="60397" y="13101"/>
                  </a:cubicBezTo>
                  <a:cubicBezTo>
                    <a:pt x="60344" y="13153"/>
                    <a:pt x="60286" y="13166"/>
                    <a:pt x="60227" y="13166"/>
                  </a:cubicBezTo>
                  <a:cubicBezTo>
                    <a:pt x="60171" y="13166"/>
                    <a:pt x="60115" y="13155"/>
                    <a:pt x="60062" y="13155"/>
                  </a:cubicBezTo>
                  <a:cubicBezTo>
                    <a:pt x="60041" y="13155"/>
                    <a:pt x="60021" y="13157"/>
                    <a:pt x="60002" y="13162"/>
                  </a:cubicBezTo>
                  <a:cubicBezTo>
                    <a:pt x="59880" y="13070"/>
                    <a:pt x="59880" y="12888"/>
                    <a:pt x="60002" y="12797"/>
                  </a:cubicBezTo>
                  <a:close/>
                  <a:moveTo>
                    <a:pt x="9150" y="12979"/>
                  </a:moveTo>
                  <a:cubicBezTo>
                    <a:pt x="9362" y="12979"/>
                    <a:pt x="9423" y="13162"/>
                    <a:pt x="9514" y="13222"/>
                  </a:cubicBezTo>
                  <a:cubicBezTo>
                    <a:pt x="9484" y="13253"/>
                    <a:pt x="9453" y="13314"/>
                    <a:pt x="9453" y="13314"/>
                  </a:cubicBezTo>
                  <a:cubicBezTo>
                    <a:pt x="9326" y="13314"/>
                    <a:pt x="9209" y="13346"/>
                    <a:pt x="9097" y="13346"/>
                  </a:cubicBezTo>
                  <a:cubicBezTo>
                    <a:pt x="9022" y="13346"/>
                    <a:pt x="8949" y="13332"/>
                    <a:pt x="8876" y="13283"/>
                  </a:cubicBezTo>
                  <a:cubicBezTo>
                    <a:pt x="8937" y="13101"/>
                    <a:pt x="9058" y="13070"/>
                    <a:pt x="9150" y="12979"/>
                  </a:cubicBezTo>
                  <a:close/>
                  <a:moveTo>
                    <a:pt x="8207" y="13192"/>
                  </a:moveTo>
                  <a:lnTo>
                    <a:pt x="8207" y="13192"/>
                  </a:lnTo>
                  <a:cubicBezTo>
                    <a:pt x="8390" y="13253"/>
                    <a:pt x="8329" y="13374"/>
                    <a:pt x="8238" y="13526"/>
                  </a:cubicBezTo>
                  <a:cubicBezTo>
                    <a:pt x="8116" y="13374"/>
                    <a:pt x="8116" y="13283"/>
                    <a:pt x="8207" y="13192"/>
                  </a:cubicBezTo>
                  <a:close/>
                  <a:moveTo>
                    <a:pt x="47327" y="13131"/>
                  </a:moveTo>
                  <a:cubicBezTo>
                    <a:pt x="47479" y="13222"/>
                    <a:pt x="47479" y="13435"/>
                    <a:pt x="47327" y="13526"/>
                  </a:cubicBezTo>
                  <a:lnTo>
                    <a:pt x="47144" y="13496"/>
                  </a:lnTo>
                  <a:lnTo>
                    <a:pt x="47083" y="13192"/>
                  </a:lnTo>
                  <a:lnTo>
                    <a:pt x="47327" y="13131"/>
                  </a:lnTo>
                  <a:close/>
                  <a:moveTo>
                    <a:pt x="11034" y="13557"/>
                  </a:moveTo>
                  <a:cubicBezTo>
                    <a:pt x="11053" y="13557"/>
                    <a:pt x="11072" y="13581"/>
                    <a:pt x="11084" y="13598"/>
                  </a:cubicBezTo>
                  <a:lnTo>
                    <a:pt x="11084" y="13598"/>
                  </a:lnTo>
                  <a:cubicBezTo>
                    <a:pt x="11057" y="13625"/>
                    <a:pt x="11027" y="13652"/>
                    <a:pt x="10973" y="13678"/>
                  </a:cubicBezTo>
                  <a:cubicBezTo>
                    <a:pt x="10973" y="13678"/>
                    <a:pt x="10912" y="13648"/>
                    <a:pt x="10912" y="13618"/>
                  </a:cubicBezTo>
                  <a:cubicBezTo>
                    <a:pt x="10943" y="13587"/>
                    <a:pt x="11004" y="13587"/>
                    <a:pt x="11034" y="13557"/>
                  </a:cubicBezTo>
                  <a:close/>
                  <a:moveTo>
                    <a:pt x="16490" y="15107"/>
                  </a:moveTo>
                  <a:cubicBezTo>
                    <a:pt x="16543" y="15107"/>
                    <a:pt x="16596" y="15137"/>
                    <a:pt x="16657" y="15198"/>
                  </a:cubicBezTo>
                  <a:cubicBezTo>
                    <a:pt x="16566" y="15259"/>
                    <a:pt x="16505" y="15411"/>
                    <a:pt x="16353" y="15441"/>
                  </a:cubicBezTo>
                  <a:lnTo>
                    <a:pt x="16323" y="15198"/>
                  </a:lnTo>
                  <a:cubicBezTo>
                    <a:pt x="16384" y="15137"/>
                    <a:pt x="16437" y="15107"/>
                    <a:pt x="16490" y="15107"/>
                  </a:cubicBezTo>
                  <a:close/>
                  <a:moveTo>
                    <a:pt x="31156" y="15472"/>
                  </a:moveTo>
                  <a:lnTo>
                    <a:pt x="31460" y="15988"/>
                  </a:lnTo>
                  <a:lnTo>
                    <a:pt x="31156" y="15988"/>
                  </a:lnTo>
                  <a:cubicBezTo>
                    <a:pt x="31065" y="15836"/>
                    <a:pt x="31065" y="15624"/>
                    <a:pt x="31156" y="15472"/>
                  </a:cubicBezTo>
                  <a:close/>
                  <a:moveTo>
                    <a:pt x="33101" y="16049"/>
                  </a:moveTo>
                  <a:cubicBezTo>
                    <a:pt x="33132" y="16049"/>
                    <a:pt x="33132" y="16080"/>
                    <a:pt x="33162" y="16080"/>
                  </a:cubicBezTo>
                  <a:lnTo>
                    <a:pt x="33041" y="16171"/>
                  </a:lnTo>
                  <a:lnTo>
                    <a:pt x="32980" y="16080"/>
                  </a:lnTo>
                  <a:cubicBezTo>
                    <a:pt x="33010" y="16080"/>
                    <a:pt x="33071" y="16049"/>
                    <a:pt x="33101" y="16049"/>
                  </a:cubicBezTo>
                  <a:close/>
                  <a:moveTo>
                    <a:pt x="56749" y="16019"/>
                  </a:moveTo>
                  <a:cubicBezTo>
                    <a:pt x="56871" y="16140"/>
                    <a:pt x="56749" y="16292"/>
                    <a:pt x="56810" y="16444"/>
                  </a:cubicBezTo>
                  <a:cubicBezTo>
                    <a:pt x="56734" y="16520"/>
                    <a:pt x="56635" y="16558"/>
                    <a:pt x="56536" y="16558"/>
                  </a:cubicBezTo>
                  <a:cubicBezTo>
                    <a:pt x="56438" y="16558"/>
                    <a:pt x="56339" y="16520"/>
                    <a:pt x="56263" y="16444"/>
                  </a:cubicBezTo>
                  <a:cubicBezTo>
                    <a:pt x="56415" y="16292"/>
                    <a:pt x="56536" y="16171"/>
                    <a:pt x="56688" y="16019"/>
                  </a:cubicBezTo>
                  <a:close/>
                  <a:moveTo>
                    <a:pt x="38375" y="16536"/>
                  </a:moveTo>
                  <a:cubicBezTo>
                    <a:pt x="38443" y="16536"/>
                    <a:pt x="38512" y="16566"/>
                    <a:pt x="38542" y="16627"/>
                  </a:cubicBezTo>
                  <a:cubicBezTo>
                    <a:pt x="38512" y="16688"/>
                    <a:pt x="38443" y="16718"/>
                    <a:pt x="38375" y="16718"/>
                  </a:cubicBezTo>
                  <a:cubicBezTo>
                    <a:pt x="38307" y="16718"/>
                    <a:pt x="38238" y="16688"/>
                    <a:pt x="38208" y="16627"/>
                  </a:cubicBezTo>
                  <a:cubicBezTo>
                    <a:pt x="38238" y="16566"/>
                    <a:pt x="38307" y="16536"/>
                    <a:pt x="38375" y="16536"/>
                  </a:cubicBezTo>
                  <a:close/>
                  <a:moveTo>
                    <a:pt x="37782" y="16748"/>
                  </a:moveTo>
                  <a:cubicBezTo>
                    <a:pt x="37813" y="16748"/>
                    <a:pt x="37843" y="16809"/>
                    <a:pt x="37843" y="16809"/>
                  </a:cubicBezTo>
                  <a:lnTo>
                    <a:pt x="37752" y="16870"/>
                  </a:lnTo>
                  <a:lnTo>
                    <a:pt x="37691" y="16809"/>
                  </a:lnTo>
                  <a:cubicBezTo>
                    <a:pt x="37721" y="16779"/>
                    <a:pt x="37752" y="16748"/>
                    <a:pt x="37782" y="16748"/>
                  </a:cubicBezTo>
                  <a:close/>
                  <a:moveTo>
                    <a:pt x="43709" y="17083"/>
                  </a:moveTo>
                  <a:lnTo>
                    <a:pt x="43770" y="17143"/>
                  </a:lnTo>
                  <a:cubicBezTo>
                    <a:pt x="43709" y="17174"/>
                    <a:pt x="43679" y="17204"/>
                    <a:pt x="43649" y="17204"/>
                  </a:cubicBezTo>
                  <a:cubicBezTo>
                    <a:pt x="43618" y="17204"/>
                    <a:pt x="43618" y="17174"/>
                    <a:pt x="43588" y="17143"/>
                  </a:cubicBezTo>
                  <a:lnTo>
                    <a:pt x="43709" y="17083"/>
                  </a:lnTo>
                  <a:close/>
                  <a:moveTo>
                    <a:pt x="43284" y="0"/>
                  </a:moveTo>
                  <a:lnTo>
                    <a:pt x="43010" y="456"/>
                  </a:lnTo>
                  <a:lnTo>
                    <a:pt x="42524" y="213"/>
                  </a:lnTo>
                  <a:lnTo>
                    <a:pt x="42311" y="395"/>
                  </a:lnTo>
                  <a:lnTo>
                    <a:pt x="42129" y="244"/>
                  </a:lnTo>
                  <a:lnTo>
                    <a:pt x="41946" y="426"/>
                  </a:lnTo>
                  <a:lnTo>
                    <a:pt x="39211" y="426"/>
                  </a:lnTo>
                  <a:lnTo>
                    <a:pt x="38937" y="608"/>
                  </a:lnTo>
                  <a:lnTo>
                    <a:pt x="38573" y="395"/>
                  </a:lnTo>
                  <a:lnTo>
                    <a:pt x="38390" y="517"/>
                  </a:lnTo>
                  <a:cubicBezTo>
                    <a:pt x="38295" y="575"/>
                    <a:pt x="38216" y="597"/>
                    <a:pt x="38148" y="597"/>
                  </a:cubicBezTo>
                  <a:cubicBezTo>
                    <a:pt x="37951" y="597"/>
                    <a:pt x="37838" y="419"/>
                    <a:pt x="37682" y="419"/>
                  </a:cubicBezTo>
                  <a:cubicBezTo>
                    <a:pt x="37665" y="419"/>
                    <a:pt x="37648" y="421"/>
                    <a:pt x="37630" y="426"/>
                  </a:cubicBezTo>
                  <a:lnTo>
                    <a:pt x="37448" y="578"/>
                  </a:lnTo>
                  <a:cubicBezTo>
                    <a:pt x="37395" y="585"/>
                    <a:pt x="37343" y="587"/>
                    <a:pt x="37294" y="587"/>
                  </a:cubicBezTo>
                  <a:cubicBezTo>
                    <a:pt x="37244" y="587"/>
                    <a:pt x="37195" y="585"/>
                    <a:pt x="37148" y="585"/>
                  </a:cubicBezTo>
                  <a:cubicBezTo>
                    <a:pt x="37053" y="585"/>
                    <a:pt x="36962" y="593"/>
                    <a:pt x="36870" y="639"/>
                  </a:cubicBezTo>
                  <a:lnTo>
                    <a:pt x="36749" y="760"/>
                  </a:lnTo>
                  <a:lnTo>
                    <a:pt x="36384" y="760"/>
                  </a:lnTo>
                  <a:lnTo>
                    <a:pt x="36202" y="578"/>
                  </a:lnTo>
                  <a:cubicBezTo>
                    <a:pt x="36159" y="592"/>
                    <a:pt x="36114" y="596"/>
                    <a:pt x="36068" y="596"/>
                  </a:cubicBezTo>
                  <a:cubicBezTo>
                    <a:pt x="36005" y="596"/>
                    <a:pt x="35940" y="588"/>
                    <a:pt x="35875" y="588"/>
                  </a:cubicBezTo>
                  <a:cubicBezTo>
                    <a:pt x="35789" y="588"/>
                    <a:pt x="35704" y="603"/>
                    <a:pt x="35624" y="669"/>
                  </a:cubicBezTo>
                  <a:lnTo>
                    <a:pt x="35594" y="912"/>
                  </a:lnTo>
                  <a:lnTo>
                    <a:pt x="35320" y="973"/>
                  </a:lnTo>
                  <a:lnTo>
                    <a:pt x="35107" y="608"/>
                  </a:lnTo>
                  <a:lnTo>
                    <a:pt x="34469" y="578"/>
                  </a:lnTo>
                  <a:lnTo>
                    <a:pt x="34317" y="426"/>
                  </a:lnTo>
                  <a:lnTo>
                    <a:pt x="34135" y="608"/>
                  </a:lnTo>
                  <a:lnTo>
                    <a:pt x="33436" y="608"/>
                  </a:lnTo>
                  <a:lnTo>
                    <a:pt x="33253" y="791"/>
                  </a:lnTo>
                  <a:lnTo>
                    <a:pt x="32554" y="791"/>
                  </a:lnTo>
                  <a:lnTo>
                    <a:pt x="32372" y="943"/>
                  </a:lnTo>
                  <a:lnTo>
                    <a:pt x="32220" y="791"/>
                  </a:lnTo>
                  <a:lnTo>
                    <a:pt x="29667" y="791"/>
                  </a:lnTo>
                  <a:lnTo>
                    <a:pt x="29271" y="973"/>
                  </a:lnTo>
                  <a:lnTo>
                    <a:pt x="29059" y="760"/>
                  </a:lnTo>
                  <a:cubicBezTo>
                    <a:pt x="29029" y="765"/>
                    <a:pt x="28999" y="767"/>
                    <a:pt x="28969" y="767"/>
                  </a:cubicBezTo>
                  <a:cubicBezTo>
                    <a:pt x="28891" y="767"/>
                    <a:pt x="28811" y="756"/>
                    <a:pt x="28730" y="756"/>
                  </a:cubicBezTo>
                  <a:cubicBezTo>
                    <a:pt x="28645" y="756"/>
                    <a:pt x="28560" y="768"/>
                    <a:pt x="28481" y="821"/>
                  </a:cubicBezTo>
                  <a:lnTo>
                    <a:pt x="28360" y="1216"/>
                  </a:lnTo>
                  <a:lnTo>
                    <a:pt x="28056" y="760"/>
                  </a:lnTo>
                  <a:lnTo>
                    <a:pt x="27661" y="791"/>
                  </a:lnTo>
                  <a:lnTo>
                    <a:pt x="27539" y="1095"/>
                  </a:lnTo>
                  <a:lnTo>
                    <a:pt x="27174" y="1095"/>
                  </a:lnTo>
                  <a:lnTo>
                    <a:pt x="26961" y="943"/>
                  </a:lnTo>
                  <a:lnTo>
                    <a:pt x="26657" y="943"/>
                  </a:lnTo>
                  <a:lnTo>
                    <a:pt x="26475" y="1125"/>
                  </a:lnTo>
                  <a:lnTo>
                    <a:pt x="25958" y="1125"/>
                  </a:lnTo>
                  <a:lnTo>
                    <a:pt x="25806" y="1003"/>
                  </a:lnTo>
                  <a:cubicBezTo>
                    <a:pt x="25752" y="965"/>
                    <a:pt x="25708" y="950"/>
                    <a:pt x="25671" y="950"/>
                  </a:cubicBezTo>
                  <a:cubicBezTo>
                    <a:pt x="25561" y="950"/>
                    <a:pt x="25510" y="1080"/>
                    <a:pt x="25442" y="1125"/>
                  </a:cubicBezTo>
                  <a:lnTo>
                    <a:pt x="25077" y="1125"/>
                  </a:lnTo>
                  <a:lnTo>
                    <a:pt x="24773" y="791"/>
                  </a:lnTo>
                  <a:lnTo>
                    <a:pt x="24591" y="943"/>
                  </a:lnTo>
                  <a:cubicBezTo>
                    <a:pt x="24508" y="949"/>
                    <a:pt x="24425" y="952"/>
                    <a:pt x="24343" y="952"/>
                  </a:cubicBezTo>
                  <a:cubicBezTo>
                    <a:pt x="24196" y="952"/>
                    <a:pt x="24051" y="945"/>
                    <a:pt x="23908" y="945"/>
                  </a:cubicBezTo>
                  <a:cubicBezTo>
                    <a:pt x="23778" y="945"/>
                    <a:pt x="23650" y="951"/>
                    <a:pt x="23527" y="973"/>
                  </a:cubicBezTo>
                  <a:lnTo>
                    <a:pt x="23375" y="1125"/>
                  </a:lnTo>
                  <a:lnTo>
                    <a:pt x="22341" y="1125"/>
                  </a:lnTo>
                  <a:lnTo>
                    <a:pt x="22159" y="1307"/>
                  </a:lnTo>
                  <a:lnTo>
                    <a:pt x="21794" y="1307"/>
                  </a:lnTo>
                  <a:cubicBezTo>
                    <a:pt x="21702" y="1215"/>
                    <a:pt x="21628" y="1124"/>
                    <a:pt x="21531" y="1124"/>
                  </a:cubicBezTo>
                  <a:cubicBezTo>
                    <a:pt x="21500" y="1124"/>
                    <a:pt x="21466" y="1133"/>
                    <a:pt x="21429" y="1155"/>
                  </a:cubicBezTo>
                  <a:lnTo>
                    <a:pt x="21247" y="1520"/>
                  </a:lnTo>
                  <a:lnTo>
                    <a:pt x="21125" y="1155"/>
                  </a:lnTo>
                  <a:lnTo>
                    <a:pt x="20548" y="1155"/>
                  </a:lnTo>
                  <a:lnTo>
                    <a:pt x="20396" y="1277"/>
                  </a:lnTo>
                  <a:cubicBezTo>
                    <a:pt x="20309" y="1255"/>
                    <a:pt x="20237" y="1092"/>
                    <a:pt x="20125" y="1092"/>
                  </a:cubicBezTo>
                  <a:cubicBezTo>
                    <a:pt x="20081" y="1092"/>
                    <a:pt x="20030" y="1117"/>
                    <a:pt x="19970" y="1186"/>
                  </a:cubicBezTo>
                  <a:cubicBezTo>
                    <a:pt x="19970" y="1277"/>
                    <a:pt x="20001" y="1368"/>
                    <a:pt x="19970" y="1429"/>
                  </a:cubicBezTo>
                  <a:cubicBezTo>
                    <a:pt x="19970" y="1520"/>
                    <a:pt x="19940" y="1581"/>
                    <a:pt x="19879" y="1763"/>
                  </a:cubicBezTo>
                  <a:cubicBezTo>
                    <a:pt x="19818" y="1490"/>
                    <a:pt x="19788" y="1338"/>
                    <a:pt x="19758" y="1155"/>
                  </a:cubicBezTo>
                  <a:lnTo>
                    <a:pt x="18998" y="1155"/>
                  </a:lnTo>
                  <a:cubicBezTo>
                    <a:pt x="18724" y="1459"/>
                    <a:pt x="18299" y="1399"/>
                    <a:pt x="17964" y="1642"/>
                  </a:cubicBezTo>
                  <a:cubicBezTo>
                    <a:pt x="17889" y="1654"/>
                    <a:pt x="17813" y="1662"/>
                    <a:pt x="17738" y="1662"/>
                  </a:cubicBezTo>
                  <a:cubicBezTo>
                    <a:pt x="17631" y="1662"/>
                    <a:pt x="17524" y="1647"/>
                    <a:pt x="17417" y="1611"/>
                  </a:cubicBezTo>
                  <a:lnTo>
                    <a:pt x="17296" y="1307"/>
                  </a:lnTo>
                  <a:lnTo>
                    <a:pt x="16931" y="1307"/>
                  </a:lnTo>
                  <a:lnTo>
                    <a:pt x="16748" y="1459"/>
                  </a:lnTo>
                  <a:lnTo>
                    <a:pt x="16505" y="1277"/>
                  </a:lnTo>
                  <a:lnTo>
                    <a:pt x="16110" y="1490"/>
                  </a:lnTo>
                  <a:lnTo>
                    <a:pt x="15837" y="1307"/>
                  </a:lnTo>
                  <a:lnTo>
                    <a:pt x="15715" y="1459"/>
                  </a:lnTo>
                  <a:lnTo>
                    <a:pt x="14834" y="1459"/>
                  </a:lnTo>
                  <a:lnTo>
                    <a:pt x="14651" y="1642"/>
                  </a:lnTo>
                  <a:lnTo>
                    <a:pt x="13952" y="1642"/>
                  </a:lnTo>
                  <a:lnTo>
                    <a:pt x="13770" y="1824"/>
                  </a:lnTo>
                  <a:cubicBezTo>
                    <a:pt x="13648" y="1794"/>
                    <a:pt x="13527" y="1733"/>
                    <a:pt x="13435" y="1672"/>
                  </a:cubicBezTo>
                  <a:lnTo>
                    <a:pt x="12554" y="1672"/>
                  </a:lnTo>
                  <a:lnTo>
                    <a:pt x="12432" y="1794"/>
                  </a:lnTo>
                  <a:lnTo>
                    <a:pt x="12098" y="1642"/>
                  </a:lnTo>
                  <a:lnTo>
                    <a:pt x="11885" y="1824"/>
                  </a:lnTo>
                  <a:lnTo>
                    <a:pt x="11520" y="1824"/>
                  </a:lnTo>
                  <a:lnTo>
                    <a:pt x="11338" y="1642"/>
                  </a:lnTo>
                  <a:lnTo>
                    <a:pt x="10821" y="1642"/>
                  </a:lnTo>
                  <a:lnTo>
                    <a:pt x="10639" y="1824"/>
                  </a:lnTo>
                  <a:lnTo>
                    <a:pt x="9453" y="1824"/>
                  </a:lnTo>
                  <a:lnTo>
                    <a:pt x="9241" y="2006"/>
                  </a:lnTo>
                  <a:lnTo>
                    <a:pt x="8754" y="2006"/>
                  </a:lnTo>
                  <a:lnTo>
                    <a:pt x="8542" y="2189"/>
                  </a:lnTo>
                  <a:cubicBezTo>
                    <a:pt x="8365" y="2088"/>
                    <a:pt x="8168" y="2029"/>
                    <a:pt x="7968" y="2029"/>
                  </a:cubicBezTo>
                  <a:cubicBezTo>
                    <a:pt x="7926" y="2029"/>
                    <a:pt x="7884" y="2032"/>
                    <a:pt x="7843" y="2037"/>
                  </a:cubicBezTo>
                  <a:lnTo>
                    <a:pt x="7721" y="2158"/>
                  </a:lnTo>
                  <a:lnTo>
                    <a:pt x="6535" y="2158"/>
                  </a:lnTo>
                  <a:cubicBezTo>
                    <a:pt x="6505" y="2158"/>
                    <a:pt x="6475" y="2219"/>
                    <a:pt x="6444" y="2219"/>
                  </a:cubicBezTo>
                  <a:lnTo>
                    <a:pt x="6323" y="2341"/>
                  </a:lnTo>
                  <a:lnTo>
                    <a:pt x="6171" y="2158"/>
                  </a:lnTo>
                  <a:lnTo>
                    <a:pt x="5836" y="2158"/>
                  </a:lnTo>
                  <a:lnTo>
                    <a:pt x="5563" y="2371"/>
                  </a:lnTo>
                  <a:lnTo>
                    <a:pt x="5168" y="2158"/>
                  </a:lnTo>
                  <a:lnTo>
                    <a:pt x="4925" y="2310"/>
                  </a:lnTo>
                  <a:lnTo>
                    <a:pt x="4773" y="2189"/>
                  </a:lnTo>
                  <a:cubicBezTo>
                    <a:pt x="4651" y="2174"/>
                    <a:pt x="4529" y="2166"/>
                    <a:pt x="4408" y="2166"/>
                  </a:cubicBezTo>
                  <a:cubicBezTo>
                    <a:pt x="4286" y="2166"/>
                    <a:pt x="4165" y="2174"/>
                    <a:pt x="4043" y="2189"/>
                  </a:cubicBezTo>
                  <a:lnTo>
                    <a:pt x="3891" y="2341"/>
                  </a:lnTo>
                  <a:lnTo>
                    <a:pt x="3709" y="2158"/>
                  </a:lnTo>
                  <a:lnTo>
                    <a:pt x="3557" y="2341"/>
                  </a:lnTo>
                  <a:lnTo>
                    <a:pt x="2523" y="2341"/>
                  </a:lnTo>
                  <a:lnTo>
                    <a:pt x="2341" y="2523"/>
                  </a:lnTo>
                  <a:lnTo>
                    <a:pt x="1459" y="2523"/>
                  </a:lnTo>
                  <a:lnTo>
                    <a:pt x="1307" y="2675"/>
                  </a:lnTo>
                  <a:lnTo>
                    <a:pt x="912" y="2736"/>
                  </a:lnTo>
                  <a:lnTo>
                    <a:pt x="365" y="3313"/>
                  </a:lnTo>
                  <a:lnTo>
                    <a:pt x="365" y="3678"/>
                  </a:lnTo>
                  <a:cubicBezTo>
                    <a:pt x="426" y="3769"/>
                    <a:pt x="578" y="3861"/>
                    <a:pt x="517" y="4043"/>
                  </a:cubicBezTo>
                  <a:lnTo>
                    <a:pt x="335" y="4225"/>
                  </a:lnTo>
                  <a:lnTo>
                    <a:pt x="335" y="4529"/>
                  </a:lnTo>
                  <a:cubicBezTo>
                    <a:pt x="365" y="4651"/>
                    <a:pt x="578" y="4681"/>
                    <a:pt x="456" y="4833"/>
                  </a:cubicBezTo>
                  <a:lnTo>
                    <a:pt x="0" y="4864"/>
                  </a:lnTo>
                  <a:lnTo>
                    <a:pt x="0" y="5320"/>
                  </a:lnTo>
                  <a:lnTo>
                    <a:pt x="578" y="5897"/>
                  </a:lnTo>
                  <a:lnTo>
                    <a:pt x="821" y="5958"/>
                  </a:lnTo>
                  <a:cubicBezTo>
                    <a:pt x="882" y="6201"/>
                    <a:pt x="1125" y="6414"/>
                    <a:pt x="1064" y="6718"/>
                  </a:cubicBezTo>
                  <a:cubicBezTo>
                    <a:pt x="1338" y="6839"/>
                    <a:pt x="1581" y="6961"/>
                    <a:pt x="1824" y="7143"/>
                  </a:cubicBezTo>
                  <a:cubicBezTo>
                    <a:pt x="1862" y="7133"/>
                    <a:pt x="1898" y="7129"/>
                    <a:pt x="1934" y="7129"/>
                  </a:cubicBezTo>
                  <a:cubicBezTo>
                    <a:pt x="2179" y="7129"/>
                    <a:pt x="2379" y="7340"/>
                    <a:pt x="2605" y="7340"/>
                  </a:cubicBezTo>
                  <a:cubicBezTo>
                    <a:pt x="2638" y="7340"/>
                    <a:pt x="2671" y="7336"/>
                    <a:pt x="2706" y="7326"/>
                  </a:cubicBezTo>
                  <a:lnTo>
                    <a:pt x="3040" y="8055"/>
                  </a:lnTo>
                  <a:cubicBezTo>
                    <a:pt x="3085" y="8016"/>
                    <a:pt x="3122" y="8001"/>
                    <a:pt x="3155" y="8001"/>
                  </a:cubicBezTo>
                  <a:cubicBezTo>
                    <a:pt x="3281" y="8001"/>
                    <a:pt x="3341" y="8227"/>
                    <a:pt x="3481" y="8227"/>
                  </a:cubicBezTo>
                  <a:cubicBezTo>
                    <a:pt x="3504" y="8227"/>
                    <a:pt x="3529" y="8221"/>
                    <a:pt x="3557" y="8207"/>
                  </a:cubicBezTo>
                  <a:cubicBezTo>
                    <a:pt x="3587" y="8207"/>
                    <a:pt x="3678" y="8329"/>
                    <a:pt x="3739" y="8390"/>
                  </a:cubicBezTo>
                  <a:cubicBezTo>
                    <a:pt x="3769" y="8420"/>
                    <a:pt x="3769" y="8450"/>
                    <a:pt x="3800" y="8511"/>
                  </a:cubicBezTo>
                  <a:lnTo>
                    <a:pt x="3648" y="8633"/>
                  </a:lnTo>
                  <a:lnTo>
                    <a:pt x="3830" y="8815"/>
                  </a:lnTo>
                  <a:lnTo>
                    <a:pt x="3830" y="9180"/>
                  </a:lnTo>
                  <a:cubicBezTo>
                    <a:pt x="3575" y="9265"/>
                    <a:pt x="3372" y="9456"/>
                    <a:pt x="3124" y="9456"/>
                  </a:cubicBezTo>
                  <a:cubicBezTo>
                    <a:pt x="3106" y="9456"/>
                    <a:pt x="3088" y="9455"/>
                    <a:pt x="3070" y="9453"/>
                  </a:cubicBezTo>
                  <a:cubicBezTo>
                    <a:pt x="3040" y="9453"/>
                    <a:pt x="2979" y="9514"/>
                    <a:pt x="2949" y="9575"/>
                  </a:cubicBezTo>
                  <a:lnTo>
                    <a:pt x="3010" y="9788"/>
                  </a:lnTo>
                  <a:lnTo>
                    <a:pt x="3101" y="9788"/>
                  </a:lnTo>
                  <a:cubicBezTo>
                    <a:pt x="3435" y="9970"/>
                    <a:pt x="3678" y="10274"/>
                    <a:pt x="3800" y="10639"/>
                  </a:cubicBezTo>
                  <a:lnTo>
                    <a:pt x="3800" y="11125"/>
                  </a:lnTo>
                  <a:cubicBezTo>
                    <a:pt x="3861" y="11156"/>
                    <a:pt x="3891" y="11186"/>
                    <a:pt x="3952" y="11216"/>
                  </a:cubicBezTo>
                  <a:cubicBezTo>
                    <a:pt x="4013" y="11216"/>
                    <a:pt x="4104" y="11247"/>
                    <a:pt x="4195" y="11247"/>
                  </a:cubicBezTo>
                  <a:lnTo>
                    <a:pt x="4803" y="11885"/>
                  </a:lnTo>
                  <a:lnTo>
                    <a:pt x="4955" y="11763"/>
                  </a:lnTo>
                  <a:cubicBezTo>
                    <a:pt x="5046" y="11885"/>
                    <a:pt x="5198" y="12007"/>
                    <a:pt x="5350" y="12067"/>
                  </a:cubicBezTo>
                  <a:cubicBezTo>
                    <a:pt x="5502" y="12128"/>
                    <a:pt x="5624" y="12250"/>
                    <a:pt x="5715" y="12402"/>
                  </a:cubicBezTo>
                  <a:cubicBezTo>
                    <a:pt x="5593" y="12493"/>
                    <a:pt x="5441" y="12463"/>
                    <a:pt x="5320" y="12554"/>
                  </a:cubicBezTo>
                  <a:cubicBezTo>
                    <a:pt x="5228" y="12675"/>
                    <a:pt x="5016" y="12645"/>
                    <a:pt x="4864" y="12675"/>
                  </a:cubicBezTo>
                  <a:cubicBezTo>
                    <a:pt x="4894" y="12797"/>
                    <a:pt x="5077" y="12827"/>
                    <a:pt x="5046" y="12979"/>
                  </a:cubicBezTo>
                  <a:cubicBezTo>
                    <a:pt x="5077" y="12979"/>
                    <a:pt x="5168" y="13010"/>
                    <a:pt x="5168" y="13040"/>
                  </a:cubicBezTo>
                  <a:cubicBezTo>
                    <a:pt x="5198" y="13162"/>
                    <a:pt x="5198" y="13314"/>
                    <a:pt x="5198" y="13405"/>
                  </a:cubicBezTo>
                  <a:lnTo>
                    <a:pt x="5016" y="13648"/>
                  </a:lnTo>
                  <a:cubicBezTo>
                    <a:pt x="5037" y="13645"/>
                    <a:pt x="5059" y="13643"/>
                    <a:pt x="5081" y="13643"/>
                  </a:cubicBezTo>
                  <a:cubicBezTo>
                    <a:pt x="5271" y="13643"/>
                    <a:pt x="5451" y="13761"/>
                    <a:pt x="5532" y="13952"/>
                  </a:cubicBezTo>
                  <a:cubicBezTo>
                    <a:pt x="5563" y="14104"/>
                    <a:pt x="5624" y="14225"/>
                    <a:pt x="5745" y="14317"/>
                  </a:cubicBezTo>
                  <a:cubicBezTo>
                    <a:pt x="5836" y="14408"/>
                    <a:pt x="5897" y="14560"/>
                    <a:pt x="6110" y="14560"/>
                  </a:cubicBezTo>
                  <a:cubicBezTo>
                    <a:pt x="6232" y="14560"/>
                    <a:pt x="6292" y="14377"/>
                    <a:pt x="6384" y="14317"/>
                  </a:cubicBezTo>
                  <a:cubicBezTo>
                    <a:pt x="6505" y="14225"/>
                    <a:pt x="6566" y="14104"/>
                    <a:pt x="6687" y="14073"/>
                  </a:cubicBezTo>
                  <a:lnTo>
                    <a:pt x="6839" y="14225"/>
                  </a:lnTo>
                  <a:cubicBezTo>
                    <a:pt x="6900" y="14210"/>
                    <a:pt x="6953" y="14203"/>
                    <a:pt x="7007" y="14203"/>
                  </a:cubicBezTo>
                  <a:cubicBezTo>
                    <a:pt x="7060" y="14203"/>
                    <a:pt x="7113" y="14210"/>
                    <a:pt x="7174" y="14225"/>
                  </a:cubicBezTo>
                  <a:cubicBezTo>
                    <a:pt x="7356" y="14317"/>
                    <a:pt x="7569" y="14438"/>
                    <a:pt x="7751" y="14560"/>
                  </a:cubicBezTo>
                  <a:lnTo>
                    <a:pt x="8238" y="14560"/>
                  </a:lnTo>
                  <a:cubicBezTo>
                    <a:pt x="8329" y="14651"/>
                    <a:pt x="8450" y="14742"/>
                    <a:pt x="8602" y="14773"/>
                  </a:cubicBezTo>
                  <a:cubicBezTo>
                    <a:pt x="8724" y="14803"/>
                    <a:pt x="8785" y="15016"/>
                    <a:pt x="8906" y="15046"/>
                  </a:cubicBezTo>
                  <a:cubicBezTo>
                    <a:pt x="9092" y="15093"/>
                    <a:pt x="9260" y="15299"/>
                    <a:pt x="9464" y="15299"/>
                  </a:cubicBezTo>
                  <a:cubicBezTo>
                    <a:pt x="9528" y="15299"/>
                    <a:pt x="9594" y="15279"/>
                    <a:pt x="9666" y="15229"/>
                  </a:cubicBezTo>
                  <a:cubicBezTo>
                    <a:pt x="9697" y="15107"/>
                    <a:pt x="9727" y="15016"/>
                    <a:pt x="9757" y="14894"/>
                  </a:cubicBezTo>
                  <a:lnTo>
                    <a:pt x="10001" y="14955"/>
                  </a:lnTo>
                  <a:lnTo>
                    <a:pt x="10122" y="15320"/>
                  </a:lnTo>
                  <a:cubicBezTo>
                    <a:pt x="10305" y="15077"/>
                    <a:pt x="10578" y="14864"/>
                    <a:pt x="10882" y="14773"/>
                  </a:cubicBezTo>
                  <a:cubicBezTo>
                    <a:pt x="11004" y="14894"/>
                    <a:pt x="11064" y="15077"/>
                    <a:pt x="11277" y="15107"/>
                  </a:cubicBezTo>
                  <a:lnTo>
                    <a:pt x="11672" y="14894"/>
                  </a:lnTo>
                  <a:lnTo>
                    <a:pt x="11885" y="15107"/>
                  </a:lnTo>
                  <a:lnTo>
                    <a:pt x="12098" y="14894"/>
                  </a:lnTo>
                  <a:lnTo>
                    <a:pt x="12767" y="15259"/>
                  </a:lnTo>
                  <a:lnTo>
                    <a:pt x="13830" y="15259"/>
                  </a:lnTo>
                  <a:lnTo>
                    <a:pt x="13952" y="14925"/>
                  </a:lnTo>
                  <a:cubicBezTo>
                    <a:pt x="13986" y="14938"/>
                    <a:pt x="14019" y="14943"/>
                    <a:pt x="14051" y="14943"/>
                  </a:cubicBezTo>
                  <a:cubicBezTo>
                    <a:pt x="14107" y="14943"/>
                    <a:pt x="14160" y="14929"/>
                    <a:pt x="14211" y="14929"/>
                  </a:cubicBezTo>
                  <a:cubicBezTo>
                    <a:pt x="14257" y="14929"/>
                    <a:pt x="14302" y="14940"/>
                    <a:pt x="14347" y="14985"/>
                  </a:cubicBezTo>
                  <a:lnTo>
                    <a:pt x="14469" y="15289"/>
                  </a:lnTo>
                  <a:lnTo>
                    <a:pt x="15016" y="15289"/>
                  </a:lnTo>
                  <a:lnTo>
                    <a:pt x="15198" y="15472"/>
                  </a:lnTo>
                  <a:lnTo>
                    <a:pt x="15533" y="15472"/>
                  </a:lnTo>
                  <a:lnTo>
                    <a:pt x="15745" y="15654"/>
                  </a:lnTo>
                  <a:lnTo>
                    <a:pt x="16748" y="15654"/>
                  </a:lnTo>
                  <a:lnTo>
                    <a:pt x="16900" y="15806"/>
                  </a:lnTo>
                  <a:lnTo>
                    <a:pt x="17995" y="15806"/>
                  </a:lnTo>
                  <a:lnTo>
                    <a:pt x="18147" y="15624"/>
                  </a:lnTo>
                  <a:lnTo>
                    <a:pt x="19028" y="15624"/>
                  </a:lnTo>
                  <a:lnTo>
                    <a:pt x="19150" y="15259"/>
                  </a:lnTo>
                  <a:cubicBezTo>
                    <a:pt x="19200" y="15279"/>
                    <a:pt x="19251" y="15283"/>
                    <a:pt x="19301" y="15283"/>
                  </a:cubicBezTo>
                  <a:cubicBezTo>
                    <a:pt x="19325" y="15283"/>
                    <a:pt x="19350" y="15282"/>
                    <a:pt x="19374" y="15282"/>
                  </a:cubicBezTo>
                  <a:cubicBezTo>
                    <a:pt x="19446" y="15282"/>
                    <a:pt x="19514" y="15289"/>
                    <a:pt x="19575" y="15350"/>
                  </a:cubicBezTo>
                  <a:lnTo>
                    <a:pt x="19454" y="15624"/>
                  </a:lnTo>
                  <a:lnTo>
                    <a:pt x="20062" y="15624"/>
                  </a:lnTo>
                  <a:cubicBezTo>
                    <a:pt x="20183" y="15958"/>
                    <a:pt x="20578" y="15684"/>
                    <a:pt x="20730" y="15958"/>
                  </a:cubicBezTo>
                  <a:cubicBezTo>
                    <a:pt x="20943" y="15988"/>
                    <a:pt x="21125" y="15988"/>
                    <a:pt x="21308" y="15988"/>
                  </a:cubicBezTo>
                  <a:cubicBezTo>
                    <a:pt x="21369" y="15988"/>
                    <a:pt x="21399" y="15988"/>
                    <a:pt x="21460" y="15958"/>
                  </a:cubicBezTo>
                  <a:lnTo>
                    <a:pt x="21703" y="15776"/>
                  </a:lnTo>
                  <a:lnTo>
                    <a:pt x="22007" y="15988"/>
                  </a:lnTo>
                  <a:cubicBezTo>
                    <a:pt x="22047" y="15988"/>
                    <a:pt x="22128" y="15961"/>
                    <a:pt x="22196" y="15961"/>
                  </a:cubicBezTo>
                  <a:cubicBezTo>
                    <a:pt x="22230" y="15961"/>
                    <a:pt x="22260" y="15968"/>
                    <a:pt x="22280" y="15988"/>
                  </a:cubicBezTo>
                  <a:cubicBezTo>
                    <a:pt x="22432" y="16171"/>
                    <a:pt x="22706" y="16140"/>
                    <a:pt x="22828" y="16292"/>
                  </a:cubicBezTo>
                  <a:lnTo>
                    <a:pt x="23466" y="15958"/>
                  </a:lnTo>
                  <a:cubicBezTo>
                    <a:pt x="23581" y="16004"/>
                    <a:pt x="23661" y="16172"/>
                    <a:pt x="23785" y="16172"/>
                  </a:cubicBezTo>
                  <a:cubicBezTo>
                    <a:pt x="23825" y="16172"/>
                    <a:pt x="23870" y="16154"/>
                    <a:pt x="23922" y="16110"/>
                  </a:cubicBezTo>
                  <a:cubicBezTo>
                    <a:pt x="23952" y="16019"/>
                    <a:pt x="23983" y="15897"/>
                    <a:pt x="24013" y="15836"/>
                  </a:cubicBezTo>
                  <a:cubicBezTo>
                    <a:pt x="24104" y="15776"/>
                    <a:pt x="24287" y="15867"/>
                    <a:pt x="24287" y="15684"/>
                  </a:cubicBezTo>
                  <a:lnTo>
                    <a:pt x="24135" y="15502"/>
                  </a:lnTo>
                  <a:lnTo>
                    <a:pt x="24378" y="15441"/>
                  </a:lnTo>
                  <a:lnTo>
                    <a:pt x="24530" y="15776"/>
                  </a:lnTo>
                  <a:cubicBezTo>
                    <a:pt x="24712" y="15563"/>
                    <a:pt x="24530" y="15320"/>
                    <a:pt x="24682" y="15107"/>
                  </a:cubicBezTo>
                  <a:lnTo>
                    <a:pt x="24682" y="15107"/>
                  </a:lnTo>
                  <a:cubicBezTo>
                    <a:pt x="24955" y="15198"/>
                    <a:pt x="24682" y="15472"/>
                    <a:pt x="24895" y="15593"/>
                  </a:cubicBezTo>
                  <a:lnTo>
                    <a:pt x="25046" y="15289"/>
                  </a:lnTo>
                  <a:cubicBezTo>
                    <a:pt x="25159" y="15289"/>
                    <a:pt x="25167" y="15445"/>
                    <a:pt x="25288" y="15445"/>
                  </a:cubicBezTo>
                  <a:cubicBezTo>
                    <a:pt x="25298" y="15445"/>
                    <a:pt x="25308" y="15444"/>
                    <a:pt x="25320" y="15441"/>
                  </a:cubicBezTo>
                  <a:lnTo>
                    <a:pt x="25381" y="15289"/>
                  </a:lnTo>
                  <a:cubicBezTo>
                    <a:pt x="25438" y="15258"/>
                    <a:pt x="25491" y="15246"/>
                    <a:pt x="25543" y="15246"/>
                  </a:cubicBezTo>
                  <a:cubicBezTo>
                    <a:pt x="25755" y="15246"/>
                    <a:pt x="25928" y="15462"/>
                    <a:pt x="26146" y="15462"/>
                  </a:cubicBezTo>
                  <a:cubicBezTo>
                    <a:pt x="26183" y="15462"/>
                    <a:pt x="26222" y="15456"/>
                    <a:pt x="26262" y="15441"/>
                  </a:cubicBezTo>
                  <a:lnTo>
                    <a:pt x="26445" y="15259"/>
                  </a:lnTo>
                  <a:lnTo>
                    <a:pt x="26992" y="15593"/>
                  </a:lnTo>
                  <a:cubicBezTo>
                    <a:pt x="27113" y="15441"/>
                    <a:pt x="27113" y="15168"/>
                    <a:pt x="27357" y="15107"/>
                  </a:cubicBezTo>
                  <a:lnTo>
                    <a:pt x="27691" y="15441"/>
                  </a:lnTo>
                  <a:lnTo>
                    <a:pt x="28360" y="15441"/>
                  </a:lnTo>
                  <a:lnTo>
                    <a:pt x="28542" y="15624"/>
                  </a:lnTo>
                  <a:lnTo>
                    <a:pt x="28907" y="15624"/>
                  </a:lnTo>
                  <a:lnTo>
                    <a:pt x="29089" y="15441"/>
                  </a:lnTo>
                  <a:cubicBezTo>
                    <a:pt x="29150" y="15563"/>
                    <a:pt x="29332" y="15624"/>
                    <a:pt x="29332" y="15776"/>
                  </a:cubicBezTo>
                  <a:cubicBezTo>
                    <a:pt x="29271" y="16080"/>
                    <a:pt x="28998" y="16110"/>
                    <a:pt x="28785" y="16262"/>
                  </a:cubicBezTo>
                  <a:lnTo>
                    <a:pt x="28846" y="16475"/>
                  </a:lnTo>
                  <a:cubicBezTo>
                    <a:pt x="28900" y="16499"/>
                    <a:pt x="28949" y="16509"/>
                    <a:pt x="28995" y="16509"/>
                  </a:cubicBezTo>
                  <a:cubicBezTo>
                    <a:pt x="29183" y="16509"/>
                    <a:pt x="29320" y="16347"/>
                    <a:pt x="29515" y="16323"/>
                  </a:cubicBezTo>
                  <a:cubicBezTo>
                    <a:pt x="29727" y="16292"/>
                    <a:pt x="29636" y="16110"/>
                    <a:pt x="29697" y="16019"/>
                  </a:cubicBezTo>
                  <a:cubicBezTo>
                    <a:pt x="29849" y="15806"/>
                    <a:pt x="30123" y="15776"/>
                    <a:pt x="30305" y="15654"/>
                  </a:cubicBezTo>
                  <a:lnTo>
                    <a:pt x="30487" y="15776"/>
                  </a:lnTo>
                  <a:lnTo>
                    <a:pt x="30609" y="15624"/>
                  </a:lnTo>
                  <a:lnTo>
                    <a:pt x="30913" y="15867"/>
                  </a:lnTo>
                  <a:lnTo>
                    <a:pt x="30639" y="16140"/>
                  </a:lnTo>
                  <a:cubicBezTo>
                    <a:pt x="30614" y="16151"/>
                    <a:pt x="30588" y="16154"/>
                    <a:pt x="30561" y="16154"/>
                  </a:cubicBezTo>
                  <a:cubicBezTo>
                    <a:pt x="30509" y="16154"/>
                    <a:pt x="30456" y="16140"/>
                    <a:pt x="30408" y="16140"/>
                  </a:cubicBezTo>
                  <a:cubicBezTo>
                    <a:pt x="30335" y="16140"/>
                    <a:pt x="30275" y="16171"/>
                    <a:pt x="30244" y="16323"/>
                  </a:cubicBezTo>
                  <a:lnTo>
                    <a:pt x="31308" y="16323"/>
                  </a:lnTo>
                  <a:lnTo>
                    <a:pt x="31642" y="16657"/>
                  </a:lnTo>
                  <a:lnTo>
                    <a:pt x="32402" y="16657"/>
                  </a:lnTo>
                  <a:lnTo>
                    <a:pt x="32524" y="16505"/>
                  </a:lnTo>
                  <a:lnTo>
                    <a:pt x="32919" y="16505"/>
                  </a:lnTo>
                  <a:lnTo>
                    <a:pt x="33071" y="16323"/>
                  </a:lnTo>
                  <a:lnTo>
                    <a:pt x="33375" y="16323"/>
                  </a:lnTo>
                  <a:lnTo>
                    <a:pt x="34013" y="16718"/>
                  </a:lnTo>
                  <a:lnTo>
                    <a:pt x="34834" y="16718"/>
                  </a:lnTo>
                  <a:lnTo>
                    <a:pt x="35047" y="16900"/>
                  </a:lnTo>
                  <a:cubicBezTo>
                    <a:pt x="35118" y="16861"/>
                    <a:pt x="35186" y="16846"/>
                    <a:pt x="35251" y="16846"/>
                  </a:cubicBezTo>
                  <a:cubicBezTo>
                    <a:pt x="35488" y="16846"/>
                    <a:pt x="35689" y="17052"/>
                    <a:pt x="35928" y="17052"/>
                  </a:cubicBezTo>
                  <a:cubicBezTo>
                    <a:pt x="35989" y="17083"/>
                    <a:pt x="36080" y="17113"/>
                    <a:pt x="36141" y="17143"/>
                  </a:cubicBezTo>
                  <a:lnTo>
                    <a:pt x="36323" y="17235"/>
                  </a:lnTo>
                  <a:cubicBezTo>
                    <a:pt x="36454" y="17182"/>
                    <a:pt x="36517" y="17040"/>
                    <a:pt x="36649" y="17040"/>
                  </a:cubicBezTo>
                  <a:cubicBezTo>
                    <a:pt x="36670" y="17040"/>
                    <a:pt x="36693" y="17044"/>
                    <a:pt x="36718" y="17052"/>
                  </a:cubicBezTo>
                  <a:lnTo>
                    <a:pt x="37083" y="17387"/>
                  </a:lnTo>
                  <a:lnTo>
                    <a:pt x="37266" y="17235"/>
                  </a:lnTo>
                  <a:lnTo>
                    <a:pt x="37782" y="17235"/>
                  </a:lnTo>
                  <a:lnTo>
                    <a:pt x="37934" y="17052"/>
                  </a:lnTo>
                  <a:lnTo>
                    <a:pt x="38451" y="17052"/>
                  </a:lnTo>
                  <a:cubicBezTo>
                    <a:pt x="38585" y="16952"/>
                    <a:pt x="38645" y="16907"/>
                    <a:pt x="38702" y="16907"/>
                  </a:cubicBezTo>
                  <a:cubicBezTo>
                    <a:pt x="38749" y="16907"/>
                    <a:pt x="38795" y="16937"/>
                    <a:pt x="38877" y="16991"/>
                  </a:cubicBezTo>
                  <a:cubicBezTo>
                    <a:pt x="38755" y="17113"/>
                    <a:pt x="38603" y="17235"/>
                    <a:pt x="38816" y="17417"/>
                  </a:cubicBezTo>
                  <a:lnTo>
                    <a:pt x="39849" y="17417"/>
                  </a:lnTo>
                  <a:cubicBezTo>
                    <a:pt x="40001" y="17295"/>
                    <a:pt x="40062" y="17052"/>
                    <a:pt x="40305" y="17052"/>
                  </a:cubicBezTo>
                  <a:lnTo>
                    <a:pt x="40579" y="17204"/>
                  </a:lnTo>
                  <a:cubicBezTo>
                    <a:pt x="40700" y="17113"/>
                    <a:pt x="40609" y="16991"/>
                    <a:pt x="40639" y="16900"/>
                  </a:cubicBezTo>
                  <a:cubicBezTo>
                    <a:pt x="40579" y="16870"/>
                    <a:pt x="40518" y="16809"/>
                    <a:pt x="40457" y="16779"/>
                  </a:cubicBezTo>
                  <a:cubicBezTo>
                    <a:pt x="40511" y="16743"/>
                    <a:pt x="40546" y="16728"/>
                    <a:pt x="40569" y="16728"/>
                  </a:cubicBezTo>
                  <a:cubicBezTo>
                    <a:pt x="40627" y="16728"/>
                    <a:pt x="40618" y="16814"/>
                    <a:pt x="40639" y="16900"/>
                  </a:cubicBezTo>
                  <a:cubicBezTo>
                    <a:pt x="40731" y="16809"/>
                    <a:pt x="40822" y="16748"/>
                    <a:pt x="40913" y="16688"/>
                  </a:cubicBezTo>
                  <a:lnTo>
                    <a:pt x="41065" y="16870"/>
                  </a:lnTo>
                  <a:lnTo>
                    <a:pt x="41339" y="16870"/>
                  </a:lnTo>
                  <a:lnTo>
                    <a:pt x="41339" y="16627"/>
                  </a:lnTo>
                  <a:cubicBezTo>
                    <a:pt x="41387" y="16546"/>
                    <a:pt x="41435" y="16509"/>
                    <a:pt x="41487" y="16509"/>
                  </a:cubicBezTo>
                  <a:cubicBezTo>
                    <a:pt x="41535" y="16509"/>
                    <a:pt x="41585" y="16539"/>
                    <a:pt x="41643" y="16596"/>
                  </a:cubicBezTo>
                  <a:cubicBezTo>
                    <a:pt x="41612" y="16718"/>
                    <a:pt x="41491" y="16839"/>
                    <a:pt x="41339" y="16870"/>
                  </a:cubicBezTo>
                  <a:cubicBezTo>
                    <a:pt x="41339" y="16931"/>
                    <a:pt x="41369" y="17022"/>
                    <a:pt x="41399" y="17022"/>
                  </a:cubicBezTo>
                  <a:cubicBezTo>
                    <a:pt x="41521" y="17052"/>
                    <a:pt x="41673" y="17052"/>
                    <a:pt x="41764" y="17052"/>
                  </a:cubicBezTo>
                  <a:lnTo>
                    <a:pt x="41946" y="16870"/>
                  </a:lnTo>
                  <a:lnTo>
                    <a:pt x="42129" y="17052"/>
                  </a:lnTo>
                  <a:lnTo>
                    <a:pt x="42311" y="16870"/>
                  </a:lnTo>
                  <a:cubicBezTo>
                    <a:pt x="42332" y="16884"/>
                    <a:pt x="42357" y="16888"/>
                    <a:pt x="42385" y="16888"/>
                  </a:cubicBezTo>
                  <a:cubicBezTo>
                    <a:pt x="42436" y="16888"/>
                    <a:pt x="42496" y="16874"/>
                    <a:pt x="42554" y="16874"/>
                  </a:cubicBezTo>
                  <a:cubicBezTo>
                    <a:pt x="42608" y="16874"/>
                    <a:pt x="42661" y="16886"/>
                    <a:pt x="42706" y="16931"/>
                  </a:cubicBezTo>
                  <a:cubicBezTo>
                    <a:pt x="42554" y="17143"/>
                    <a:pt x="42554" y="17143"/>
                    <a:pt x="42585" y="17387"/>
                  </a:cubicBezTo>
                  <a:lnTo>
                    <a:pt x="43162" y="17387"/>
                  </a:lnTo>
                  <a:lnTo>
                    <a:pt x="43314" y="17235"/>
                  </a:lnTo>
                  <a:lnTo>
                    <a:pt x="43497" y="17387"/>
                  </a:lnTo>
                  <a:lnTo>
                    <a:pt x="44013" y="17387"/>
                  </a:lnTo>
                  <a:lnTo>
                    <a:pt x="44196" y="17569"/>
                  </a:lnTo>
                  <a:lnTo>
                    <a:pt x="44409" y="17387"/>
                  </a:lnTo>
                  <a:lnTo>
                    <a:pt x="44743" y="17387"/>
                  </a:lnTo>
                  <a:lnTo>
                    <a:pt x="44986" y="16900"/>
                  </a:lnTo>
                  <a:lnTo>
                    <a:pt x="44986" y="16596"/>
                  </a:lnTo>
                  <a:cubicBezTo>
                    <a:pt x="45077" y="16566"/>
                    <a:pt x="45168" y="16536"/>
                    <a:pt x="45260" y="16475"/>
                  </a:cubicBezTo>
                  <a:cubicBezTo>
                    <a:pt x="45333" y="16426"/>
                    <a:pt x="45407" y="16337"/>
                    <a:pt x="45513" y="16337"/>
                  </a:cubicBezTo>
                  <a:cubicBezTo>
                    <a:pt x="45538" y="16337"/>
                    <a:pt x="45565" y="16342"/>
                    <a:pt x="45594" y="16353"/>
                  </a:cubicBezTo>
                  <a:lnTo>
                    <a:pt x="45868" y="16566"/>
                  </a:lnTo>
                  <a:lnTo>
                    <a:pt x="45685" y="16809"/>
                  </a:lnTo>
                  <a:cubicBezTo>
                    <a:pt x="45761" y="16855"/>
                    <a:pt x="45822" y="16877"/>
                    <a:pt x="45875" y="16877"/>
                  </a:cubicBezTo>
                  <a:cubicBezTo>
                    <a:pt x="45928" y="16877"/>
                    <a:pt x="45974" y="16855"/>
                    <a:pt x="46020" y="16809"/>
                  </a:cubicBezTo>
                  <a:lnTo>
                    <a:pt x="46050" y="16323"/>
                  </a:lnTo>
                  <a:lnTo>
                    <a:pt x="46354" y="16384"/>
                  </a:lnTo>
                  <a:lnTo>
                    <a:pt x="46415" y="16657"/>
                  </a:lnTo>
                  <a:lnTo>
                    <a:pt x="46688" y="16748"/>
                  </a:lnTo>
                  <a:lnTo>
                    <a:pt x="46779" y="17052"/>
                  </a:lnTo>
                  <a:lnTo>
                    <a:pt x="46962" y="17052"/>
                  </a:lnTo>
                  <a:lnTo>
                    <a:pt x="47296" y="16536"/>
                  </a:lnTo>
                  <a:lnTo>
                    <a:pt x="47509" y="16536"/>
                  </a:lnTo>
                  <a:lnTo>
                    <a:pt x="47691" y="16900"/>
                  </a:lnTo>
                  <a:lnTo>
                    <a:pt x="47904" y="16839"/>
                  </a:lnTo>
                  <a:cubicBezTo>
                    <a:pt x="47934" y="16688"/>
                    <a:pt x="47934" y="16536"/>
                    <a:pt x="47965" y="16232"/>
                  </a:cubicBezTo>
                  <a:cubicBezTo>
                    <a:pt x="48081" y="16482"/>
                    <a:pt x="48209" y="16550"/>
                    <a:pt x="48341" y="16550"/>
                  </a:cubicBezTo>
                  <a:cubicBezTo>
                    <a:pt x="48417" y="16550"/>
                    <a:pt x="48495" y="16527"/>
                    <a:pt x="48573" y="16505"/>
                  </a:cubicBezTo>
                  <a:lnTo>
                    <a:pt x="48725" y="16384"/>
                  </a:lnTo>
                  <a:cubicBezTo>
                    <a:pt x="48846" y="16627"/>
                    <a:pt x="48938" y="16870"/>
                    <a:pt x="49059" y="17083"/>
                  </a:cubicBezTo>
                  <a:cubicBezTo>
                    <a:pt x="49181" y="17295"/>
                    <a:pt x="49454" y="17235"/>
                    <a:pt x="49606" y="17417"/>
                  </a:cubicBezTo>
                  <a:lnTo>
                    <a:pt x="50093" y="17417"/>
                  </a:lnTo>
                  <a:lnTo>
                    <a:pt x="50305" y="17265"/>
                  </a:lnTo>
                  <a:lnTo>
                    <a:pt x="50457" y="17417"/>
                  </a:lnTo>
                  <a:lnTo>
                    <a:pt x="51065" y="17417"/>
                  </a:lnTo>
                  <a:cubicBezTo>
                    <a:pt x="51126" y="17417"/>
                    <a:pt x="51156" y="17387"/>
                    <a:pt x="51217" y="17387"/>
                  </a:cubicBezTo>
                  <a:lnTo>
                    <a:pt x="51339" y="17235"/>
                  </a:lnTo>
                  <a:lnTo>
                    <a:pt x="52220" y="17235"/>
                  </a:lnTo>
                  <a:cubicBezTo>
                    <a:pt x="52220" y="17235"/>
                    <a:pt x="52251" y="17295"/>
                    <a:pt x="52281" y="17295"/>
                  </a:cubicBezTo>
                  <a:cubicBezTo>
                    <a:pt x="52311" y="17387"/>
                    <a:pt x="52342" y="17508"/>
                    <a:pt x="52372" y="17599"/>
                  </a:cubicBezTo>
                  <a:lnTo>
                    <a:pt x="52585" y="17417"/>
                  </a:lnTo>
                  <a:lnTo>
                    <a:pt x="52919" y="17417"/>
                  </a:lnTo>
                  <a:cubicBezTo>
                    <a:pt x="53071" y="17295"/>
                    <a:pt x="53132" y="17143"/>
                    <a:pt x="53284" y="17113"/>
                  </a:cubicBezTo>
                  <a:lnTo>
                    <a:pt x="53618" y="17417"/>
                  </a:lnTo>
                  <a:lnTo>
                    <a:pt x="54318" y="17417"/>
                  </a:lnTo>
                  <a:lnTo>
                    <a:pt x="54500" y="17235"/>
                  </a:lnTo>
                  <a:lnTo>
                    <a:pt x="54834" y="17235"/>
                  </a:lnTo>
                  <a:lnTo>
                    <a:pt x="55077" y="17022"/>
                  </a:lnTo>
                  <a:lnTo>
                    <a:pt x="55321" y="17447"/>
                  </a:lnTo>
                  <a:cubicBezTo>
                    <a:pt x="55685" y="17356"/>
                    <a:pt x="55989" y="17143"/>
                    <a:pt x="56232" y="16870"/>
                  </a:cubicBezTo>
                  <a:lnTo>
                    <a:pt x="56567" y="16870"/>
                  </a:lnTo>
                  <a:lnTo>
                    <a:pt x="56749" y="16718"/>
                  </a:lnTo>
                  <a:lnTo>
                    <a:pt x="56992" y="16961"/>
                  </a:lnTo>
                  <a:lnTo>
                    <a:pt x="57053" y="17235"/>
                  </a:lnTo>
                  <a:lnTo>
                    <a:pt x="57600" y="17235"/>
                  </a:lnTo>
                  <a:lnTo>
                    <a:pt x="57813" y="17052"/>
                  </a:lnTo>
                  <a:cubicBezTo>
                    <a:pt x="57825" y="17044"/>
                    <a:pt x="57840" y="17041"/>
                    <a:pt x="57856" y="17041"/>
                  </a:cubicBezTo>
                  <a:cubicBezTo>
                    <a:pt x="57914" y="17041"/>
                    <a:pt x="57991" y="17081"/>
                    <a:pt x="58062" y="17081"/>
                  </a:cubicBezTo>
                  <a:cubicBezTo>
                    <a:pt x="58120" y="17081"/>
                    <a:pt x="58173" y="17055"/>
                    <a:pt x="58208" y="16961"/>
                  </a:cubicBezTo>
                  <a:lnTo>
                    <a:pt x="58087" y="16839"/>
                  </a:lnTo>
                  <a:lnTo>
                    <a:pt x="58421" y="16505"/>
                  </a:lnTo>
                  <a:cubicBezTo>
                    <a:pt x="58338" y="16402"/>
                    <a:pt x="58284" y="16341"/>
                    <a:pt x="58219" y="16341"/>
                  </a:cubicBezTo>
                  <a:cubicBezTo>
                    <a:pt x="58189" y="16341"/>
                    <a:pt x="58156" y="16354"/>
                    <a:pt x="58117" y="16384"/>
                  </a:cubicBezTo>
                  <a:cubicBezTo>
                    <a:pt x="58008" y="16471"/>
                    <a:pt x="57930" y="16542"/>
                    <a:pt x="57839" y="16542"/>
                  </a:cubicBezTo>
                  <a:cubicBezTo>
                    <a:pt x="57803" y="16542"/>
                    <a:pt x="57765" y="16531"/>
                    <a:pt x="57722" y="16505"/>
                  </a:cubicBezTo>
                  <a:cubicBezTo>
                    <a:pt x="57661" y="16110"/>
                    <a:pt x="57661" y="16110"/>
                    <a:pt x="57783" y="15988"/>
                  </a:cubicBezTo>
                  <a:cubicBezTo>
                    <a:pt x="57832" y="16013"/>
                    <a:pt x="57881" y="16020"/>
                    <a:pt x="57930" y="16020"/>
                  </a:cubicBezTo>
                  <a:cubicBezTo>
                    <a:pt x="57994" y="16020"/>
                    <a:pt x="58058" y="16008"/>
                    <a:pt x="58122" y="16008"/>
                  </a:cubicBezTo>
                  <a:cubicBezTo>
                    <a:pt x="58191" y="16008"/>
                    <a:pt x="58261" y="16022"/>
                    <a:pt x="58330" y="16080"/>
                  </a:cubicBezTo>
                  <a:lnTo>
                    <a:pt x="58543" y="16201"/>
                  </a:lnTo>
                  <a:cubicBezTo>
                    <a:pt x="58725" y="16140"/>
                    <a:pt x="58877" y="16049"/>
                    <a:pt x="59059" y="15928"/>
                  </a:cubicBezTo>
                  <a:cubicBezTo>
                    <a:pt x="59181" y="15776"/>
                    <a:pt x="59363" y="15624"/>
                    <a:pt x="59576" y="15532"/>
                  </a:cubicBezTo>
                  <a:lnTo>
                    <a:pt x="59424" y="15380"/>
                  </a:lnTo>
                  <a:lnTo>
                    <a:pt x="59576" y="15168"/>
                  </a:lnTo>
                  <a:lnTo>
                    <a:pt x="59424" y="15046"/>
                  </a:lnTo>
                  <a:cubicBezTo>
                    <a:pt x="59515" y="14894"/>
                    <a:pt x="59606" y="14742"/>
                    <a:pt x="59789" y="14742"/>
                  </a:cubicBezTo>
                  <a:lnTo>
                    <a:pt x="60123" y="14955"/>
                  </a:lnTo>
                  <a:lnTo>
                    <a:pt x="60366" y="14773"/>
                  </a:lnTo>
                  <a:cubicBezTo>
                    <a:pt x="60427" y="14773"/>
                    <a:pt x="60495" y="14757"/>
                    <a:pt x="60568" y="14757"/>
                  </a:cubicBezTo>
                  <a:cubicBezTo>
                    <a:pt x="60640" y="14757"/>
                    <a:pt x="60716" y="14773"/>
                    <a:pt x="60792" y="14833"/>
                  </a:cubicBezTo>
                  <a:cubicBezTo>
                    <a:pt x="60792" y="14925"/>
                    <a:pt x="60792" y="15046"/>
                    <a:pt x="60792" y="15137"/>
                  </a:cubicBezTo>
                  <a:cubicBezTo>
                    <a:pt x="60822" y="15259"/>
                    <a:pt x="60549" y="15289"/>
                    <a:pt x="60731" y="15472"/>
                  </a:cubicBezTo>
                  <a:lnTo>
                    <a:pt x="60944" y="15411"/>
                  </a:lnTo>
                  <a:cubicBezTo>
                    <a:pt x="61035" y="15137"/>
                    <a:pt x="60883" y="14833"/>
                    <a:pt x="61065" y="14560"/>
                  </a:cubicBezTo>
                  <a:cubicBezTo>
                    <a:pt x="61141" y="14674"/>
                    <a:pt x="61217" y="14764"/>
                    <a:pt x="61308" y="14764"/>
                  </a:cubicBezTo>
                  <a:cubicBezTo>
                    <a:pt x="61362" y="14764"/>
                    <a:pt x="61422" y="14731"/>
                    <a:pt x="61491" y="14651"/>
                  </a:cubicBezTo>
                  <a:cubicBezTo>
                    <a:pt x="61491" y="14590"/>
                    <a:pt x="61491" y="14499"/>
                    <a:pt x="61491" y="14438"/>
                  </a:cubicBezTo>
                  <a:cubicBezTo>
                    <a:pt x="61430" y="14377"/>
                    <a:pt x="61369" y="14347"/>
                    <a:pt x="61309" y="14286"/>
                  </a:cubicBezTo>
                  <a:cubicBezTo>
                    <a:pt x="61348" y="14255"/>
                    <a:pt x="61377" y="14242"/>
                    <a:pt x="61399" y="14242"/>
                  </a:cubicBezTo>
                  <a:cubicBezTo>
                    <a:pt x="61463" y="14242"/>
                    <a:pt x="61468" y="14348"/>
                    <a:pt x="61491" y="14438"/>
                  </a:cubicBezTo>
                  <a:cubicBezTo>
                    <a:pt x="61643" y="14408"/>
                    <a:pt x="61764" y="14408"/>
                    <a:pt x="61916" y="14408"/>
                  </a:cubicBezTo>
                  <a:lnTo>
                    <a:pt x="62129" y="14195"/>
                  </a:lnTo>
                  <a:cubicBezTo>
                    <a:pt x="62251" y="14317"/>
                    <a:pt x="62342" y="14469"/>
                    <a:pt x="62433" y="14590"/>
                  </a:cubicBezTo>
                  <a:lnTo>
                    <a:pt x="63284" y="14590"/>
                  </a:lnTo>
                  <a:lnTo>
                    <a:pt x="63467" y="14773"/>
                  </a:lnTo>
                  <a:cubicBezTo>
                    <a:pt x="63527" y="14651"/>
                    <a:pt x="63649" y="14590"/>
                    <a:pt x="63771" y="14560"/>
                  </a:cubicBezTo>
                  <a:cubicBezTo>
                    <a:pt x="63953" y="14499"/>
                    <a:pt x="64044" y="14347"/>
                    <a:pt x="64075" y="14165"/>
                  </a:cubicBezTo>
                  <a:cubicBezTo>
                    <a:pt x="64075" y="14043"/>
                    <a:pt x="64196" y="13952"/>
                    <a:pt x="64257" y="13830"/>
                  </a:cubicBezTo>
                  <a:cubicBezTo>
                    <a:pt x="63923" y="13587"/>
                    <a:pt x="63527" y="13526"/>
                    <a:pt x="63315" y="13192"/>
                  </a:cubicBezTo>
                  <a:lnTo>
                    <a:pt x="62859" y="13162"/>
                  </a:lnTo>
                  <a:lnTo>
                    <a:pt x="62433" y="12949"/>
                  </a:lnTo>
                  <a:lnTo>
                    <a:pt x="62220" y="13162"/>
                  </a:lnTo>
                  <a:lnTo>
                    <a:pt x="61521" y="13162"/>
                  </a:lnTo>
                  <a:lnTo>
                    <a:pt x="61278" y="12918"/>
                  </a:lnTo>
                  <a:cubicBezTo>
                    <a:pt x="61278" y="12766"/>
                    <a:pt x="61248" y="12614"/>
                    <a:pt x="61339" y="12463"/>
                  </a:cubicBezTo>
                  <a:lnTo>
                    <a:pt x="61886" y="12432"/>
                  </a:lnTo>
                  <a:lnTo>
                    <a:pt x="62160" y="12189"/>
                  </a:lnTo>
                  <a:lnTo>
                    <a:pt x="62160" y="11672"/>
                  </a:lnTo>
                  <a:lnTo>
                    <a:pt x="62342" y="11459"/>
                  </a:lnTo>
                  <a:lnTo>
                    <a:pt x="62251" y="11216"/>
                  </a:lnTo>
                  <a:lnTo>
                    <a:pt x="62068" y="11399"/>
                  </a:lnTo>
                  <a:lnTo>
                    <a:pt x="61309" y="11399"/>
                  </a:lnTo>
                  <a:lnTo>
                    <a:pt x="61035" y="11763"/>
                  </a:lnTo>
                  <a:cubicBezTo>
                    <a:pt x="60883" y="11551"/>
                    <a:pt x="60609" y="11459"/>
                    <a:pt x="60579" y="11186"/>
                  </a:cubicBezTo>
                  <a:cubicBezTo>
                    <a:pt x="60609" y="11034"/>
                    <a:pt x="60761" y="10973"/>
                    <a:pt x="60822" y="10852"/>
                  </a:cubicBezTo>
                  <a:cubicBezTo>
                    <a:pt x="60924" y="10852"/>
                    <a:pt x="61025" y="10865"/>
                    <a:pt x="61126" y="10865"/>
                  </a:cubicBezTo>
                  <a:cubicBezTo>
                    <a:pt x="61177" y="10865"/>
                    <a:pt x="61228" y="10862"/>
                    <a:pt x="61278" y="10852"/>
                  </a:cubicBezTo>
                  <a:cubicBezTo>
                    <a:pt x="61354" y="10852"/>
                    <a:pt x="61438" y="10867"/>
                    <a:pt x="61525" y="10867"/>
                  </a:cubicBezTo>
                  <a:cubicBezTo>
                    <a:pt x="61613" y="10867"/>
                    <a:pt x="61704" y="10852"/>
                    <a:pt x="61795" y="10791"/>
                  </a:cubicBezTo>
                  <a:lnTo>
                    <a:pt x="61734" y="10517"/>
                  </a:lnTo>
                  <a:lnTo>
                    <a:pt x="61521" y="10517"/>
                  </a:lnTo>
                  <a:cubicBezTo>
                    <a:pt x="61400" y="10304"/>
                    <a:pt x="61157" y="10244"/>
                    <a:pt x="61096" y="10000"/>
                  </a:cubicBezTo>
                  <a:cubicBezTo>
                    <a:pt x="61065" y="9970"/>
                    <a:pt x="61005" y="9909"/>
                    <a:pt x="60944" y="9879"/>
                  </a:cubicBezTo>
                  <a:cubicBezTo>
                    <a:pt x="60988" y="9843"/>
                    <a:pt x="61020" y="9829"/>
                    <a:pt x="61042" y="9829"/>
                  </a:cubicBezTo>
                  <a:cubicBezTo>
                    <a:pt x="61096" y="9829"/>
                    <a:pt x="61096" y="9915"/>
                    <a:pt x="61096" y="10000"/>
                  </a:cubicBezTo>
                  <a:cubicBezTo>
                    <a:pt x="61278" y="10000"/>
                    <a:pt x="61309" y="9879"/>
                    <a:pt x="61278" y="9757"/>
                  </a:cubicBezTo>
                  <a:cubicBezTo>
                    <a:pt x="61248" y="9605"/>
                    <a:pt x="61035" y="9575"/>
                    <a:pt x="61096" y="9362"/>
                  </a:cubicBezTo>
                  <a:cubicBezTo>
                    <a:pt x="61278" y="9149"/>
                    <a:pt x="61491" y="8967"/>
                    <a:pt x="61734" y="8845"/>
                  </a:cubicBezTo>
                  <a:cubicBezTo>
                    <a:pt x="61977" y="8785"/>
                    <a:pt x="62038" y="8481"/>
                    <a:pt x="62129" y="8268"/>
                  </a:cubicBezTo>
                  <a:cubicBezTo>
                    <a:pt x="61977" y="8207"/>
                    <a:pt x="61825" y="8116"/>
                    <a:pt x="61704" y="8055"/>
                  </a:cubicBezTo>
                  <a:cubicBezTo>
                    <a:pt x="61552" y="7964"/>
                    <a:pt x="61339" y="7994"/>
                    <a:pt x="61217" y="7903"/>
                  </a:cubicBezTo>
                  <a:cubicBezTo>
                    <a:pt x="61126" y="7782"/>
                    <a:pt x="60913" y="7812"/>
                    <a:pt x="60731" y="7782"/>
                  </a:cubicBezTo>
                  <a:cubicBezTo>
                    <a:pt x="60792" y="7751"/>
                    <a:pt x="60822" y="7690"/>
                    <a:pt x="60822" y="7690"/>
                  </a:cubicBezTo>
                  <a:lnTo>
                    <a:pt x="61521" y="7690"/>
                  </a:lnTo>
                  <a:cubicBezTo>
                    <a:pt x="61620" y="7740"/>
                    <a:pt x="61658" y="7829"/>
                    <a:pt x="61718" y="7829"/>
                  </a:cubicBezTo>
                  <a:cubicBezTo>
                    <a:pt x="61732" y="7829"/>
                    <a:pt x="61747" y="7824"/>
                    <a:pt x="61764" y="7812"/>
                  </a:cubicBezTo>
                  <a:lnTo>
                    <a:pt x="61886" y="7690"/>
                  </a:lnTo>
                  <a:lnTo>
                    <a:pt x="62950" y="7690"/>
                  </a:lnTo>
                  <a:lnTo>
                    <a:pt x="63132" y="7842"/>
                  </a:lnTo>
                  <a:cubicBezTo>
                    <a:pt x="63168" y="7860"/>
                    <a:pt x="63198" y="7867"/>
                    <a:pt x="63226" y="7867"/>
                  </a:cubicBezTo>
                  <a:cubicBezTo>
                    <a:pt x="63339" y="7867"/>
                    <a:pt x="63393" y="7739"/>
                    <a:pt x="63467" y="7690"/>
                  </a:cubicBezTo>
                  <a:lnTo>
                    <a:pt x="64166" y="7690"/>
                  </a:lnTo>
                  <a:lnTo>
                    <a:pt x="64318" y="7812"/>
                  </a:lnTo>
                  <a:lnTo>
                    <a:pt x="64622" y="7660"/>
                  </a:lnTo>
                  <a:lnTo>
                    <a:pt x="64865" y="7842"/>
                  </a:lnTo>
                  <a:lnTo>
                    <a:pt x="65017" y="7690"/>
                  </a:lnTo>
                  <a:lnTo>
                    <a:pt x="65199" y="7842"/>
                  </a:lnTo>
                  <a:lnTo>
                    <a:pt x="65382" y="7690"/>
                  </a:lnTo>
                  <a:lnTo>
                    <a:pt x="65564" y="7842"/>
                  </a:lnTo>
                  <a:lnTo>
                    <a:pt x="65686" y="7690"/>
                  </a:lnTo>
                  <a:cubicBezTo>
                    <a:pt x="65814" y="7776"/>
                    <a:pt x="65943" y="7862"/>
                    <a:pt x="66094" y="7862"/>
                  </a:cubicBezTo>
                  <a:cubicBezTo>
                    <a:pt x="66156" y="7862"/>
                    <a:pt x="66222" y="7848"/>
                    <a:pt x="66293" y="7812"/>
                  </a:cubicBezTo>
                  <a:lnTo>
                    <a:pt x="66415" y="7690"/>
                  </a:lnTo>
                  <a:lnTo>
                    <a:pt x="68148" y="7690"/>
                  </a:lnTo>
                  <a:cubicBezTo>
                    <a:pt x="68250" y="7614"/>
                    <a:pt x="68309" y="7494"/>
                    <a:pt x="68434" y="7494"/>
                  </a:cubicBezTo>
                  <a:cubicBezTo>
                    <a:pt x="68457" y="7494"/>
                    <a:pt x="68483" y="7498"/>
                    <a:pt x="68512" y="7508"/>
                  </a:cubicBezTo>
                  <a:lnTo>
                    <a:pt x="68695" y="7660"/>
                  </a:lnTo>
                  <a:cubicBezTo>
                    <a:pt x="68847" y="7478"/>
                    <a:pt x="69090" y="7478"/>
                    <a:pt x="69242" y="7295"/>
                  </a:cubicBezTo>
                  <a:cubicBezTo>
                    <a:pt x="69363" y="7143"/>
                    <a:pt x="69546" y="7022"/>
                    <a:pt x="69728" y="6991"/>
                  </a:cubicBezTo>
                  <a:cubicBezTo>
                    <a:pt x="70002" y="6961"/>
                    <a:pt x="70093" y="6718"/>
                    <a:pt x="70275" y="6596"/>
                  </a:cubicBezTo>
                  <a:lnTo>
                    <a:pt x="71066" y="6596"/>
                  </a:lnTo>
                  <a:lnTo>
                    <a:pt x="71552" y="6353"/>
                  </a:lnTo>
                  <a:lnTo>
                    <a:pt x="71370" y="6171"/>
                  </a:lnTo>
                  <a:cubicBezTo>
                    <a:pt x="71339" y="6019"/>
                    <a:pt x="71461" y="5867"/>
                    <a:pt x="71309" y="5745"/>
                  </a:cubicBezTo>
                  <a:lnTo>
                    <a:pt x="70762" y="5715"/>
                  </a:lnTo>
                  <a:cubicBezTo>
                    <a:pt x="70640" y="5624"/>
                    <a:pt x="70640" y="5472"/>
                    <a:pt x="70762" y="5380"/>
                  </a:cubicBezTo>
                  <a:cubicBezTo>
                    <a:pt x="71309" y="5380"/>
                    <a:pt x="71309" y="5380"/>
                    <a:pt x="71339" y="5259"/>
                  </a:cubicBezTo>
                  <a:cubicBezTo>
                    <a:pt x="71275" y="5206"/>
                    <a:pt x="71201" y="5193"/>
                    <a:pt x="71122" y="5193"/>
                  </a:cubicBezTo>
                  <a:cubicBezTo>
                    <a:pt x="71055" y="5193"/>
                    <a:pt x="70985" y="5203"/>
                    <a:pt x="70918" y="5203"/>
                  </a:cubicBezTo>
                  <a:cubicBezTo>
                    <a:pt x="70839" y="5203"/>
                    <a:pt x="70765" y="5190"/>
                    <a:pt x="70701" y="5137"/>
                  </a:cubicBezTo>
                  <a:lnTo>
                    <a:pt x="70579" y="5016"/>
                  </a:lnTo>
                  <a:cubicBezTo>
                    <a:pt x="70559" y="5011"/>
                    <a:pt x="70538" y="5009"/>
                    <a:pt x="70516" y="5009"/>
                  </a:cubicBezTo>
                  <a:cubicBezTo>
                    <a:pt x="70472" y="5009"/>
                    <a:pt x="70426" y="5016"/>
                    <a:pt x="70378" y="5016"/>
                  </a:cubicBezTo>
                  <a:cubicBezTo>
                    <a:pt x="70306" y="5016"/>
                    <a:pt x="70230" y="5000"/>
                    <a:pt x="70154" y="4924"/>
                  </a:cubicBezTo>
                  <a:lnTo>
                    <a:pt x="70488" y="4772"/>
                  </a:lnTo>
                  <a:lnTo>
                    <a:pt x="70093" y="4499"/>
                  </a:lnTo>
                  <a:cubicBezTo>
                    <a:pt x="70065" y="4488"/>
                    <a:pt x="70035" y="4484"/>
                    <a:pt x="70004" y="4484"/>
                  </a:cubicBezTo>
                  <a:cubicBezTo>
                    <a:pt x="69928" y="4484"/>
                    <a:pt x="69847" y="4508"/>
                    <a:pt x="69782" y="4508"/>
                  </a:cubicBezTo>
                  <a:cubicBezTo>
                    <a:pt x="69731" y="4508"/>
                    <a:pt x="69689" y="4493"/>
                    <a:pt x="69667" y="4438"/>
                  </a:cubicBezTo>
                  <a:lnTo>
                    <a:pt x="69576" y="4134"/>
                  </a:lnTo>
                  <a:lnTo>
                    <a:pt x="69151" y="4134"/>
                  </a:lnTo>
                  <a:cubicBezTo>
                    <a:pt x="69090" y="4043"/>
                    <a:pt x="68999" y="3921"/>
                    <a:pt x="68907" y="3830"/>
                  </a:cubicBezTo>
                  <a:cubicBezTo>
                    <a:pt x="68816" y="3769"/>
                    <a:pt x="68695" y="3769"/>
                    <a:pt x="68634" y="3709"/>
                  </a:cubicBezTo>
                  <a:cubicBezTo>
                    <a:pt x="68512" y="3587"/>
                    <a:pt x="68360" y="3648"/>
                    <a:pt x="68239" y="3587"/>
                  </a:cubicBezTo>
                  <a:cubicBezTo>
                    <a:pt x="68056" y="3496"/>
                    <a:pt x="67783" y="3435"/>
                    <a:pt x="67692" y="3283"/>
                  </a:cubicBezTo>
                  <a:cubicBezTo>
                    <a:pt x="67570" y="3131"/>
                    <a:pt x="67388" y="3101"/>
                    <a:pt x="67266" y="3009"/>
                  </a:cubicBezTo>
                  <a:cubicBezTo>
                    <a:pt x="67023" y="2858"/>
                    <a:pt x="66749" y="2827"/>
                    <a:pt x="66628" y="2554"/>
                  </a:cubicBezTo>
                  <a:lnTo>
                    <a:pt x="66415" y="2706"/>
                  </a:lnTo>
                  <a:lnTo>
                    <a:pt x="65929" y="2189"/>
                  </a:lnTo>
                  <a:lnTo>
                    <a:pt x="65777" y="2189"/>
                  </a:lnTo>
                  <a:lnTo>
                    <a:pt x="65412" y="1824"/>
                  </a:lnTo>
                  <a:lnTo>
                    <a:pt x="64956" y="1824"/>
                  </a:lnTo>
                  <a:lnTo>
                    <a:pt x="64257" y="1459"/>
                  </a:lnTo>
                  <a:lnTo>
                    <a:pt x="64014" y="1611"/>
                  </a:lnTo>
                  <a:lnTo>
                    <a:pt x="63831" y="1429"/>
                  </a:lnTo>
                  <a:lnTo>
                    <a:pt x="62768" y="1429"/>
                  </a:lnTo>
                  <a:lnTo>
                    <a:pt x="62646" y="1277"/>
                  </a:lnTo>
                  <a:lnTo>
                    <a:pt x="61886" y="1277"/>
                  </a:lnTo>
                  <a:cubicBezTo>
                    <a:pt x="61886" y="1247"/>
                    <a:pt x="61886" y="1186"/>
                    <a:pt x="61916" y="1155"/>
                  </a:cubicBezTo>
                  <a:cubicBezTo>
                    <a:pt x="62068" y="1064"/>
                    <a:pt x="62220" y="1034"/>
                    <a:pt x="62403" y="943"/>
                  </a:cubicBezTo>
                  <a:cubicBezTo>
                    <a:pt x="62444" y="951"/>
                    <a:pt x="62484" y="955"/>
                    <a:pt x="62525" y="955"/>
                  </a:cubicBezTo>
                  <a:cubicBezTo>
                    <a:pt x="62636" y="955"/>
                    <a:pt x="62747" y="926"/>
                    <a:pt x="62859" y="882"/>
                  </a:cubicBezTo>
                  <a:cubicBezTo>
                    <a:pt x="62950" y="608"/>
                    <a:pt x="62737" y="517"/>
                    <a:pt x="62524" y="395"/>
                  </a:cubicBezTo>
                  <a:lnTo>
                    <a:pt x="62281" y="578"/>
                  </a:lnTo>
                  <a:lnTo>
                    <a:pt x="62129" y="426"/>
                  </a:lnTo>
                  <a:lnTo>
                    <a:pt x="61430" y="426"/>
                  </a:lnTo>
                  <a:lnTo>
                    <a:pt x="61157" y="213"/>
                  </a:lnTo>
                  <a:lnTo>
                    <a:pt x="60336" y="213"/>
                  </a:lnTo>
                  <a:lnTo>
                    <a:pt x="60184" y="61"/>
                  </a:lnTo>
                  <a:lnTo>
                    <a:pt x="59850" y="395"/>
                  </a:lnTo>
                  <a:lnTo>
                    <a:pt x="59272" y="92"/>
                  </a:lnTo>
                  <a:cubicBezTo>
                    <a:pt x="58903" y="322"/>
                    <a:pt x="58814" y="378"/>
                    <a:pt x="58619" y="378"/>
                  </a:cubicBezTo>
                  <a:cubicBezTo>
                    <a:pt x="58558" y="378"/>
                    <a:pt x="58486" y="372"/>
                    <a:pt x="58391" y="365"/>
                  </a:cubicBezTo>
                  <a:lnTo>
                    <a:pt x="58269" y="244"/>
                  </a:lnTo>
                  <a:lnTo>
                    <a:pt x="57935" y="244"/>
                  </a:lnTo>
                  <a:lnTo>
                    <a:pt x="57752" y="61"/>
                  </a:lnTo>
                  <a:lnTo>
                    <a:pt x="54287" y="61"/>
                  </a:lnTo>
                  <a:lnTo>
                    <a:pt x="54105" y="244"/>
                  </a:lnTo>
                  <a:lnTo>
                    <a:pt x="53406" y="244"/>
                  </a:lnTo>
                  <a:lnTo>
                    <a:pt x="53254" y="92"/>
                  </a:lnTo>
                  <a:lnTo>
                    <a:pt x="52950" y="274"/>
                  </a:lnTo>
                  <a:cubicBezTo>
                    <a:pt x="52819" y="195"/>
                    <a:pt x="52756" y="49"/>
                    <a:pt x="52604" y="49"/>
                  </a:cubicBezTo>
                  <a:cubicBezTo>
                    <a:pt x="52580" y="49"/>
                    <a:pt x="52554" y="53"/>
                    <a:pt x="52524" y="61"/>
                  </a:cubicBezTo>
                  <a:lnTo>
                    <a:pt x="52372" y="244"/>
                  </a:lnTo>
                  <a:lnTo>
                    <a:pt x="52190" y="61"/>
                  </a:lnTo>
                  <a:lnTo>
                    <a:pt x="51855" y="61"/>
                  </a:lnTo>
                  <a:lnTo>
                    <a:pt x="51612" y="274"/>
                  </a:lnTo>
                  <a:lnTo>
                    <a:pt x="51308" y="92"/>
                  </a:lnTo>
                  <a:lnTo>
                    <a:pt x="51156" y="213"/>
                  </a:lnTo>
                  <a:lnTo>
                    <a:pt x="50792" y="213"/>
                  </a:lnTo>
                  <a:lnTo>
                    <a:pt x="50579" y="61"/>
                  </a:lnTo>
                  <a:lnTo>
                    <a:pt x="50275" y="92"/>
                  </a:lnTo>
                  <a:lnTo>
                    <a:pt x="50093" y="244"/>
                  </a:lnTo>
                  <a:lnTo>
                    <a:pt x="49758" y="244"/>
                  </a:lnTo>
                  <a:lnTo>
                    <a:pt x="49576" y="61"/>
                  </a:lnTo>
                  <a:lnTo>
                    <a:pt x="49272" y="61"/>
                  </a:lnTo>
                  <a:lnTo>
                    <a:pt x="49059" y="244"/>
                  </a:lnTo>
                  <a:cubicBezTo>
                    <a:pt x="48877" y="244"/>
                    <a:pt x="48694" y="213"/>
                    <a:pt x="48542" y="92"/>
                  </a:cubicBezTo>
                  <a:lnTo>
                    <a:pt x="48421" y="213"/>
                  </a:lnTo>
                  <a:lnTo>
                    <a:pt x="47661" y="213"/>
                  </a:lnTo>
                  <a:lnTo>
                    <a:pt x="47539" y="61"/>
                  </a:lnTo>
                  <a:lnTo>
                    <a:pt x="47327" y="244"/>
                  </a:lnTo>
                  <a:lnTo>
                    <a:pt x="46992" y="244"/>
                  </a:lnTo>
                  <a:lnTo>
                    <a:pt x="46810" y="61"/>
                  </a:lnTo>
                  <a:lnTo>
                    <a:pt x="46627" y="244"/>
                  </a:lnTo>
                  <a:lnTo>
                    <a:pt x="46171" y="244"/>
                  </a:lnTo>
                  <a:lnTo>
                    <a:pt x="45868" y="426"/>
                  </a:lnTo>
                  <a:lnTo>
                    <a:pt x="45685" y="335"/>
                  </a:lnTo>
                  <a:lnTo>
                    <a:pt x="45533" y="213"/>
                  </a:lnTo>
                  <a:lnTo>
                    <a:pt x="44378" y="213"/>
                  </a:lnTo>
                  <a:cubicBezTo>
                    <a:pt x="44317" y="152"/>
                    <a:pt x="44257" y="92"/>
                    <a:pt x="44226" y="92"/>
                  </a:cubicBezTo>
                  <a:cubicBezTo>
                    <a:pt x="44226" y="85"/>
                    <a:pt x="44225" y="83"/>
                    <a:pt x="44223" y="83"/>
                  </a:cubicBezTo>
                  <a:cubicBezTo>
                    <a:pt x="44214" y="83"/>
                    <a:pt x="44190" y="122"/>
                    <a:pt x="44165" y="122"/>
                  </a:cubicBezTo>
                  <a:lnTo>
                    <a:pt x="44044" y="244"/>
                  </a:lnTo>
                  <a:cubicBezTo>
                    <a:pt x="44015" y="239"/>
                    <a:pt x="43985" y="237"/>
                    <a:pt x="43954" y="237"/>
                  </a:cubicBezTo>
                  <a:cubicBezTo>
                    <a:pt x="43877" y="237"/>
                    <a:pt x="43797" y="248"/>
                    <a:pt x="43721" y="248"/>
                  </a:cubicBezTo>
                  <a:cubicBezTo>
                    <a:pt x="43640" y="248"/>
                    <a:pt x="43562" y="235"/>
                    <a:pt x="43497" y="183"/>
                  </a:cubicBezTo>
                  <a:lnTo>
                    <a:pt x="43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0" name="Google Shape;8590;p15"/>
            <p:cNvSpPr/>
            <p:nvPr/>
          </p:nvSpPr>
          <p:spPr>
            <a:xfrm>
              <a:off x="3999705" y="3308027"/>
              <a:ext cx="10907" cy="12643"/>
            </a:xfrm>
            <a:custGeom>
              <a:avLst/>
              <a:gdLst/>
              <a:ahLst/>
              <a:cxnLst/>
              <a:rect l="l" t="t" r="r" b="b"/>
              <a:pathLst>
                <a:path w="761" h="882" extrusionOk="0">
                  <a:moveTo>
                    <a:pt x="123" y="0"/>
                  </a:moveTo>
                  <a:cubicBezTo>
                    <a:pt x="1" y="274"/>
                    <a:pt x="92" y="486"/>
                    <a:pt x="62" y="730"/>
                  </a:cubicBezTo>
                  <a:cubicBezTo>
                    <a:pt x="183" y="730"/>
                    <a:pt x="244" y="790"/>
                    <a:pt x="244" y="881"/>
                  </a:cubicBezTo>
                  <a:cubicBezTo>
                    <a:pt x="305" y="851"/>
                    <a:pt x="396" y="821"/>
                    <a:pt x="427" y="790"/>
                  </a:cubicBezTo>
                  <a:cubicBezTo>
                    <a:pt x="427" y="699"/>
                    <a:pt x="427" y="638"/>
                    <a:pt x="427" y="578"/>
                  </a:cubicBezTo>
                  <a:cubicBezTo>
                    <a:pt x="366" y="517"/>
                    <a:pt x="305" y="486"/>
                    <a:pt x="244" y="426"/>
                  </a:cubicBezTo>
                  <a:cubicBezTo>
                    <a:pt x="291" y="394"/>
                    <a:pt x="325" y="381"/>
                    <a:pt x="348" y="381"/>
                  </a:cubicBezTo>
                  <a:cubicBezTo>
                    <a:pt x="415" y="381"/>
                    <a:pt x="404" y="488"/>
                    <a:pt x="427" y="578"/>
                  </a:cubicBezTo>
                  <a:cubicBezTo>
                    <a:pt x="518" y="517"/>
                    <a:pt x="639" y="578"/>
                    <a:pt x="730" y="486"/>
                  </a:cubicBezTo>
                  <a:lnTo>
                    <a:pt x="761" y="304"/>
                  </a:lnTo>
                  <a:lnTo>
                    <a:pt x="487" y="30"/>
                  </a:lnTo>
                  <a:lnTo>
                    <a:pt x="305" y="15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1" name="Google Shape;8591;p15"/>
            <p:cNvSpPr/>
            <p:nvPr/>
          </p:nvSpPr>
          <p:spPr>
            <a:xfrm>
              <a:off x="4010168" y="3287786"/>
              <a:ext cx="10463" cy="5863"/>
            </a:xfrm>
            <a:custGeom>
              <a:avLst/>
              <a:gdLst/>
              <a:ahLst/>
              <a:cxnLst/>
              <a:rect l="l" t="t" r="r" b="b"/>
              <a:pathLst>
                <a:path w="730" h="409" extrusionOk="0">
                  <a:moveTo>
                    <a:pt x="227" y="0"/>
                  </a:moveTo>
                  <a:cubicBezTo>
                    <a:pt x="217" y="0"/>
                    <a:pt x="203" y="4"/>
                    <a:pt x="183" y="14"/>
                  </a:cubicBezTo>
                  <a:cubicBezTo>
                    <a:pt x="122" y="14"/>
                    <a:pt x="92" y="44"/>
                    <a:pt x="0" y="75"/>
                  </a:cubicBezTo>
                  <a:lnTo>
                    <a:pt x="61" y="379"/>
                  </a:lnTo>
                  <a:cubicBezTo>
                    <a:pt x="304" y="348"/>
                    <a:pt x="517" y="409"/>
                    <a:pt x="730" y="257"/>
                  </a:cubicBezTo>
                  <a:cubicBezTo>
                    <a:pt x="578" y="166"/>
                    <a:pt x="365" y="166"/>
                    <a:pt x="274" y="14"/>
                  </a:cubicBezTo>
                  <a:cubicBezTo>
                    <a:pt x="254" y="14"/>
                    <a:pt x="24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2" name="Google Shape;8592;p15"/>
            <p:cNvSpPr/>
            <p:nvPr/>
          </p:nvSpPr>
          <p:spPr>
            <a:xfrm>
              <a:off x="3462996" y="3361612"/>
              <a:ext cx="5676" cy="7426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244" y="1"/>
                  </a:moveTo>
                  <a:cubicBezTo>
                    <a:pt x="0" y="274"/>
                    <a:pt x="0" y="274"/>
                    <a:pt x="31" y="517"/>
                  </a:cubicBezTo>
                  <a:lnTo>
                    <a:pt x="304" y="487"/>
                  </a:lnTo>
                  <a:cubicBezTo>
                    <a:pt x="304" y="305"/>
                    <a:pt x="396" y="12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3" name="Google Shape;8593;p15"/>
            <p:cNvSpPr/>
            <p:nvPr/>
          </p:nvSpPr>
          <p:spPr>
            <a:xfrm>
              <a:off x="3995793" y="3318263"/>
              <a:ext cx="7424" cy="5462"/>
            </a:xfrm>
            <a:custGeom>
              <a:avLst/>
              <a:gdLst/>
              <a:ahLst/>
              <a:cxnLst/>
              <a:rect l="l" t="t" r="r" b="b"/>
              <a:pathLst>
                <a:path w="518" h="381" extrusionOk="0">
                  <a:moveTo>
                    <a:pt x="168" y="0"/>
                  </a:moveTo>
                  <a:cubicBezTo>
                    <a:pt x="114" y="0"/>
                    <a:pt x="61" y="16"/>
                    <a:pt x="0" y="76"/>
                  </a:cubicBezTo>
                  <a:lnTo>
                    <a:pt x="31" y="380"/>
                  </a:lnTo>
                  <a:cubicBezTo>
                    <a:pt x="152" y="350"/>
                    <a:pt x="304" y="350"/>
                    <a:pt x="456" y="319"/>
                  </a:cubicBezTo>
                  <a:cubicBezTo>
                    <a:pt x="487" y="319"/>
                    <a:pt x="487" y="228"/>
                    <a:pt x="517" y="198"/>
                  </a:cubicBezTo>
                  <a:cubicBezTo>
                    <a:pt x="396" y="198"/>
                    <a:pt x="335" y="137"/>
                    <a:pt x="335" y="16"/>
                  </a:cubicBezTo>
                  <a:cubicBezTo>
                    <a:pt x="274" y="16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4" name="Google Shape;8594;p15"/>
            <p:cNvSpPr/>
            <p:nvPr/>
          </p:nvSpPr>
          <p:spPr>
            <a:xfrm>
              <a:off x="3791469" y="3379917"/>
              <a:ext cx="5246" cy="7426"/>
            </a:xfrm>
            <a:custGeom>
              <a:avLst/>
              <a:gdLst/>
              <a:ahLst/>
              <a:cxnLst/>
              <a:rect l="l" t="t" r="r" b="b"/>
              <a:pathLst>
                <a:path w="366" h="518" extrusionOk="0">
                  <a:moveTo>
                    <a:pt x="1" y="0"/>
                  </a:moveTo>
                  <a:lnTo>
                    <a:pt x="1" y="517"/>
                  </a:lnTo>
                  <a:cubicBezTo>
                    <a:pt x="122" y="426"/>
                    <a:pt x="153" y="456"/>
                    <a:pt x="183" y="365"/>
                  </a:cubicBezTo>
                  <a:cubicBezTo>
                    <a:pt x="214" y="274"/>
                    <a:pt x="366" y="365"/>
                    <a:pt x="335" y="213"/>
                  </a:cubicBezTo>
                  <a:cubicBezTo>
                    <a:pt x="244" y="152"/>
                    <a:pt x="18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5" name="Google Shape;8595;p15"/>
            <p:cNvSpPr/>
            <p:nvPr/>
          </p:nvSpPr>
          <p:spPr>
            <a:xfrm>
              <a:off x="3995363" y="3283185"/>
              <a:ext cx="6106" cy="4802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43" y="0"/>
                  </a:moveTo>
                  <a:lnTo>
                    <a:pt x="0" y="244"/>
                  </a:lnTo>
                  <a:cubicBezTo>
                    <a:pt x="46" y="304"/>
                    <a:pt x="114" y="335"/>
                    <a:pt x="182" y="335"/>
                  </a:cubicBezTo>
                  <a:cubicBezTo>
                    <a:pt x="251" y="335"/>
                    <a:pt x="319" y="304"/>
                    <a:pt x="365" y="244"/>
                  </a:cubicBezTo>
                  <a:cubicBezTo>
                    <a:pt x="334" y="152"/>
                    <a:pt x="426" y="31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6" name="Google Shape;8596;p15"/>
            <p:cNvSpPr/>
            <p:nvPr/>
          </p:nvSpPr>
          <p:spPr>
            <a:xfrm>
              <a:off x="4045455" y="3298437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22" y="0"/>
                  </a:moveTo>
                  <a:cubicBezTo>
                    <a:pt x="61" y="31"/>
                    <a:pt x="1" y="31"/>
                    <a:pt x="1" y="61"/>
                  </a:cubicBezTo>
                  <a:cubicBezTo>
                    <a:pt x="1" y="152"/>
                    <a:pt x="1" y="213"/>
                    <a:pt x="31" y="304"/>
                  </a:cubicBezTo>
                  <a:lnTo>
                    <a:pt x="122" y="304"/>
                  </a:lnTo>
                  <a:cubicBezTo>
                    <a:pt x="152" y="213"/>
                    <a:pt x="152" y="152"/>
                    <a:pt x="152" y="61"/>
                  </a:cubicBezTo>
                  <a:cubicBezTo>
                    <a:pt x="15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7" name="Google Shape;8597;p15"/>
            <p:cNvSpPr/>
            <p:nvPr/>
          </p:nvSpPr>
          <p:spPr>
            <a:xfrm>
              <a:off x="4030649" y="3302953"/>
              <a:ext cx="5231" cy="2967"/>
            </a:xfrm>
            <a:custGeom>
              <a:avLst/>
              <a:gdLst/>
              <a:ahLst/>
              <a:cxnLst/>
              <a:rect l="l" t="t" r="r" b="b"/>
              <a:pathLst>
                <a:path w="365" h="207" extrusionOk="0">
                  <a:moveTo>
                    <a:pt x="129" y="0"/>
                  </a:moveTo>
                  <a:cubicBezTo>
                    <a:pt x="72" y="0"/>
                    <a:pt x="29" y="40"/>
                    <a:pt x="0" y="141"/>
                  </a:cubicBezTo>
                  <a:cubicBezTo>
                    <a:pt x="56" y="184"/>
                    <a:pt x="106" y="206"/>
                    <a:pt x="159" y="206"/>
                  </a:cubicBezTo>
                  <a:cubicBezTo>
                    <a:pt x="219" y="206"/>
                    <a:pt x="283" y="176"/>
                    <a:pt x="365" y="111"/>
                  </a:cubicBezTo>
                  <a:cubicBezTo>
                    <a:pt x="270" y="47"/>
                    <a:pt x="191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8" name="Google Shape;8598;p15"/>
            <p:cNvSpPr/>
            <p:nvPr/>
          </p:nvSpPr>
          <p:spPr>
            <a:xfrm>
              <a:off x="3983596" y="3321087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213" y="1"/>
                  </a:moveTo>
                  <a:cubicBezTo>
                    <a:pt x="152" y="1"/>
                    <a:pt x="61" y="1"/>
                    <a:pt x="0" y="31"/>
                  </a:cubicBezTo>
                  <a:lnTo>
                    <a:pt x="0" y="122"/>
                  </a:lnTo>
                  <a:cubicBezTo>
                    <a:pt x="61" y="153"/>
                    <a:pt x="152" y="153"/>
                    <a:pt x="213" y="153"/>
                  </a:cubicBezTo>
                  <a:cubicBezTo>
                    <a:pt x="243" y="153"/>
                    <a:pt x="304" y="153"/>
                    <a:pt x="274" y="92"/>
                  </a:cubicBezTo>
                  <a:cubicBezTo>
                    <a:pt x="274" y="62"/>
                    <a:pt x="243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9" name="Google Shape;8599;p15"/>
            <p:cNvSpPr/>
            <p:nvPr/>
          </p:nvSpPr>
          <p:spPr>
            <a:xfrm>
              <a:off x="4104705" y="3245283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61" y="0"/>
                  </a:moveTo>
                  <a:cubicBezTo>
                    <a:pt x="61" y="0"/>
                    <a:pt x="31" y="30"/>
                    <a:pt x="0" y="61"/>
                  </a:cubicBezTo>
                  <a:lnTo>
                    <a:pt x="122" y="122"/>
                  </a:lnTo>
                  <a:lnTo>
                    <a:pt x="183" y="61"/>
                  </a:lnTo>
                  <a:cubicBezTo>
                    <a:pt x="152" y="30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0" name="Google Shape;8600;p15"/>
            <p:cNvSpPr/>
            <p:nvPr/>
          </p:nvSpPr>
          <p:spPr>
            <a:xfrm>
              <a:off x="4005811" y="3280132"/>
              <a:ext cx="1763" cy="2638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1" y="1"/>
                  </a:moveTo>
                  <a:cubicBezTo>
                    <a:pt x="31" y="62"/>
                    <a:pt x="31" y="92"/>
                    <a:pt x="1" y="122"/>
                  </a:cubicBezTo>
                  <a:cubicBezTo>
                    <a:pt x="1" y="153"/>
                    <a:pt x="31" y="183"/>
                    <a:pt x="61" y="183"/>
                  </a:cubicBezTo>
                  <a:lnTo>
                    <a:pt x="122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1" name="Google Shape;8601;p15"/>
            <p:cNvSpPr/>
            <p:nvPr/>
          </p:nvSpPr>
          <p:spPr>
            <a:xfrm>
              <a:off x="3998401" y="3295384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62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31" y="122"/>
                    <a:pt x="31" y="153"/>
                    <a:pt x="62" y="183"/>
                  </a:cubicBezTo>
                  <a:lnTo>
                    <a:pt x="122" y="122"/>
                  </a:lnTo>
                  <a:cubicBezTo>
                    <a:pt x="92" y="92"/>
                    <a:pt x="92" y="6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2" name="Google Shape;8602;p15"/>
            <p:cNvSpPr/>
            <p:nvPr/>
          </p:nvSpPr>
          <p:spPr>
            <a:xfrm>
              <a:off x="4013221" y="3313690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0" y="61"/>
                  </a:cubicBezTo>
                  <a:lnTo>
                    <a:pt x="61" y="122"/>
                  </a:lnTo>
                  <a:lnTo>
                    <a:pt x="152" y="61"/>
                  </a:ln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3" name="Google Shape;8603;p15"/>
            <p:cNvSpPr/>
            <p:nvPr/>
          </p:nvSpPr>
          <p:spPr>
            <a:xfrm>
              <a:off x="3966167" y="336161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61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92"/>
                    <a:pt x="31" y="122"/>
                    <a:pt x="61" y="183"/>
                  </a:cubicBezTo>
                  <a:cubicBezTo>
                    <a:pt x="61" y="153"/>
                    <a:pt x="92" y="122"/>
                    <a:pt x="92" y="122"/>
                  </a:cubicBezTo>
                  <a:cubicBezTo>
                    <a:pt x="92" y="61"/>
                    <a:pt x="61" y="3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4" name="Google Shape;8604;p15"/>
            <p:cNvSpPr/>
            <p:nvPr/>
          </p:nvSpPr>
          <p:spPr>
            <a:xfrm>
              <a:off x="3530517" y="337163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31" y="1"/>
                  </a:move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31" y="122"/>
                    <a:pt x="31" y="183"/>
                  </a:cubicBezTo>
                  <a:cubicBezTo>
                    <a:pt x="62" y="153"/>
                    <a:pt x="92" y="122"/>
                    <a:pt x="92" y="122"/>
                  </a:cubicBezTo>
                  <a:cubicBezTo>
                    <a:pt x="92" y="62"/>
                    <a:pt x="62" y="3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5" name="Google Shape;8605;p15"/>
            <p:cNvSpPr/>
            <p:nvPr/>
          </p:nvSpPr>
          <p:spPr>
            <a:xfrm>
              <a:off x="3778842" y="3384705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92"/>
                    <a:pt x="61" y="92"/>
                    <a:pt x="122" y="122"/>
                  </a:cubicBezTo>
                  <a:cubicBezTo>
                    <a:pt x="122" y="122"/>
                    <a:pt x="152" y="92"/>
                    <a:pt x="183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6" name="Google Shape;8606;p15"/>
            <p:cNvSpPr/>
            <p:nvPr/>
          </p:nvSpPr>
          <p:spPr>
            <a:xfrm>
              <a:off x="3796270" y="3383831"/>
              <a:ext cx="2193" cy="2652"/>
            </a:xfrm>
            <a:custGeom>
              <a:avLst/>
              <a:gdLst/>
              <a:ahLst/>
              <a:cxnLst/>
              <a:rect l="l" t="t" r="r" b="b"/>
              <a:pathLst>
                <a:path w="153" h="1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93"/>
                    <a:pt x="11" y="185"/>
                    <a:pt x="70" y="185"/>
                  </a:cubicBezTo>
                  <a:cubicBezTo>
                    <a:pt x="89" y="185"/>
                    <a:pt x="115" y="175"/>
                    <a:pt x="152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7" name="Google Shape;8607;p15"/>
            <p:cNvSpPr/>
            <p:nvPr/>
          </p:nvSpPr>
          <p:spPr>
            <a:xfrm>
              <a:off x="3764466" y="3386884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lnTo>
                    <a:pt x="0" y="122"/>
                  </a:lnTo>
                  <a:lnTo>
                    <a:pt x="61" y="183"/>
                  </a:lnTo>
                  <a:cubicBezTo>
                    <a:pt x="61" y="122"/>
                    <a:pt x="91" y="92"/>
                    <a:pt x="91" y="61"/>
                  </a:cubicBezTo>
                  <a:cubicBezTo>
                    <a:pt x="12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8" name="Google Shape;8608;p15"/>
            <p:cNvSpPr/>
            <p:nvPr/>
          </p:nvSpPr>
          <p:spPr>
            <a:xfrm>
              <a:off x="3170671" y="3325889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275" y="0"/>
                  </a:moveTo>
                  <a:cubicBezTo>
                    <a:pt x="123" y="31"/>
                    <a:pt x="1" y="0"/>
                    <a:pt x="123" y="15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9" name="Google Shape;8609;p15"/>
            <p:cNvSpPr/>
            <p:nvPr/>
          </p:nvSpPr>
          <p:spPr>
            <a:xfrm>
              <a:off x="4013221" y="3153338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cubicBezTo>
                    <a:pt x="31" y="61"/>
                    <a:pt x="31" y="92"/>
                    <a:pt x="0" y="122"/>
                  </a:cubicBezTo>
                  <a:cubicBezTo>
                    <a:pt x="0" y="153"/>
                    <a:pt x="61" y="183"/>
                    <a:pt x="61" y="183"/>
                  </a:cubicBezTo>
                  <a:lnTo>
                    <a:pt x="122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10" name="Google Shape;8610;p15"/>
          <p:cNvGrpSpPr/>
          <p:nvPr/>
        </p:nvGrpSpPr>
        <p:grpSpPr>
          <a:xfrm rot="-6650737">
            <a:off x="-5143727" y="2175804"/>
            <a:ext cx="9407021" cy="2314295"/>
            <a:chOff x="3101846" y="3139835"/>
            <a:chExt cx="1025519" cy="252296"/>
          </a:xfrm>
        </p:grpSpPr>
        <p:sp>
          <p:nvSpPr>
            <p:cNvPr id="8611" name="Google Shape;8611;p15"/>
            <p:cNvSpPr/>
            <p:nvPr/>
          </p:nvSpPr>
          <p:spPr>
            <a:xfrm>
              <a:off x="3101846" y="3139835"/>
              <a:ext cx="1025519" cy="252296"/>
            </a:xfrm>
            <a:custGeom>
              <a:avLst/>
              <a:gdLst/>
              <a:ahLst/>
              <a:cxnLst/>
              <a:rect l="l" t="t" r="r" b="b"/>
              <a:pathLst>
                <a:path w="71552" h="17600" extrusionOk="0">
                  <a:moveTo>
                    <a:pt x="54804" y="639"/>
                  </a:moveTo>
                  <a:lnTo>
                    <a:pt x="54865" y="699"/>
                  </a:lnTo>
                  <a:cubicBezTo>
                    <a:pt x="54834" y="730"/>
                    <a:pt x="54804" y="730"/>
                    <a:pt x="54773" y="760"/>
                  </a:cubicBezTo>
                  <a:cubicBezTo>
                    <a:pt x="54743" y="760"/>
                    <a:pt x="54713" y="699"/>
                    <a:pt x="54713" y="699"/>
                  </a:cubicBezTo>
                  <a:lnTo>
                    <a:pt x="54804" y="639"/>
                  </a:lnTo>
                  <a:close/>
                  <a:moveTo>
                    <a:pt x="56871" y="791"/>
                  </a:moveTo>
                  <a:cubicBezTo>
                    <a:pt x="56901" y="821"/>
                    <a:pt x="56932" y="851"/>
                    <a:pt x="56932" y="851"/>
                  </a:cubicBezTo>
                  <a:cubicBezTo>
                    <a:pt x="56901" y="882"/>
                    <a:pt x="56901" y="943"/>
                    <a:pt x="56871" y="973"/>
                  </a:cubicBezTo>
                  <a:lnTo>
                    <a:pt x="56810" y="912"/>
                  </a:lnTo>
                  <a:lnTo>
                    <a:pt x="56871" y="791"/>
                  </a:lnTo>
                  <a:close/>
                  <a:moveTo>
                    <a:pt x="58421" y="1003"/>
                  </a:moveTo>
                  <a:cubicBezTo>
                    <a:pt x="58451" y="1003"/>
                    <a:pt x="58482" y="1034"/>
                    <a:pt x="58543" y="1064"/>
                  </a:cubicBezTo>
                  <a:lnTo>
                    <a:pt x="58451" y="1125"/>
                  </a:lnTo>
                  <a:lnTo>
                    <a:pt x="58360" y="1064"/>
                  </a:lnTo>
                  <a:lnTo>
                    <a:pt x="58421" y="1003"/>
                  </a:lnTo>
                  <a:close/>
                  <a:moveTo>
                    <a:pt x="50974" y="943"/>
                  </a:moveTo>
                  <a:cubicBezTo>
                    <a:pt x="51004" y="1003"/>
                    <a:pt x="51004" y="1034"/>
                    <a:pt x="51035" y="1095"/>
                  </a:cubicBezTo>
                  <a:cubicBezTo>
                    <a:pt x="51035" y="1095"/>
                    <a:pt x="51004" y="1125"/>
                    <a:pt x="50974" y="1155"/>
                  </a:cubicBezTo>
                  <a:cubicBezTo>
                    <a:pt x="50944" y="1095"/>
                    <a:pt x="50913" y="1064"/>
                    <a:pt x="50913" y="1034"/>
                  </a:cubicBezTo>
                  <a:cubicBezTo>
                    <a:pt x="50913" y="1003"/>
                    <a:pt x="50944" y="973"/>
                    <a:pt x="50974" y="973"/>
                  </a:cubicBezTo>
                  <a:lnTo>
                    <a:pt x="50974" y="943"/>
                  </a:lnTo>
                  <a:close/>
                  <a:moveTo>
                    <a:pt x="54105" y="973"/>
                  </a:moveTo>
                  <a:lnTo>
                    <a:pt x="54166" y="1095"/>
                  </a:lnTo>
                  <a:lnTo>
                    <a:pt x="54105" y="1155"/>
                  </a:lnTo>
                  <a:cubicBezTo>
                    <a:pt x="54074" y="1095"/>
                    <a:pt x="54044" y="1064"/>
                    <a:pt x="54044" y="1034"/>
                  </a:cubicBezTo>
                  <a:cubicBezTo>
                    <a:pt x="54044" y="1003"/>
                    <a:pt x="54074" y="973"/>
                    <a:pt x="54105" y="973"/>
                  </a:cubicBezTo>
                  <a:close/>
                  <a:moveTo>
                    <a:pt x="56536" y="973"/>
                  </a:moveTo>
                  <a:cubicBezTo>
                    <a:pt x="56567" y="1003"/>
                    <a:pt x="56567" y="1034"/>
                    <a:pt x="56597" y="1095"/>
                  </a:cubicBezTo>
                  <a:cubicBezTo>
                    <a:pt x="56597" y="1095"/>
                    <a:pt x="56536" y="1125"/>
                    <a:pt x="56536" y="1155"/>
                  </a:cubicBezTo>
                  <a:lnTo>
                    <a:pt x="56476" y="1034"/>
                  </a:lnTo>
                  <a:lnTo>
                    <a:pt x="56536" y="973"/>
                  </a:lnTo>
                  <a:close/>
                  <a:moveTo>
                    <a:pt x="49758" y="1186"/>
                  </a:moveTo>
                  <a:cubicBezTo>
                    <a:pt x="49789" y="1186"/>
                    <a:pt x="49819" y="1216"/>
                    <a:pt x="49819" y="1216"/>
                  </a:cubicBezTo>
                  <a:lnTo>
                    <a:pt x="49849" y="1216"/>
                  </a:lnTo>
                  <a:cubicBezTo>
                    <a:pt x="49789" y="1247"/>
                    <a:pt x="49758" y="1277"/>
                    <a:pt x="49697" y="1277"/>
                  </a:cubicBezTo>
                  <a:cubicBezTo>
                    <a:pt x="49697" y="1277"/>
                    <a:pt x="49667" y="1247"/>
                    <a:pt x="49667" y="1216"/>
                  </a:cubicBezTo>
                  <a:cubicBezTo>
                    <a:pt x="49697" y="1216"/>
                    <a:pt x="49728" y="1186"/>
                    <a:pt x="49758" y="1186"/>
                  </a:cubicBezTo>
                  <a:close/>
                  <a:moveTo>
                    <a:pt x="42433" y="1155"/>
                  </a:moveTo>
                  <a:lnTo>
                    <a:pt x="42494" y="1216"/>
                  </a:lnTo>
                  <a:lnTo>
                    <a:pt x="42433" y="1307"/>
                  </a:lnTo>
                  <a:cubicBezTo>
                    <a:pt x="42433" y="1307"/>
                    <a:pt x="42402" y="1247"/>
                    <a:pt x="42402" y="1247"/>
                  </a:cubicBezTo>
                  <a:cubicBezTo>
                    <a:pt x="42402" y="1216"/>
                    <a:pt x="42433" y="1186"/>
                    <a:pt x="42433" y="1155"/>
                  </a:cubicBezTo>
                  <a:close/>
                  <a:moveTo>
                    <a:pt x="55687" y="928"/>
                  </a:moveTo>
                  <a:cubicBezTo>
                    <a:pt x="55761" y="928"/>
                    <a:pt x="55835" y="953"/>
                    <a:pt x="55898" y="1003"/>
                  </a:cubicBezTo>
                  <a:lnTo>
                    <a:pt x="55685" y="1307"/>
                  </a:lnTo>
                  <a:lnTo>
                    <a:pt x="55442" y="1277"/>
                  </a:lnTo>
                  <a:lnTo>
                    <a:pt x="55412" y="1064"/>
                  </a:lnTo>
                  <a:cubicBezTo>
                    <a:pt x="55483" y="976"/>
                    <a:pt x="55584" y="928"/>
                    <a:pt x="55687" y="928"/>
                  </a:cubicBezTo>
                  <a:close/>
                  <a:moveTo>
                    <a:pt x="59150" y="791"/>
                  </a:moveTo>
                  <a:lnTo>
                    <a:pt x="59302" y="943"/>
                  </a:lnTo>
                  <a:lnTo>
                    <a:pt x="59819" y="943"/>
                  </a:lnTo>
                  <a:lnTo>
                    <a:pt x="60002" y="1125"/>
                  </a:lnTo>
                  <a:cubicBezTo>
                    <a:pt x="60026" y="1143"/>
                    <a:pt x="60054" y="1149"/>
                    <a:pt x="60084" y="1149"/>
                  </a:cubicBezTo>
                  <a:cubicBezTo>
                    <a:pt x="60144" y="1149"/>
                    <a:pt x="60211" y="1125"/>
                    <a:pt x="60273" y="1125"/>
                  </a:cubicBezTo>
                  <a:cubicBezTo>
                    <a:pt x="60335" y="1125"/>
                    <a:pt x="60391" y="1149"/>
                    <a:pt x="60427" y="1247"/>
                  </a:cubicBezTo>
                  <a:cubicBezTo>
                    <a:pt x="60397" y="1277"/>
                    <a:pt x="60366" y="1307"/>
                    <a:pt x="60366" y="1307"/>
                  </a:cubicBezTo>
                  <a:lnTo>
                    <a:pt x="59485" y="1307"/>
                  </a:lnTo>
                  <a:lnTo>
                    <a:pt x="59302" y="1155"/>
                  </a:lnTo>
                  <a:lnTo>
                    <a:pt x="59120" y="1307"/>
                  </a:lnTo>
                  <a:lnTo>
                    <a:pt x="58877" y="1034"/>
                  </a:lnTo>
                  <a:lnTo>
                    <a:pt x="59150" y="791"/>
                  </a:lnTo>
                  <a:close/>
                  <a:moveTo>
                    <a:pt x="60853" y="1155"/>
                  </a:moveTo>
                  <a:cubicBezTo>
                    <a:pt x="60883" y="1155"/>
                    <a:pt x="60913" y="1186"/>
                    <a:pt x="60913" y="1186"/>
                  </a:cubicBezTo>
                  <a:cubicBezTo>
                    <a:pt x="60913" y="1247"/>
                    <a:pt x="60883" y="1277"/>
                    <a:pt x="60853" y="1307"/>
                  </a:cubicBezTo>
                  <a:lnTo>
                    <a:pt x="60792" y="1247"/>
                  </a:lnTo>
                  <a:lnTo>
                    <a:pt x="60853" y="1155"/>
                  </a:lnTo>
                  <a:close/>
                  <a:moveTo>
                    <a:pt x="61886" y="1277"/>
                  </a:moveTo>
                  <a:cubicBezTo>
                    <a:pt x="61825" y="1338"/>
                    <a:pt x="61795" y="1399"/>
                    <a:pt x="61734" y="1459"/>
                  </a:cubicBezTo>
                  <a:cubicBezTo>
                    <a:pt x="61643" y="1277"/>
                    <a:pt x="61764" y="1307"/>
                    <a:pt x="61886" y="1277"/>
                  </a:cubicBezTo>
                  <a:close/>
                  <a:moveTo>
                    <a:pt x="53558" y="1155"/>
                  </a:moveTo>
                  <a:lnTo>
                    <a:pt x="53558" y="1155"/>
                  </a:lnTo>
                  <a:cubicBezTo>
                    <a:pt x="53740" y="1247"/>
                    <a:pt x="53679" y="1368"/>
                    <a:pt x="53588" y="1520"/>
                  </a:cubicBezTo>
                  <a:lnTo>
                    <a:pt x="53588" y="1490"/>
                  </a:lnTo>
                  <a:cubicBezTo>
                    <a:pt x="53466" y="1368"/>
                    <a:pt x="53466" y="1247"/>
                    <a:pt x="53558" y="1155"/>
                  </a:cubicBezTo>
                  <a:close/>
                  <a:moveTo>
                    <a:pt x="20730" y="1672"/>
                  </a:moveTo>
                  <a:lnTo>
                    <a:pt x="20791" y="1794"/>
                  </a:lnTo>
                  <a:lnTo>
                    <a:pt x="20730" y="1854"/>
                  </a:lnTo>
                  <a:cubicBezTo>
                    <a:pt x="20730" y="1824"/>
                    <a:pt x="20700" y="1763"/>
                    <a:pt x="20700" y="1733"/>
                  </a:cubicBezTo>
                  <a:cubicBezTo>
                    <a:pt x="20670" y="1733"/>
                    <a:pt x="20730" y="1672"/>
                    <a:pt x="20730" y="1672"/>
                  </a:cubicBezTo>
                  <a:close/>
                  <a:moveTo>
                    <a:pt x="49059" y="1672"/>
                  </a:moveTo>
                  <a:cubicBezTo>
                    <a:pt x="49089" y="1702"/>
                    <a:pt x="49089" y="1733"/>
                    <a:pt x="49120" y="1794"/>
                  </a:cubicBezTo>
                  <a:cubicBezTo>
                    <a:pt x="49120" y="1794"/>
                    <a:pt x="49089" y="1854"/>
                    <a:pt x="49059" y="1854"/>
                  </a:cubicBezTo>
                  <a:cubicBezTo>
                    <a:pt x="49029" y="1824"/>
                    <a:pt x="49029" y="1763"/>
                    <a:pt x="48998" y="1733"/>
                  </a:cubicBezTo>
                  <a:cubicBezTo>
                    <a:pt x="48998" y="1733"/>
                    <a:pt x="49029" y="1672"/>
                    <a:pt x="49059" y="1672"/>
                  </a:cubicBezTo>
                  <a:close/>
                  <a:moveTo>
                    <a:pt x="57935" y="1672"/>
                  </a:moveTo>
                  <a:lnTo>
                    <a:pt x="57995" y="1794"/>
                  </a:lnTo>
                  <a:lnTo>
                    <a:pt x="57935" y="1854"/>
                  </a:lnTo>
                  <a:cubicBezTo>
                    <a:pt x="57904" y="1824"/>
                    <a:pt x="57874" y="1763"/>
                    <a:pt x="57874" y="1733"/>
                  </a:cubicBezTo>
                  <a:cubicBezTo>
                    <a:pt x="57874" y="1733"/>
                    <a:pt x="57904" y="1672"/>
                    <a:pt x="57935" y="1672"/>
                  </a:cubicBezTo>
                  <a:close/>
                  <a:moveTo>
                    <a:pt x="45564" y="1702"/>
                  </a:moveTo>
                  <a:cubicBezTo>
                    <a:pt x="45746" y="1702"/>
                    <a:pt x="45655" y="1854"/>
                    <a:pt x="45685" y="1915"/>
                  </a:cubicBezTo>
                  <a:cubicBezTo>
                    <a:pt x="45640" y="1991"/>
                    <a:pt x="45571" y="2029"/>
                    <a:pt x="45503" y="2029"/>
                  </a:cubicBezTo>
                  <a:cubicBezTo>
                    <a:pt x="45434" y="2029"/>
                    <a:pt x="45366" y="1991"/>
                    <a:pt x="45320" y="1915"/>
                  </a:cubicBezTo>
                  <a:lnTo>
                    <a:pt x="45564" y="1702"/>
                  </a:lnTo>
                  <a:close/>
                  <a:moveTo>
                    <a:pt x="41582" y="1854"/>
                  </a:moveTo>
                  <a:cubicBezTo>
                    <a:pt x="41612" y="1885"/>
                    <a:pt x="41643" y="1915"/>
                    <a:pt x="41643" y="1915"/>
                  </a:cubicBezTo>
                  <a:cubicBezTo>
                    <a:pt x="41643" y="1946"/>
                    <a:pt x="41612" y="2006"/>
                    <a:pt x="41582" y="2037"/>
                  </a:cubicBezTo>
                  <a:lnTo>
                    <a:pt x="41521" y="1976"/>
                  </a:lnTo>
                  <a:lnTo>
                    <a:pt x="41582" y="1854"/>
                  </a:lnTo>
                  <a:close/>
                  <a:moveTo>
                    <a:pt x="35989" y="2067"/>
                  </a:moveTo>
                  <a:cubicBezTo>
                    <a:pt x="36050" y="2067"/>
                    <a:pt x="36080" y="2098"/>
                    <a:pt x="36111" y="2128"/>
                  </a:cubicBezTo>
                  <a:lnTo>
                    <a:pt x="36050" y="2189"/>
                  </a:lnTo>
                  <a:lnTo>
                    <a:pt x="35959" y="2128"/>
                  </a:lnTo>
                  <a:cubicBezTo>
                    <a:pt x="35959" y="2098"/>
                    <a:pt x="35989" y="2067"/>
                    <a:pt x="35989" y="2067"/>
                  </a:cubicBezTo>
                  <a:close/>
                  <a:moveTo>
                    <a:pt x="36813" y="2025"/>
                  </a:moveTo>
                  <a:cubicBezTo>
                    <a:pt x="36867" y="2025"/>
                    <a:pt x="36921" y="2040"/>
                    <a:pt x="36962" y="2067"/>
                  </a:cubicBezTo>
                  <a:cubicBezTo>
                    <a:pt x="36931" y="2174"/>
                    <a:pt x="36886" y="2212"/>
                    <a:pt x="36829" y="2212"/>
                  </a:cubicBezTo>
                  <a:cubicBezTo>
                    <a:pt x="36772" y="2212"/>
                    <a:pt x="36703" y="2174"/>
                    <a:pt x="36627" y="2128"/>
                  </a:cubicBezTo>
                  <a:lnTo>
                    <a:pt x="36627" y="2098"/>
                  </a:lnTo>
                  <a:cubicBezTo>
                    <a:pt x="36677" y="2047"/>
                    <a:pt x="36746" y="2025"/>
                    <a:pt x="36813" y="2025"/>
                  </a:cubicBezTo>
                  <a:close/>
                  <a:moveTo>
                    <a:pt x="38269" y="2037"/>
                  </a:moveTo>
                  <a:cubicBezTo>
                    <a:pt x="38299" y="2037"/>
                    <a:pt x="38329" y="2128"/>
                    <a:pt x="38329" y="2158"/>
                  </a:cubicBezTo>
                  <a:cubicBezTo>
                    <a:pt x="38360" y="2158"/>
                    <a:pt x="38269" y="2219"/>
                    <a:pt x="38269" y="2219"/>
                  </a:cubicBezTo>
                  <a:cubicBezTo>
                    <a:pt x="38208" y="2189"/>
                    <a:pt x="38117" y="2158"/>
                    <a:pt x="38056" y="2158"/>
                  </a:cubicBezTo>
                  <a:lnTo>
                    <a:pt x="38056" y="2067"/>
                  </a:lnTo>
                  <a:lnTo>
                    <a:pt x="38056" y="2037"/>
                  </a:lnTo>
                  <a:close/>
                  <a:moveTo>
                    <a:pt x="31262" y="2195"/>
                  </a:moveTo>
                  <a:cubicBezTo>
                    <a:pt x="31312" y="2195"/>
                    <a:pt x="31361" y="2211"/>
                    <a:pt x="31399" y="2250"/>
                  </a:cubicBezTo>
                  <a:cubicBezTo>
                    <a:pt x="31369" y="2356"/>
                    <a:pt x="31323" y="2394"/>
                    <a:pt x="31266" y="2394"/>
                  </a:cubicBezTo>
                  <a:cubicBezTo>
                    <a:pt x="31209" y="2394"/>
                    <a:pt x="31141" y="2356"/>
                    <a:pt x="31065" y="2310"/>
                  </a:cubicBezTo>
                  <a:lnTo>
                    <a:pt x="31065" y="2280"/>
                  </a:lnTo>
                  <a:cubicBezTo>
                    <a:pt x="31118" y="2227"/>
                    <a:pt x="31191" y="2195"/>
                    <a:pt x="31262" y="2195"/>
                  </a:cubicBezTo>
                  <a:close/>
                  <a:moveTo>
                    <a:pt x="32477" y="2195"/>
                  </a:moveTo>
                  <a:cubicBezTo>
                    <a:pt x="32528" y="2195"/>
                    <a:pt x="32577" y="2211"/>
                    <a:pt x="32615" y="2250"/>
                  </a:cubicBezTo>
                  <a:cubicBezTo>
                    <a:pt x="32585" y="2356"/>
                    <a:pt x="32539" y="2394"/>
                    <a:pt x="32482" y="2394"/>
                  </a:cubicBezTo>
                  <a:cubicBezTo>
                    <a:pt x="32425" y="2394"/>
                    <a:pt x="32357" y="2356"/>
                    <a:pt x="32281" y="2310"/>
                  </a:cubicBezTo>
                  <a:lnTo>
                    <a:pt x="32281" y="2280"/>
                  </a:lnTo>
                  <a:cubicBezTo>
                    <a:pt x="32334" y="2227"/>
                    <a:pt x="32407" y="2195"/>
                    <a:pt x="32477" y="2195"/>
                  </a:cubicBezTo>
                  <a:close/>
                  <a:moveTo>
                    <a:pt x="62150" y="1833"/>
                  </a:moveTo>
                  <a:cubicBezTo>
                    <a:pt x="62215" y="1833"/>
                    <a:pt x="62295" y="1885"/>
                    <a:pt x="62433" y="2006"/>
                  </a:cubicBezTo>
                  <a:lnTo>
                    <a:pt x="63284" y="2006"/>
                  </a:lnTo>
                  <a:lnTo>
                    <a:pt x="63497" y="2189"/>
                  </a:lnTo>
                  <a:lnTo>
                    <a:pt x="64682" y="2189"/>
                  </a:lnTo>
                  <a:lnTo>
                    <a:pt x="64865" y="2371"/>
                  </a:lnTo>
                  <a:cubicBezTo>
                    <a:pt x="64899" y="2376"/>
                    <a:pt x="64932" y="2378"/>
                    <a:pt x="64965" y="2378"/>
                  </a:cubicBezTo>
                  <a:cubicBezTo>
                    <a:pt x="65048" y="2378"/>
                    <a:pt x="65128" y="2367"/>
                    <a:pt x="65208" y="2367"/>
                  </a:cubicBezTo>
                  <a:cubicBezTo>
                    <a:pt x="65294" y="2367"/>
                    <a:pt x="65381" y="2379"/>
                    <a:pt x="65473" y="2432"/>
                  </a:cubicBezTo>
                  <a:cubicBezTo>
                    <a:pt x="65442" y="2493"/>
                    <a:pt x="65412" y="2554"/>
                    <a:pt x="65382" y="2554"/>
                  </a:cubicBezTo>
                  <a:lnTo>
                    <a:pt x="64531" y="2554"/>
                  </a:lnTo>
                  <a:lnTo>
                    <a:pt x="64409" y="2432"/>
                  </a:lnTo>
                  <a:cubicBezTo>
                    <a:pt x="64379" y="2402"/>
                    <a:pt x="64348" y="2371"/>
                    <a:pt x="64348" y="2371"/>
                  </a:cubicBezTo>
                  <a:lnTo>
                    <a:pt x="63132" y="2371"/>
                  </a:lnTo>
                  <a:lnTo>
                    <a:pt x="62950" y="2189"/>
                  </a:lnTo>
                  <a:cubicBezTo>
                    <a:pt x="62927" y="2181"/>
                    <a:pt x="62907" y="2178"/>
                    <a:pt x="62887" y="2178"/>
                  </a:cubicBezTo>
                  <a:cubicBezTo>
                    <a:pt x="62752" y="2178"/>
                    <a:pt x="62695" y="2345"/>
                    <a:pt x="62616" y="2371"/>
                  </a:cubicBezTo>
                  <a:cubicBezTo>
                    <a:pt x="62596" y="2374"/>
                    <a:pt x="62578" y="2376"/>
                    <a:pt x="62560" y="2376"/>
                  </a:cubicBezTo>
                  <a:cubicBezTo>
                    <a:pt x="62420" y="2376"/>
                    <a:pt x="62363" y="2273"/>
                    <a:pt x="62281" y="2219"/>
                  </a:cubicBezTo>
                  <a:cubicBezTo>
                    <a:pt x="62190" y="2189"/>
                    <a:pt x="62099" y="2158"/>
                    <a:pt x="62008" y="2128"/>
                  </a:cubicBezTo>
                  <a:lnTo>
                    <a:pt x="62008" y="1915"/>
                  </a:lnTo>
                  <a:cubicBezTo>
                    <a:pt x="62060" y="1863"/>
                    <a:pt x="62101" y="1833"/>
                    <a:pt x="62150" y="1833"/>
                  </a:cubicBezTo>
                  <a:close/>
                  <a:moveTo>
                    <a:pt x="18177" y="2584"/>
                  </a:moveTo>
                  <a:cubicBezTo>
                    <a:pt x="18177" y="2584"/>
                    <a:pt x="18238" y="2645"/>
                    <a:pt x="18238" y="2645"/>
                  </a:cubicBezTo>
                  <a:cubicBezTo>
                    <a:pt x="18177" y="2675"/>
                    <a:pt x="18147" y="2675"/>
                    <a:pt x="18116" y="2706"/>
                  </a:cubicBezTo>
                  <a:cubicBezTo>
                    <a:pt x="18086" y="2706"/>
                    <a:pt x="18055" y="2675"/>
                    <a:pt x="18055" y="2645"/>
                  </a:cubicBezTo>
                  <a:cubicBezTo>
                    <a:pt x="18086" y="2614"/>
                    <a:pt x="18116" y="2614"/>
                    <a:pt x="18177" y="2584"/>
                  </a:cubicBezTo>
                  <a:close/>
                  <a:moveTo>
                    <a:pt x="18663" y="2554"/>
                  </a:moveTo>
                  <a:cubicBezTo>
                    <a:pt x="18694" y="2584"/>
                    <a:pt x="18724" y="2614"/>
                    <a:pt x="18724" y="2614"/>
                  </a:cubicBezTo>
                  <a:cubicBezTo>
                    <a:pt x="18694" y="2645"/>
                    <a:pt x="18694" y="2706"/>
                    <a:pt x="18663" y="2736"/>
                  </a:cubicBezTo>
                  <a:lnTo>
                    <a:pt x="18603" y="2675"/>
                  </a:lnTo>
                  <a:lnTo>
                    <a:pt x="18663" y="2554"/>
                  </a:lnTo>
                  <a:close/>
                  <a:moveTo>
                    <a:pt x="3739" y="3465"/>
                  </a:moveTo>
                  <a:cubicBezTo>
                    <a:pt x="3769" y="3465"/>
                    <a:pt x="3800" y="3526"/>
                    <a:pt x="3800" y="3526"/>
                  </a:cubicBezTo>
                  <a:cubicBezTo>
                    <a:pt x="3769" y="3557"/>
                    <a:pt x="3739" y="3557"/>
                    <a:pt x="3709" y="3587"/>
                  </a:cubicBezTo>
                  <a:cubicBezTo>
                    <a:pt x="3678" y="3587"/>
                    <a:pt x="3648" y="3557"/>
                    <a:pt x="3648" y="3526"/>
                  </a:cubicBezTo>
                  <a:cubicBezTo>
                    <a:pt x="3678" y="3526"/>
                    <a:pt x="3709" y="3496"/>
                    <a:pt x="3739" y="3465"/>
                  </a:cubicBezTo>
                  <a:close/>
                  <a:moveTo>
                    <a:pt x="3288" y="3420"/>
                  </a:moveTo>
                  <a:cubicBezTo>
                    <a:pt x="3341" y="3420"/>
                    <a:pt x="3399" y="3449"/>
                    <a:pt x="3466" y="3526"/>
                  </a:cubicBezTo>
                  <a:lnTo>
                    <a:pt x="3162" y="3769"/>
                  </a:lnTo>
                  <a:lnTo>
                    <a:pt x="3162" y="3800"/>
                  </a:lnTo>
                  <a:cubicBezTo>
                    <a:pt x="3113" y="3762"/>
                    <a:pt x="3069" y="3747"/>
                    <a:pt x="3027" y="3747"/>
                  </a:cubicBezTo>
                  <a:cubicBezTo>
                    <a:pt x="2867" y="3747"/>
                    <a:pt x="2740" y="3961"/>
                    <a:pt x="2563" y="3961"/>
                  </a:cubicBezTo>
                  <a:cubicBezTo>
                    <a:pt x="2523" y="3961"/>
                    <a:pt x="2479" y="3950"/>
                    <a:pt x="2432" y="3921"/>
                  </a:cubicBezTo>
                  <a:lnTo>
                    <a:pt x="2402" y="3709"/>
                  </a:lnTo>
                  <a:cubicBezTo>
                    <a:pt x="2477" y="3620"/>
                    <a:pt x="2563" y="3600"/>
                    <a:pt x="2654" y="3600"/>
                  </a:cubicBezTo>
                  <a:cubicBezTo>
                    <a:pt x="2730" y="3600"/>
                    <a:pt x="2809" y="3615"/>
                    <a:pt x="2887" y="3615"/>
                  </a:cubicBezTo>
                  <a:cubicBezTo>
                    <a:pt x="2939" y="3615"/>
                    <a:pt x="2990" y="3608"/>
                    <a:pt x="3040" y="3587"/>
                  </a:cubicBezTo>
                  <a:cubicBezTo>
                    <a:pt x="3117" y="3510"/>
                    <a:pt x="3195" y="3420"/>
                    <a:pt x="3288" y="3420"/>
                  </a:cubicBezTo>
                  <a:close/>
                  <a:moveTo>
                    <a:pt x="1399" y="3435"/>
                  </a:moveTo>
                  <a:cubicBezTo>
                    <a:pt x="1611" y="3526"/>
                    <a:pt x="1824" y="3648"/>
                    <a:pt x="2037" y="3769"/>
                  </a:cubicBezTo>
                  <a:lnTo>
                    <a:pt x="1125" y="3800"/>
                  </a:lnTo>
                  <a:lnTo>
                    <a:pt x="882" y="3982"/>
                  </a:lnTo>
                  <a:lnTo>
                    <a:pt x="852" y="3709"/>
                  </a:lnTo>
                  <a:lnTo>
                    <a:pt x="1125" y="3435"/>
                  </a:lnTo>
                  <a:close/>
                  <a:moveTo>
                    <a:pt x="61764" y="8420"/>
                  </a:moveTo>
                  <a:lnTo>
                    <a:pt x="61825" y="8481"/>
                  </a:lnTo>
                  <a:cubicBezTo>
                    <a:pt x="61795" y="8511"/>
                    <a:pt x="61764" y="8541"/>
                    <a:pt x="61734" y="8541"/>
                  </a:cubicBezTo>
                  <a:cubicBezTo>
                    <a:pt x="61704" y="8541"/>
                    <a:pt x="61673" y="8511"/>
                    <a:pt x="61673" y="8481"/>
                  </a:cubicBezTo>
                  <a:lnTo>
                    <a:pt x="61764" y="8420"/>
                  </a:lnTo>
                  <a:close/>
                  <a:moveTo>
                    <a:pt x="60883" y="9271"/>
                  </a:moveTo>
                  <a:lnTo>
                    <a:pt x="60883" y="9271"/>
                  </a:lnTo>
                  <a:cubicBezTo>
                    <a:pt x="60964" y="9392"/>
                    <a:pt x="60937" y="9419"/>
                    <a:pt x="60866" y="9433"/>
                  </a:cubicBezTo>
                  <a:lnTo>
                    <a:pt x="60866" y="9433"/>
                  </a:lnTo>
                  <a:cubicBezTo>
                    <a:pt x="60829" y="9379"/>
                    <a:pt x="60856" y="9325"/>
                    <a:pt x="60883" y="9271"/>
                  </a:cubicBezTo>
                  <a:close/>
                  <a:moveTo>
                    <a:pt x="60731" y="9453"/>
                  </a:moveTo>
                  <a:cubicBezTo>
                    <a:pt x="60731" y="9545"/>
                    <a:pt x="60701" y="9636"/>
                    <a:pt x="60609" y="9727"/>
                  </a:cubicBezTo>
                  <a:lnTo>
                    <a:pt x="60761" y="9879"/>
                  </a:lnTo>
                  <a:lnTo>
                    <a:pt x="60518" y="10152"/>
                  </a:lnTo>
                  <a:lnTo>
                    <a:pt x="60397" y="9818"/>
                  </a:lnTo>
                  <a:lnTo>
                    <a:pt x="60184" y="9788"/>
                  </a:lnTo>
                  <a:cubicBezTo>
                    <a:pt x="60093" y="9697"/>
                    <a:pt x="59971" y="9636"/>
                    <a:pt x="59941" y="9484"/>
                  </a:cubicBezTo>
                  <a:cubicBezTo>
                    <a:pt x="59971" y="9484"/>
                    <a:pt x="60002" y="9453"/>
                    <a:pt x="60032" y="9453"/>
                  </a:cubicBezTo>
                  <a:close/>
                  <a:moveTo>
                    <a:pt x="59247" y="9787"/>
                  </a:moveTo>
                  <a:cubicBezTo>
                    <a:pt x="59387" y="9787"/>
                    <a:pt x="59465" y="9973"/>
                    <a:pt x="59576" y="10061"/>
                  </a:cubicBezTo>
                  <a:lnTo>
                    <a:pt x="59302" y="10335"/>
                  </a:lnTo>
                  <a:lnTo>
                    <a:pt x="59059" y="9909"/>
                  </a:lnTo>
                  <a:lnTo>
                    <a:pt x="59059" y="9879"/>
                  </a:lnTo>
                  <a:cubicBezTo>
                    <a:pt x="59133" y="9813"/>
                    <a:pt x="59194" y="9787"/>
                    <a:pt x="59247" y="9787"/>
                  </a:cubicBezTo>
                  <a:close/>
                  <a:moveTo>
                    <a:pt x="59333" y="10517"/>
                  </a:moveTo>
                  <a:lnTo>
                    <a:pt x="59394" y="10639"/>
                  </a:lnTo>
                  <a:lnTo>
                    <a:pt x="59333" y="10700"/>
                  </a:lnTo>
                  <a:cubicBezTo>
                    <a:pt x="59302" y="10669"/>
                    <a:pt x="59272" y="10608"/>
                    <a:pt x="59272" y="10578"/>
                  </a:cubicBezTo>
                  <a:cubicBezTo>
                    <a:pt x="59272" y="10578"/>
                    <a:pt x="59302" y="10548"/>
                    <a:pt x="59333" y="10517"/>
                  </a:cubicBezTo>
                  <a:close/>
                  <a:moveTo>
                    <a:pt x="6505" y="10882"/>
                  </a:moveTo>
                  <a:lnTo>
                    <a:pt x="6566" y="10973"/>
                  </a:lnTo>
                  <a:lnTo>
                    <a:pt x="6505" y="11064"/>
                  </a:lnTo>
                  <a:cubicBezTo>
                    <a:pt x="6475" y="11004"/>
                    <a:pt x="6475" y="10973"/>
                    <a:pt x="6444" y="10943"/>
                  </a:cubicBezTo>
                  <a:cubicBezTo>
                    <a:pt x="6444" y="10912"/>
                    <a:pt x="6475" y="10882"/>
                    <a:pt x="6505" y="10882"/>
                  </a:cubicBezTo>
                  <a:close/>
                  <a:moveTo>
                    <a:pt x="13283" y="10852"/>
                  </a:moveTo>
                  <a:cubicBezTo>
                    <a:pt x="13375" y="11004"/>
                    <a:pt x="13405" y="11095"/>
                    <a:pt x="13283" y="11186"/>
                  </a:cubicBezTo>
                  <a:cubicBezTo>
                    <a:pt x="13101" y="11125"/>
                    <a:pt x="13162" y="11004"/>
                    <a:pt x="13253" y="10852"/>
                  </a:cubicBezTo>
                  <a:close/>
                  <a:moveTo>
                    <a:pt x="8390" y="11004"/>
                  </a:moveTo>
                  <a:cubicBezTo>
                    <a:pt x="8542" y="11095"/>
                    <a:pt x="8542" y="11307"/>
                    <a:pt x="8390" y="11399"/>
                  </a:cubicBezTo>
                  <a:cubicBezTo>
                    <a:pt x="8329" y="11307"/>
                    <a:pt x="8207" y="11247"/>
                    <a:pt x="8177" y="11064"/>
                  </a:cubicBezTo>
                  <a:lnTo>
                    <a:pt x="8390" y="11004"/>
                  </a:lnTo>
                  <a:close/>
                  <a:moveTo>
                    <a:pt x="9302" y="11399"/>
                  </a:moveTo>
                  <a:lnTo>
                    <a:pt x="9362" y="11520"/>
                  </a:lnTo>
                  <a:lnTo>
                    <a:pt x="9302" y="11581"/>
                  </a:lnTo>
                  <a:cubicBezTo>
                    <a:pt x="9271" y="11551"/>
                    <a:pt x="9241" y="11520"/>
                    <a:pt x="9241" y="11459"/>
                  </a:cubicBezTo>
                  <a:cubicBezTo>
                    <a:pt x="9241" y="11459"/>
                    <a:pt x="9271" y="11429"/>
                    <a:pt x="9302" y="11399"/>
                  </a:cubicBezTo>
                  <a:close/>
                  <a:moveTo>
                    <a:pt x="58634" y="11399"/>
                  </a:moveTo>
                  <a:lnTo>
                    <a:pt x="58695" y="11520"/>
                  </a:lnTo>
                  <a:lnTo>
                    <a:pt x="58634" y="11581"/>
                  </a:lnTo>
                  <a:cubicBezTo>
                    <a:pt x="58603" y="11551"/>
                    <a:pt x="58573" y="11520"/>
                    <a:pt x="58573" y="11459"/>
                  </a:cubicBezTo>
                  <a:cubicBezTo>
                    <a:pt x="58573" y="11459"/>
                    <a:pt x="58603" y="11429"/>
                    <a:pt x="58634" y="11399"/>
                  </a:cubicBezTo>
                  <a:close/>
                  <a:moveTo>
                    <a:pt x="59150" y="11399"/>
                  </a:moveTo>
                  <a:cubicBezTo>
                    <a:pt x="59181" y="11429"/>
                    <a:pt x="59181" y="11490"/>
                    <a:pt x="59211" y="11520"/>
                  </a:cubicBezTo>
                  <a:cubicBezTo>
                    <a:pt x="59211" y="11551"/>
                    <a:pt x="59181" y="11551"/>
                    <a:pt x="59150" y="11581"/>
                  </a:cubicBezTo>
                  <a:cubicBezTo>
                    <a:pt x="59120" y="11551"/>
                    <a:pt x="59120" y="11520"/>
                    <a:pt x="59090" y="11459"/>
                  </a:cubicBezTo>
                  <a:cubicBezTo>
                    <a:pt x="59090" y="11459"/>
                    <a:pt x="59120" y="11429"/>
                    <a:pt x="59150" y="11399"/>
                  </a:cubicBezTo>
                  <a:close/>
                  <a:moveTo>
                    <a:pt x="24743" y="11581"/>
                  </a:moveTo>
                  <a:lnTo>
                    <a:pt x="24803" y="11642"/>
                  </a:lnTo>
                  <a:lnTo>
                    <a:pt x="24743" y="11763"/>
                  </a:lnTo>
                  <a:lnTo>
                    <a:pt x="24682" y="11703"/>
                  </a:lnTo>
                  <a:cubicBezTo>
                    <a:pt x="24712" y="11672"/>
                    <a:pt x="24743" y="11611"/>
                    <a:pt x="24743" y="11581"/>
                  </a:cubicBezTo>
                  <a:close/>
                  <a:moveTo>
                    <a:pt x="46627" y="11581"/>
                  </a:moveTo>
                  <a:lnTo>
                    <a:pt x="46719" y="11703"/>
                  </a:lnTo>
                  <a:lnTo>
                    <a:pt x="46627" y="11763"/>
                  </a:lnTo>
                  <a:cubicBezTo>
                    <a:pt x="46627" y="11733"/>
                    <a:pt x="46597" y="11672"/>
                    <a:pt x="46597" y="11642"/>
                  </a:cubicBezTo>
                  <a:cubicBezTo>
                    <a:pt x="46597" y="11611"/>
                    <a:pt x="46627" y="11611"/>
                    <a:pt x="46627" y="11581"/>
                  </a:cubicBezTo>
                  <a:close/>
                  <a:moveTo>
                    <a:pt x="59819" y="10487"/>
                  </a:moveTo>
                  <a:cubicBezTo>
                    <a:pt x="60062" y="10760"/>
                    <a:pt x="60245" y="11064"/>
                    <a:pt x="60336" y="11429"/>
                  </a:cubicBezTo>
                  <a:lnTo>
                    <a:pt x="59789" y="11915"/>
                  </a:lnTo>
                  <a:lnTo>
                    <a:pt x="59637" y="11885"/>
                  </a:lnTo>
                  <a:cubicBezTo>
                    <a:pt x="59515" y="11794"/>
                    <a:pt x="59606" y="11611"/>
                    <a:pt x="59576" y="11490"/>
                  </a:cubicBezTo>
                  <a:lnTo>
                    <a:pt x="59424" y="11307"/>
                  </a:lnTo>
                  <a:lnTo>
                    <a:pt x="59728" y="10760"/>
                  </a:lnTo>
                  <a:lnTo>
                    <a:pt x="59576" y="10578"/>
                  </a:lnTo>
                  <a:lnTo>
                    <a:pt x="59819" y="10487"/>
                  </a:lnTo>
                  <a:close/>
                  <a:moveTo>
                    <a:pt x="42980" y="11915"/>
                  </a:moveTo>
                  <a:cubicBezTo>
                    <a:pt x="43010" y="11976"/>
                    <a:pt x="43041" y="12007"/>
                    <a:pt x="43041" y="12067"/>
                  </a:cubicBezTo>
                  <a:cubicBezTo>
                    <a:pt x="43041" y="12067"/>
                    <a:pt x="43010" y="12098"/>
                    <a:pt x="42980" y="12098"/>
                  </a:cubicBezTo>
                  <a:cubicBezTo>
                    <a:pt x="42980" y="12067"/>
                    <a:pt x="42950" y="12037"/>
                    <a:pt x="42950" y="12007"/>
                  </a:cubicBezTo>
                  <a:cubicBezTo>
                    <a:pt x="42950" y="11976"/>
                    <a:pt x="42980" y="11946"/>
                    <a:pt x="42980" y="11946"/>
                  </a:cubicBezTo>
                  <a:lnTo>
                    <a:pt x="42980" y="11915"/>
                  </a:lnTo>
                  <a:close/>
                  <a:moveTo>
                    <a:pt x="46597" y="11976"/>
                  </a:moveTo>
                  <a:cubicBezTo>
                    <a:pt x="46658" y="11976"/>
                    <a:pt x="46688" y="12007"/>
                    <a:pt x="46719" y="12037"/>
                  </a:cubicBezTo>
                  <a:lnTo>
                    <a:pt x="46658" y="12098"/>
                  </a:lnTo>
                  <a:lnTo>
                    <a:pt x="46567" y="12037"/>
                  </a:lnTo>
                  <a:cubicBezTo>
                    <a:pt x="46567" y="12007"/>
                    <a:pt x="46597" y="11976"/>
                    <a:pt x="46597" y="11976"/>
                  </a:cubicBezTo>
                  <a:close/>
                  <a:moveTo>
                    <a:pt x="61258" y="11949"/>
                  </a:moveTo>
                  <a:cubicBezTo>
                    <a:pt x="61298" y="12064"/>
                    <a:pt x="61383" y="12195"/>
                    <a:pt x="61217" y="12250"/>
                  </a:cubicBezTo>
                  <a:cubicBezTo>
                    <a:pt x="61136" y="12059"/>
                    <a:pt x="61127" y="12039"/>
                    <a:pt x="61258" y="11949"/>
                  </a:cubicBezTo>
                  <a:close/>
                  <a:moveTo>
                    <a:pt x="61795" y="11703"/>
                  </a:moveTo>
                  <a:lnTo>
                    <a:pt x="61825" y="12007"/>
                  </a:lnTo>
                  <a:lnTo>
                    <a:pt x="61582" y="12280"/>
                  </a:lnTo>
                  <a:cubicBezTo>
                    <a:pt x="61396" y="12227"/>
                    <a:pt x="61606" y="11894"/>
                    <a:pt x="61375" y="11894"/>
                  </a:cubicBezTo>
                  <a:cubicBezTo>
                    <a:pt x="61358" y="11894"/>
                    <a:pt x="61339" y="11895"/>
                    <a:pt x="61318" y="11899"/>
                  </a:cubicBezTo>
                  <a:lnTo>
                    <a:pt x="61318" y="11899"/>
                  </a:lnTo>
                  <a:cubicBezTo>
                    <a:pt x="61406" y="11751"/>
                    <a:pt x="61494" y="11751"/>
                    <a:pt x="61589" y="11751"/>
                  </a:cubicBezTo>
                  <a:lnTo>
                    <a:pt x="61589" y="11751"/>
                  </a:lnTo>
                  <a:cubicBezTo>
                    <a:pt x="61654" y="11751"/>
                    <a:pt x="61722" y="11751"/>
                    <a:pt x="61795" y="11703"/>
                  </a:cubicBezTo>
                  <a:close/>
                  <a:moveTo>
                    <a:pt x="6870" y="12463"/>
                  </a:moveTo>
                  <a:lnTo>
                    <a:pt x="6931" y="12523"/>
                  </a:lnTo>
                  <a:lnTo>
                    <a:pt x="6870" y="12645"/>
                  </a:lnTo>
                  <a:lnTo>
                    <a:pt x="6809" y="12584"/>
                  </a:lnTo>
                  <a:cubicBezTo>
                    <a:pt x="6809" y="12554"/>
                    <a:pt x="6839" y="12493"/>
                    <a:pt x="6870" y="12463"/>
                  </a:cubicBezTo>
                  <a:close/>
                  <a:moveTo>
                    <a:pt x="10878" y="11209"/>
                  </a:moveTo>
                  <a:cubicBezTo>
                    <a:pt x="10958" y="11209"/>
                    <a:pt x="11034" y="11232"/>
                    <a:pt x="11095" y="11307"/>
                  </a:cubicBezTo>
                  <a:lnTo>
                    <a:pt x="11064" y="11551"/>
                  </a:lnTo>
                  <a:lnTo>
                    <a:pt x="11460" y="11824"/>
                  </a:lnTo>
                  <a:cubicBezTo>
                    <a:pt x="11376" y="11908"/>
                    <a:pt x="11282" y="11926"/>
                    <a:pt x="11189" y="11926"/>
                  </a:cubicBezTo>
                  <a:cubicBezTo>
                    <a:pt x="11120" y="11926"/>
                    <a:pt x="11052" y="11916"/>
                    <a:pt x="10987" y="11916"/>
                  </a:cubicBezTo>
                  <a:cubicBezTo>
                    <a:pt x="10916" y="11916"/>
                    <a:pt x="10849" y="11928"/>
                    <a:pt x="10791" y="11976"/>
                  </a:cubicBezTo>
                  <a:cubicBezTo>
                    <a:pt x="10700" y="12159"/>
                    <a:pt x="10791" y="12432"/>
                    <a:pt x="10700" y="12645"/>
                  </a:cubicBezTo>
                  <a:cubicBezTo>
                    <a:pt x="10396" y="12493"/>
                    <a:pt x="10365" y="12189"/>
                    <a:pt x="10244" y="11946"/>
                  </a:cubicBezTo>
                  <a:cubicBezTo>
                    <a:pt x="10183" y="11885"/>
                    <a:pt x="10244" y="11733"/>
                    <a:pt x="10244" y="11642"/>
                  </a:cubicBezTo>
                  <a:cubicBezTo>
                    <a:pt x="10274" y="11624"/>
                    <a:pt x="10300" y="11616"/>
                    <a:pt x="10322" y="11616"/>
                  </a:cubicBezTo>
                  <a:cubicBezTo>
                    <a:pt x="10413" y="11616"/>
                    <a:pt x="10457" y="11733"/>
                    <a:pt x="10578" y="11733"/>
                  </a:cubicBezTo>
                  <a:lnTo>
                    <a:pt x="10761" y="11703"/>
                  </a:lnTo>
                  <a:cubicBezTo>
                    <a:pt x="10578" y="11459"/>
                    <a:pt x="10578" y="11459"/>
                    <a:pt x="10639" y="11247"/>
                  </a:cubicBezTo>
                  <a:cubicBezTo>
                    <a:pt x="10715" y="11232"/>
                    <a:pt x="10798" y="11209"/>
                    <a:pt x="10878" y="11209"/>
                  </a:cubicBezTo>
                  <a:close/>
                  <a:moveTo>
                    <a:pt x="7873" y="11946"/>
                  </a:moveTo>
                  <a:lnTo>
                    <a:pt x="8298" y="12159"/>
                  </a:lnTo>
                  <a:lnTo>
                    <a:pt x="8298" y="12766"/>
                  </a:lnTo>
                  <a:lnTo>
                    <a:pt x="8086" y="12827"/>
                  </a:lnTo>
                  <a:lnTo>
                    <a:pt x="7873" y="12645"/>
                  </a:lnTo>
                  <a:lnTo>
                    <a:pt x="7630" y="12645"/>
                  </a:lnTo>
                  <a:lnTo>
                    <a:pt x="7630" y="12949"/>
                  </a:lnTo>
                  <a:lnTo>
                    <a:pt x="7326" y="13040"/>
                  </a:lnTo>
                  <a:lnTo>
                    <a:pt x="7265" y="12645"/>
                  </a:lnTo>
                  <a:lnTo>
                    <a:pt x="7630" y="12614"/>
                  </a:lnTo>
                  <a:cubicBezTo>
                    <a:pt x="7569" y="12341"/>
                    <a:pt x="7812" y="12189"/>
                    <a:pt x="7873" y="11946"/>
                  </a:cubicBezTo>
                  <a:close/>
                  <a:moveTo>
                    <a:pt x="60184" y="12797"/>
                  </a:moveTo>
                  <a:cubicBezTo>
                    <a:pt x="60245" y="12918"/>
                    <a:pt x="60397" y="12949"/>
                    <a:pt x="60397" y="13101"/>
                  </a:cubicBezTo>
                  <a:cubicBezTo>
                    <a:pt x="60344" y="13153"/>
                    <a:pt x="60286" y="13166"/>
                    <a:pt x="60227" y="13166"/>
                  </a:cubicBezTo>
                  <a:cubicBezTo>
                    <a:pt x="60171" y="13166"/>
                    <a:pt x="60115" y="13155"/>
                    <a:pt x="60062" y="13155"/>
                  </a:cubicBezTo>
                  <a:cubicBezTo>
                    <a:pt x="60041" y="13155"/>
                    <a:pt x="60021" y="13157"/>
                    <a:pt x="60002" y="13162"/>
                  </a:cubicBezTo>
                  <a:cubicBezTo>
                    <a:pt x="59880" y="13070"/>
                    <a:pt x="59880" y="12888"/>
                    <a:pt x="60002" y="12797"/>
                  </a:cubicBezTo>
                  <a:close/>
                  <a:moveTo>
                    <a:pt x="9150" y="12979"/>
                  </a:moveTo>
                  <a:cubicBezTo>
                    <a:pt x="9362" y="12979"/>
                    <a:pt x="9423" y="13162"/>
                    <a:pt x="9514" y="13222"/>
                  </a:cubicBezTo>
                  <a:cubicBezTo>
                    <a:pt x="9484" y="13253"/>
                    <a:pt x="9453" y="13314"/>
                    <a:pt x="9453" y="13314"/>
                  </a:cubicBezTo>
                  <a:cubicBezTo>
                    <a:pt x="9326" y="13314"/>
                    <a:pt x="9209" y="13346"/>
                    <a:pt x="9097" y="13346"/>
                  </a:cubicBezTo>
                  <a:cubicBezTo>
                    <a:pt x="9022" y="13346"/>
                    <a:pt x="8949" y="13332"/>
                    <a:pt x="8876" y="13283"/>
                  </a:cubicBezTo>
                  <a:cubicBezTo>
                    <a:pt x="8937" y="13101"/>
                    <a:pt x="9058" y="13070"/>
                    <a:pt x="9150" y="12979"/>
                  </a:cubicBezTo>
                  <a:close/>
                  <a:moveTo>
                    <a:pt x="8207" y="13192"/>
                  </a:moveTo>
                  <a:lnTo>
                    <a:pt x="8207" y="13192"/>
                  </a:lnTo>
                  <a:cubicBezTo>
                    <a:pt x="8390" y="13253"/>
                    <a:pt x="8329" y="13374"/>
                    <a:pt x="8238" y="13526"/>
                  </a:cubicBezTo>
                  <a:cubicBezTo>
                    <a:pt x="8116" y="13374"/>
                    <a:pt x="8116" y="13283"/>
                    <a:pt x="8207" y="13192"/>
                  </a:cubicBezTo>
                  <a:close/>
                  <a:moveTo>
                    <a:pt x="47327" y="13131"/>
                  </a:moveTo>
                  <a:cubicBezTo>
                    <a:pt x="47479" y="13222"/>
                    <a:pt x="47479" y="13435"/>
                    <a:pt x="47327" y="13526"/>
                  </a:cubicBezTo>
                  <a:lnTo>
                    <a:pt x="47144" y="13496"/>
                  </a:lnTo>
                  <a:lnTo>
                    <a:pt x="47083" y="13192"/>
                  </a:lnTo>
                  <a:lnTo>
                    <a:pt x="47327" y="13131"/>
                  </a:lnTo>
                  <a:close/>
                  <a:moveTo>
                    <a:pt x="11034" y="13557"/>
                  </a:moveTo>
                  <a:cubicBezTo>
                    <a:pt x="11053" y="13557"/>
                    <a:pt x="11072" y="13581"/>
                    <a:pt x="11084" y="13598"/>
                  </a:cubicBezTo>
                  <a:lnTo>
                    <a:pt x="11084" y="13598"/>
                  </a:lnTo>
                  <a:cubicBezTo>
                    <a:pt x="11057" y="13625"/>
                    <a:pt x="11027" y="13652"/>
                    <a:pt x="10973" y="13678"/>
                  </a:cubicBezTo>
                  <a:cubicBezTo>
                    <a:pt x="10973" y="13678"/>
                    <a:pt x="10912" y="13648"/>
                    <a:pt x="10912" y="13618"/>
                  </a:cubicBezTo>
                  <a:cubicBezTo>
                    <a:pt x="10943" y="13587"/>
                    <a:pt x="11004" y="13587"/>
                    <a:pt x="11034" y="13557"/>
                  </a:cubicBezTo>
                  <a:close/>
                  <a:moveTo>
                    <a:pt x="16490" y="15107"/>
                  </a:moveTo>
                  <a:cubicBezTo>
                    <a:pt x="16543" y="15107"/>
                    <a:pt x="16596" y="15137"/>
                    <a:pt x="16657" y="15198"/>
                  </a:cubicBezTo>
                  <a:cubicBezTo>
                    <a:pt x="16566" y="15259"/>
                    <a:pt x="16505" y="15411"/>
                    <a:pt x="16353" y="15441"/>
                  </a:cubicBezTo>
                  <a:lnTo>
                    <a:pt x="16323" y="15198"/>
                  </a:lnTo>
                  <a:cubicBezTo>
                    <a:pt x="16384" y="15137"/>
                    <a:pt x="16437" y="15107"/>
                    <a:pt x="16490" y="15107"/>
                  </a:cubicBezTo>
                  <a:close/>
                  <a:moveTo>
                    <a:pt x="31156" y="15472"/>
                  </a:moveTo>
                  <a:lnTo>
                    <a:pt x="31460" y="15988"/>
                  </a:lnTo>
                  <a:lnTo>
                    <a:pt x="31156" y="15988"/>
                  </a:lnTo>
                  <a:cubicBezTo>
                    <a:pt x="31065" y="15836"/>
                    <a:pt x="31065" y="15624"/>
                    <a:pt x="31156" y="15472"/>
                  </a:cubicBezTo>
                  <a:close/>
                  <a:moveTo>
                    <a:pt x="33101" y="16049"/>
                  </a:moveTo>
                  <a:cubicBezTo>
                    <a:pt x="33132" y="16049"/>
                    <a:pt x="33132" y="16080"/>
                    <a:pt x="33162" y="16080"/>
                  </a:cubicBezTo>
                  <a:lnTo>
                    <a:pt x="33041" y="16171"/>
                  </a:lnTo>
                  <a:lnTo>
                    <a:pt x="32980" y="16080"/>
                  </a:lnTo>
                  <a:cubicBezTo>
                    <a:pt x="33010" y="16080"/>
                    <a:pt x="33071" y="16049"/>
                    <a:pt x="33101" y="16049"/>
                  </a:cubicBezTo>
                  <a:close/>
                  <a:moveTo>
                    <a:pt x="56749" y="16019"/>
                  </a:moveTo>
                  <a:cubicBezTo>
                    <a:pt x="56871" y="16140"/>
                    <a:pt x="56749" y="16292"/>
                    <a:pt x="56810" y="16444"/>
                  </a:cubicBezTo>
                  <a:cubicBezTo>
                    <a:pt x="56734" y="16520"/>
                    <a:pt x="56635" y="16558"/>
                    <a:pt x="56536" y="16558"/>
                  </a:cubicBezTo>
                  <a:cubicBezTo>
                    <a:pt x="56438" y="16558"/>
                    <a:pt x="56339" y="16520"/>
                    <a:pt x="56263" y="16444"/>
                  </a:cubicBezTo>
                  <a:cubicBezTo>
                    <a:pt x="56415" y="16292"/>
                    <a:pt x="56536" y="16171"/>
                    <a:pt x="56688" y="16019"/>
                  </a:cubicBezTo>
                  <a:close/>
                  <a:moveTo>
                    <a:pt x="38375" y="16536"/>
                  </a:moveTo>
                  <a:cubicBezTo>
                    <a:pt x="38443" y="16536"/>
                    <a:pt x="38512" y="16566"/>
                    <a:pt x="38542" y="16627"/>
                  </a:cubicBezTo>
                  <a:cubicBezTo>
                    <a:pt x="38512" y="16688"/>
                    <a:pt x="38443" y="16718"/>
                    <a:pt x="38375" y="16718"/>
                  </a:cubicBezTo>
                  <a:cubicBezTo>
                    <a:pt x="38307" y="16718"/>
                    <a:pt x="38238" y="16688"/>
                    <a:pt x="38208" y="16627"/>
                  </a:cubicBezTo>
                  <a:cubicBezTo>
                    <a:pt x="38238" y="16566"/>
                    <a:pt x="38307" y="16536"/>
                    <a:pt x="38375" y="16536"/>
                  </a:cubicBezTo>
                  <a:close/>
                  <a:moveTo>
                    <a:pt x="37782" y="16748"/>
                  </a:moveTo>
                  <a:cubicBezTo>
                    <a:pt x="37813" y="16748"/>
                    <a:pt x="37843" y="16809"/>
                    <a:pt x="37843" y="16809"/>
                  </a:cubicBezTo>
                  <a:lnTo>
                    <a:pt x="37752" y="16870"/>
                  </a:lnTo>
                  <a:lnTo>
                    <a:pt x="37691" y="16809"/>
                  </a:lnTo>
                  <a:cubicBezTo>
                    <a:pt x="37721" y="16779"/>
                    <a:pt x="37752" y="16748"/>
                    <a:pt x="37782" y="16748"/>
                  </a:cubicBezTo>
                  <a:close/>
                  <a:moveTo>
                    <a:pt x="43709" y="17083"/>
                  </a:moveTo>
                  <a:lnTo>
                    <a:pt x="43770" y="17143"/>
                  </a:lnTo>
                  <a:cubicBezTo>
                    <a:pt x="43709" y="17174"/>
                    <a:pt x="43679" y="17204"/>
                    <a:pt x="43649" y="17204"/>
                  </a:cubicBezTo>
                  <a:cubicBezTo>
                    <a:pt x="43618" y="17204"/>
                    <a:pt x="43618" y="17174"/>
                    <a:pt x="43588" y="17143"/>
                  </a:cubicBezTo>
                  <a:lnTo>
                    <a:pt x="43709" y="17083"/>
                  </a:lnTo>
                  <a:close/>
                  <a:moveTo>
                    <a:pt x="43284" y="0"/>
                  </a:moveTo>
                  <a:lnTo>
                    <a:pt x="43010" y="456"/>
                  </a:lnTo>
                  <a:lnTo>
                    <a:pt x="42524" y="213"/>
                  </a:lnTo>
                  <a:lnTo>
                    <a:pt x="42311" y="395"/>
                  </a:lnTo>
                  <a:lnTo>
                    <a:pt x="42129" y="244"/>
                  </a:lnTo>
                  <a:lnTo>
                    <a:pt x="41946" y="426"/>
                  </a:lnTo>
                  <a:lnTo>
                    <a:pt x="39211" y="426"/>
                  </a:lnTo>
                  <a:lnTo>
                    <a:pt x="38937" y="608"/>
                  </a:lnTo>
                  <a:lnTo>
                    <a:pt x="38573" y="395"/>
                  </a:lnTo>
                  <a:lnTo>
                    <a:pt x="38390" y="517"/>
                  </a:lnTo>
                  <a:cubicBezTo>
                    <a:pt x="38295" y="575"/>
                    <a:pt x="38216" y="597"/>
                    <a:pt x="38148" y="597"/>
                  </a:cubicBezTo>
                  <a:cubicBezTo>
                    <a:pt x="37951" y="597"/>
                    <a:pt x="37838" y="419"/>
                    <a:pt x="37682" y="419"/>
                  </a:cubicBezTo>
                  <a:cubicBezTo>
                    <a:pt x="37665" y="419"/>
                    <a:pt x="37648" y="421"/>
                    <a:pt x="37630" y="426"/>
                  </a:cubicBezTo>
                  <a:lnTo>
                    <a:pt x="37448" y="578"/>
                  </a:lnTo>
                  <a:cubicBezTo>
                    <a:pt x="37395" y="585"/>
                    <a:pt x="37343" y="587"/>
                    <a:pt x="37294" y="587"/>
                  </a:cubicBezTo>
                  <a:cubicBezTo>
                    <a:pt x="37244" y="587"/>
                    <a:pt x="37195" y="585"/>
                    <a:pt x="37148" y="585"/>
                  </a:cubicBezTo>
                  <a:cubicBezTo>
                    <a:pt x="37053" y="585"/>
                    <a:pt x="36962" y="593"/>
                    <a:pt x="36870" y="639"/>
                  </a:cubicBezTo>
                  <a:lnTo>
                    <a:pt x="36749" y="760"/>
                  </a:lnTo>
                  <a:lnTo>
                    <a:pt x="36384" y="760"/>
                  </a:lnTo>
                  <a:lnTo>
                    <a:pt x="36202" y="578"/>
                  </a:lnTo>
                  <a:cubicBezTo>
                    <a:pt x="36159" y="592"/>
                    <a:pt x="36114" y="596"/>
                    <a:pt x="36068" y="596"/>
                  </a:cubicBezTo>
                  <a:cubicBezTo>
                    <a:pt x="36005" y="596"/>
                    <a:pt x="35940" y="588"/>
                    <a:pt x="35875" y="588"/>
                  </a:cubicBezTo>
                  <a:cubicBezTo>
                    <a:pt x="35789" y="588"/>
                    <a:pt x="35704" y="603"/>
                    <a:pt x="35624" y="669"/>
                  </a:cubicBezTo>
                  <a:lnTo>
                    <a:pt x="35594" y="912"/>
                  </a:lnTo>
                  <a:lnTo>
                    <a:pt x="35320" y="973"/>
                  </a:lnTo>
                  <a:lnTo>
                    <a:pt x="35107" y="608"/>
                  </a:lnTo>
                  <a:lnTo>
                    <a:pt x="34469" y="578"/>
                  </a:lnTo>
                  <a:lnTo>
                    <a:pt x="34317" y="426"/>
                  </a:lnTo>
                  <a:lnTo>
                    <a:pt x="34135" y="608"/>
                  </a:lnTo>
                  <a:lnTo>
                    <a:pt x="33436" y="608"/>
                  </a:lnTo>
                  <a:lnTo>
                    <a:pt x="33253" y="791"/>
                  </a:lnTo>
                  <a:lnTo>
                    <a:pt x="32554" y="791"/>
                  </a:lnTo>
                  <a:lnTo>
                    <a:pt x="32372" y="943"/>
                  </a:lnTo>
                  <a:lnTo>
                    <a:pt x="32220" y="791"/>
                  </a:lnTo>
                  <a:lnTo>
                    <a:pt x="29667" y="791"/>
                  </a:lnTo>
                  <a:lnTo>
                    <a:pt x="29271" y="973"/>
                  </a:lnTo>
                  <a:lnTo>
                    <a:pt x="29059" y="760"/>
                  </a:lnTo>
                  <a:cubicBezTo>
                    <a:pt x="29029" y="765"/>
                    <a:pt x="28999" y="767"/>
                    <a:pt x="28969" y="767"/>
                  </a:cubicBezTo>
                  <a:cubicBezTo>
                    <a:pt x="28891" y="767"/>
                    <a:pt x="28811" y="756"/>
                    <a:pt x="28730" y="756"/>
                  </a:cubicBezTo>
                  <a:cubicBezTo>
                    <a:pt x="28645" y="756"/>
                    <a:pt x="28560" y="768"/>
                    <a:pt x="28481" y="821"/>
                  </a:cubicBezTo>
                  <a:lnTo>
                    <a:pt x="28360" y="1216"/>
                  </a:lnTo>
                  <a:lnTo>
                    <a:pt x="28056" y="760"/>
                  </a:lnTo>
                  <a:lnTo>
                    <a:pt x="27661" y="791"/>
                  </a:lnTo>
                  <a:lnTo>
                    <a:pt x="27539" y="1095"/>
                  </a:lnTo>
                  <a:lnTo>
                    <a:pt x="27174" y="1095"/>
                  </a:lnTo>
                  <a:lnTo>
                    <a:pt x="26961" y="943"/>
                  </a:lnTo>
                  <a:lnTo>
                    <a:pt x="26657" y="943"/>
                  </a:lnTo>
                  <a:lnTo>
                    <a:pt x="26475" y="1125"/>
                  </a:lnTo>
                  <a:lnTo>
                    <a:pt x="25958" y="1125"/>
                  </a:lnTo>
                  <a:lnTo>
                    <a:pt x="25806" y="1003"/>
                  </a:lnTo>
                  <a:cubicBezTo>
                    <a:pt x="25752" y="965"/>
                    <a:pt x="25708" y="950"/>
                    <a:pt x="25671" y="950"/>
                  </a:cubicBezTo>
                  <a:cubicBezTo>
                    <a:pt x="25561" y="950"/>
                    <a:pt x="25510" y="1080"/>
                    <a:pt x="25442" y="1125"/>
                  </a:cubicBezTo>
                  <a:lnTo>
                    <a:pt x="25077" y="1125"/>
                  </a:lnTo>
                  <a:lnTo>
                    <a:pt x="24773" y="791"/>
                  </a:lnTo>
                  <a:lnTo>
                    <a:pt x="24591" y="943"/>
                  </a:lnTo>
                  <a:cubicBezTo>
                    <a:pt x="24508" y="949"/>
                    <a:pt x="24425" y="952"/>
                    <a:pt x="24343" y="952"/>
                  </a:cubicBezTo>
                  <a:cubicBezTo>
                    <a:pt x="24196" y="952"/>
                    <a:pt x="24051" y="945"/>
                    <a:pt x="23908" y="945"/>
                  </a:cubicBezTo>
                  <a:cubicBezTo>
                    <a:pt x="23778" y="945"/>
                    <a:pt x="23650" y="951"/>
                    <a:pt x="23527" y="973"/>
                  </a:cubicBezTo>
                  <a:lnTo>
                    <a:pt x="23375" y="1125"/>
                  </a:lnTo>
                  <a:lnTo>
                    <a:pt x="22341" y="1125"/>
                  </a:lnTo>
                  <a:lnTo>
                    <a:pt x="22159" y="1307"/>
                  </a:lnTo>
                  <a:lnTo>
                    <a:pt x="21794" y="1307"/>
                  </a:lnTo>
                  <a:cubicBezTo>
                    <a:pt x="21702" y="1215"/>
                    <a:pt x="21628" y="1124"/>
                    <a:pt x="21531" y="1124"/>
                  </a:cubicBezTo>
                  <a:cubicBezTo>
                    <a:pt x="21500" y="1124"/>
                    <a:pt x="21466" y="1133"/>
                    <a:pt x="21429" y="1155"/>
                  </a:cubicBezTo>
                  <a:lnTo>
                    <a:pt x="21247" y="1520"/>
                  </a:lnTo>
                  <a:lnTo>
                    <a:pt x="21125" y="1155"/>
                  </a:lnTo>
                  <a:lnTo>
                    <a:pt x="20548" y="1155"/>
                  </a:lnTo>
                  <a:lnTo>
                    <a:pt x="20396" y="1277"/>
                  </a:lnTo>
                  <a:cubicBezTo>
                    <a:pt x="20309" y="1255"/>
                    <a:pt x="20237" y="1092"/>
                    <a:pt x="20125" y="1092"/>
                  </a:cubicBezTo>
                  <a:cubicBezTo>
                    <a:pt x="20081" y="1092"/>
                    <a:pt x="20030" y="1117"/>
                    <a:pt x="19970" y="1186"/>
                  </a:cubicBezTo>
                  <a:cubicBezTo>
                    <a:pt x="19970" y="1277"/>
                    <a:pt x="20001" y="1368"/>
                    <a:pt x="19970" y="1429"/>
                  </a:cubicBezTo>
                  <a:cubicBezTo>
                    <a:pt x="19970" y="1520"/>
                    <a:pt x="19940" y="1581"/>
                    <a:pt x="19879" y="1763"/>
                  </a:cubicBezTo>
                  <a:cubicBezTo>
                    <a:pt x="19818" y="1490"/>
                    <a:pt x="19788" y="1338"/>
                    <a:pt x="19758" y="1155"/>
                  </a:cubicBezTo>
                  <a:lnTo>
                    <a:pt x="18998" y="1155"/>
                  </a:lnTo>
                  <a:cubicBezTo>
                    <a:pt x="18724" y="1459"/>
                    <a:pt x="18299" y="1399"/>
                    <a:pt x="17964" y="1642"/>
                  </a:cubicBezTo>
                  <a:cubicBezTo>
                    <a:pt x="17889" y="1654"/>
                    <a:pt x="17813" y="1662"/>
                    <a:pt x="17738" y="1662"/>
                  </a:cubicBezTo>
                  <a:cubicBezTo>
                    <a:pt x="17631" y="1662"/>
                    <a:pt x="17524" y="1647"/>
                    <a:pt x="17417" y="1611"/>
                  </a:cubicBezTo>
                  <a:lnTo>
                    <a:pt x="17296" y="1307"/>
                  </a:lnTo>
                  <a:lnTo>
                    <a:pt x="16931" y="1307"/>
                  </a:lnTo>
                  <a:lnTo>
                    <a:pt x="16748" y="1459"/>
                  </a:lnTo>
                  <a:lnTo>
                    <a:pt x="16505" y="1277"/>
                  </a:lnTo>
                  <a:lnTo>
                    <a:pt x="16110" y="1490"/>
                  </a:lnTo>
                  <a:lnTo>
                    <a:pt x="15837" y="1307"/>
                  </a:lnTo>
                  <a:lnTo>
                    <a:pt x="15715" y="1459"/>
                  </a:lnTo>
                  <a:lnTo>
                    <a:pt x="14834" y="1459"/>
                  </a:lnTo>
                  <a:lnTo>
                    <a:pt x="14651" y="1642"/>
                  </a:lnTo>
                  <a:lnTo>
                    <a:pt x="13952" y="1642"/>
                  </a:lnTo>
                  <a:lnTo>
                    <a:pt x="13770" y="1824"/>
                  </a:lnTo>
                  <a:cubicBezTo>
                    <a:pt x="13648" y="1794"/>
                    <a:pt x="13527" y="1733"/>
                    <a:pt x="13435" y="1672"/>
                  </a:cubicBezTo>
                  <a:lnTo>
                    <a:pt x="12554" y="1672"/>
                  </a:lnTo>
                  <a:lnTo>
                    <a:pt x="12432" y="1794"/>
                  </a:lnTo>
                  <a:lnTo>
                    <a:pt x="12098" y="1642"/>
                  </a:lnTo>
                  <a:lnTo>
                    <a:pt x="11885" y="1824"/>
                  </a:lnTo>
                  <a:lnTo>
                    <a:pt x="11520" y="1824"/>
                  </a:lnTo>
                  <a:lnTo>
                    <a:pt x="11338" y="1642"/>
                  </a:lnTo>
                  <a:lnTo>
                    <a:pt x="10821" y="1642"/>
                  </a:lnTo>
                  <a:lnTo>
                    <a:pt x="10639" y="1824"/>
                  </a:lnTo>
                  <a:lnTo>
                    <a:pt x="9453" y="1824"/>
                  </a:lnTo>
                  <a:lnTo>
                    <a:pt x="9241" y="2006"/>
                  </a:lnTo>
                  <a:lnTo>
                    <a:pt x="8754" y="2006"/>
                  </a:lnTo>
                  <a:lnTo>
                    <a:pt x="8542" y="2189"/>
                  </a:lnTo>
                  <a:cubicBezTo>
                    <a:pt x="8365" y="2088"/>
                    <a:pt x="8168" y="2029"/>
                    <a:pt x="7968" y="2029"/>
                  </a:cubicBezTo>
                  <a:cubicBezTo>
                    <a:pt x="7926" y="2029"/>
                    <a:pt x="7884" y="2032"/>
                    <a:pt x="7843" y="2037"/>
                  </a:cubicBezTo>
                  <a:lnTo>
                    <a:pt x="7721" y="2158"/>
                  </a:lnTo>
                  <a:lnTo>
                    <a:pt x="6535" y="2158"/>
                  </a:lnTo>
                  <a:cubicBezTo>
                    <a:pt x="6505" y="2158"/>
                    <a:pt x="6475" y="2219"/>
                    <a:pt x="6444" y="2219"/>
                  </a:cubicBezTo>
                  <a:lnTo>
                    <a:pt x="6323" y="2341"/>
                  </a:lnTo>
                  <a:lnTo>
                    <a:pt x="6171" y="2158"/>
                  </a:lnTo>
                  <a:lnTo>
                    <a:pt x="5836" y="2158"/>
                  </a:lnTo>
                  <a:lnTo>
                    <a:pt x="5563" y="2371"/>
                  </a:lnTo>
                  <a:lnTo>
                    <a:pt x="5168" y="2158"/>
                  </a:lnTo>
                  <a:lnTo>
                    <a:pt x="4925" y="2310"/>
                  </a:lnTo>
                  <a:lnTo>
                    <a:pt x="4773" y="2189"/>
                  </a:lnTo>
                  <a:cubicBezTo>
                    <a:pt x="4651" y="2174"/>
                    <a:pt x="4529" y="2166"/>
                    <a:pt x="4408" y="2166"/>
                  </a:cubicBezTo>
                  <a:cubicBezTo>
                    <a:pt x="4286" y="2166"/>
                    <a:pt x="4165" y="2174"/>
                    <a:pt x="4043" y="2189"/>
                  </a:cubicBezTo>
                  <a:lnTo>
                    <a:pt x="3891" y="2341"/>
                  </a:lnTo>
                  <a:lnTo>
                    <a:pt x="3709" y="2158"/>
                  </a:lnTo>
                  <a:lnTo>
                    <a:pt x="3557" y="2341"/>
                  </a:lnTo>
                  <a:lnTo>
                    <a:pt x="2523" y="2341"/>
                  </a:lnTo>
                  <a:lnTo>
                    <a:pt x="2341" y="2523"/>
                  </a:lnTo>
                  <a:lnTo>
                    <a:pt x="1459" y="2523"/>
                  </a:lnTo>
                  <a:lnTo>
                    <a:pt x="1307" y="2675"/>
                  </a:lnTo>
                  <a:lnTo>
                    <a:pt x="912" y="2736"/>
                  </a:lnTo>
                  <a:lnTo>
                    <a:pt x="365" y="3313"/>
                  </a:lnTo>
                  <a:lnTo>
                    <a:pt x="365" y="3678"/>
                  </a:lnTo>
                  <a:cubicBezTo>
                    <a:pt x="426" y="3769"/>
                    <a:pt x="578" y="3861"/>
                    <a:pt x="517" y="4043"/>
                  </a:cubicBezTo>
                  <a:lnTo>
                    <a:pt x="335" y="4225"/>
                  </a:lnTo>
                  <a:lnTo>
                    <a:pt x="335" y="4529"/>
                  </a:lnTo>
                  <a:cubicBezTo>
                    <a:pt x="365" y="4651"/>
                    <a:pt x="578" y="4681"/>
                    <a:pt x="456" y="4833"/>
                  </a:cubicBezTo>
                  <a:lnTo>
                    <a:pt x="0" y="4864"/>
                  </a:lnTo>
                  <a:lnTo>
                    <a:pt x="0" y="5320"/>
                  </a:lnTo>
                  <a:lnTo>
                    <a:pt x="578" y="5897"/>
                  </a:lnTo>
                  <a:lnTo>
                    <a:pt x="821" y="5958"/>
                  </a:lnTo>
                  <a:cubicBezTo>
                    <a:pt x="882" y="6201"/>
                    <a:pt x="1125" y="6414"/>
                    <a:pt x="1064" y="6718"/>
                  </a:cubicBezTo>
                  <a:cubicBezTo>
                    <a:pt x="1338" y="6839"/>
                    <a:pt x="1581" y="6961"/>
                    <a:pt x="1824" y="7143"/>
                  </a:cubicBezTo>
                  <a:cubicBezTo>
                    <a:pt x="1862" y="7133"/>
                    <a:pt x="1898" y="7129"/>
                    <a:pt x="1934" y="7129"/>
                  </a:cubicBezTo>
                  <a:cubicBezTo>
                    <a:pt x="2179" y="7129"/>
                    <a:pt x="2379" y="7340"/>
                    <a:pt x="2605" y="7340"/>
                  </a:cubicBezTo>
                  <a:cubicBezTo>
                    <a:pt x="2638" y="7340"/>
                    <a:pt x="2671" y="7336"/>
                    <a:pt x="2706" y="7326"/>
                  </a:cubicBezTo>
                  <a:lnTo>
                    <a:pt x="3040" y="8055"/>
                  </a:lnTo>
                  <a:cubicBezTo>
                    <a:pt x="3085" y="8016"/>
                    <a:pt x="3122" y="8001"/>
                    <a:pt x="3155" y="8001"/>
                  </a:cubicBezTo>
                  <a:cubicBezTo>
                    <a:pt x="3281" y="8001"/>
                    <a:pt x="3341" y="8227"/>
                    <a:pt x="3481" y="8227"/>
                  </a:cubicBezTo>
                  <a:cubicBezTo>
                    <a:pt x="3504" y="8227"/>
                    <a:pt x="3529" y="8221"/>
                    <a:pt x="3557" y="8207"/>
                  </a:cubicBezTo>
                  <a:cubicBezTo>
                    <a:pt x="3587" y="8207"/>
                    <a:pt x="3678" y="8329"/>
                    <a:pt x="3739" y="8390"/>
                  </a:cubicBezTo>
                  <a:cubicBezTo>
                    <a:pt x="3769" y="8420"/>
                    <a:pt x="3769" y="8450"/>
                    <a:pt x="3800" y="8511"/>
                  </a:cubicBezTo>
                  <a:lnTo>
                    <a:pt x="3648" y="8633"/>
                  </a:lnTo>
                  <a:lnTo>
                    <a:pt x="3830" y="8815"/>
                  </a:lnTo>
                  <a:lnTo>
                    <a:pt x="3830" y="9180"/>
                  </a:lnTo>
                  <a:cubicBezTo>
                    <a:pt x="3575" y="9265"/>
                    <a:pt x="3372" y="9456"/>
                    <a:pt x="3124" y="9456"/>
                  </a:cubicBezTo>
                  <a:cubicBezTo>
                    <a:pt x="3106" y="9456"/>
                    <a:pt x="3088" y="9455"/>
                    <a:pt x="3070" y="9453"/>
                  </a:cubicBezTo>
                  <a:cubicBezTo>
                    <a:pt x="3040" y="9453"/>
                    <a:pt x="2979" y="9514"/>
                    <a:pt x="2949" y="9575"/>
                  </a:cubicBezTo>
                  <a:lnTo>
                    <a:pt x="3010" y="9788"/>
                  </a:lnTo>
                  <a:lnTo>
                    <a:pt x="3101" y="9788"/>
                  </a:lnTo>
                  <a:cubicBezTo>
                    <a:pt x="3435" y="9970"/>
                    <a:pt x="3678" y="10274"/>
                    <a:pt x="3800" y="10639"/>
                  </a:cubicBezTo>
                  <a:lnTo>
                    <a:pt x="3800" y="11125"/>
                  </a:lnTo>
                  <a:cubicBezTo>
                    <a:pt x="3861" y="11156"/>
                    <a:pt x="3891" y="11186"/>
                    <a:pt x="3952" y="11216"/>
                  </a:cubicBezTo>
                  <a:cubicBezTo>
                    <a:pt x="4013" y="11216"/>
                    <a:pt x="4104" y="11247"/>
                    <a:pt x="4195" y="11247"/>
                  </a:cubicBezTo>
                  <a:lnTo>
                    <a:pt x="4803" y="11885"/>
                  </a:lnTo>
                  <a:lnTo>
                    <a:pt x="4955" y="11763"/>
                  </a:lnTo>
                  <a:cubicBezTo>
                    <a:pt x="5046" y="11885"/>
                    <a:pt x="5198" y="12007"/>
                    <a:pt x="5350" y="12067"/>
                  </a:cubicBezTo>
                  <a:cubicBezTo>
                    <a:pt x="5502" y="12128"/>
                    <a:pt x="5624" y="12250"/>
                    <a:pt x="5715" y="12402"/>
                  </a:cubicBezTo>
                  <a:cubicBezTo>
                    <a:pt x="5593" y="12493"/>
                    <a:pt x="5441" y="12463"/>
                    <a:pt x="5320" y="12554"/>
                  </a:cubicBezTo>
                  <a:cubicBezTo>
                    <a:pt x="5228" y="12675"/>
                    <a:pt x="5016" y="12645"/>
                    <a:pt x="4864" y="12675"/>
                  </a:cubicBezTo>
                  <a:cubicBezTo>
                    <a:pt x="4894" y="12797"/>
                    <a:pt x="5077" y="12827"/>
                    <a:pt x="5046" y="12979"/>
                  </a:cubicBezTo>
                  <a:cubicBezTo>
                    <a:pt x="5077" y="12979"/>
                    <a:pt x="5168" y="13010"/>
                    <a:pt x="5168" y="13040"/>
                  </a:cubicBezTo>
                  <a:cubicBezTo>
                    <a:pt x="5198" y="13162"/>
                    <a:pt x="5198" y="13314"/>
                    <a:pt x="5198" y="13405"/>
                  </a:cubicBezTo>
                  <a:lnTo>
                    <a:pt x="5016" y="13648"/>
                  </a:lnTo>
                  <a:cubicBezTo>
                    <a:pt x="5037" y="13645"/>
                    <a:pt x="5059" y="13643"/>
                    <a:pt x="5081" y="13643"/>
                  </a:cubicBezTo>
                  <a:cubicBezTo>
                    <a:pt x="5271" y="13643"/>
                    <a:pt x="5451" y="13761"/>
                    <a:pt x="5532" y="13952"/>
                  </a:cubicBezTo>
                  <a:cubicBezTo>
                    <a:pt x="5563" y="14104"/>
                    <a:pt x="5624" y="14225"/>
                    <a:pt x="5745" y="14317"/>
                  </a:cubicBezTo>
                  <a:cubicBezTo>
                    <a:pt x="5836" y="14408"/>
                    <a:pt x="5897" y="14560"/>
                    <a:pt x="6110" y="14560"/>
                  </a:cubicBezTo>
                  <a:cubicBezTo>
                    <a:pt x="6232" y="14560"/>
                    <a:pt x="6292" y="14377"/>
                    <a:pt x="6384" y="14317"/>
                  </a:cubicBezTo>
                  <a:cubicBezTo>
                    <a:pt x="6505" y="14225"/>
                    <a:pt x="6566" y="14104"/>
                    <a:pt x="6687" y="14073"/>
                  </a:cubicBezTo>
                  <a:lnTo>
                    <a:pt x="6839" y="14225"/>
                  </a:lnTo>
                  <a:cubicBezTo>
                    <a:pt x="6900" y="14210"/>
                    <a:pt x="6953" y="14203"/>
                    <a:pt x="7007" y="14203"/>
                  </a:cubicBezTo>
                  <a:cubicBezTo>
                    <a:pt x="7060" y="14203"/>
                    <a:pt x="7113" y="14210"/>
                    <a:pt x="7174" y="14225"/>
                  </a:cubicBezTo>
                  <a:cubicBezTo>
                    <a:pt x="7356" y="14317"/>
                    <a:pt x="7569" y="14438"/>
                    <a:pt x="7751" y="14560"/>
                  </a:cubicBezTo>
                  <a:lnTo>
                    <a:pt x="8238" y="14560"/>
                  </a:lnTo>
                  <a:cubicBezTo>
                    <a:pt x="8329" y="14651"/>
                    <a:pt x="8450" y="14742"/>
                    <a:pt x="8602" y="14773"/>
                  </a:cubicBezTo>
                  <a:cubicBezTo>
                    <a:pt x="8724" y="14803"/>
                    <a:pt x="8785" y="15016"/>
                    <a:pt x="8906" y="15046"/>
                  </a:cubicBezTo>
                  <a:cubicBezTo>
                    <a:pt x="9092" y="15093"/>
                    <a:pt x="9260" y="15299"/>
                    <a:pt x="9464" y="15299"/>
                  </a:cubicBezTo>
                  <a:cubicBezTo>
                    <a:pt x="9528" y="15299"/>
                    <a:pt x="9594" y="15279"/>
                    <a:pt x="9666" y="15229"/>
                  </a:cubicBezTo>
                  <a:cubicBezTo>
                    <a:pt x="9697" y="15107"/>
                    <a:pt x="9727" y="15016"/>
                    <a:pt x="9757" y="14894"/>
                  </a:cubicBezTo>
                  <a:lnTo>
                    <a:pt x="10001" y="14955"/>
                  </a:lnTo>
                  <a:lnTo>
                    <a:pt x="10122" y="15320"/>
                  </a:lnTo>
                  <a:cubicBezTo>
                    <a:pt x="10305" y="15077"/>
                    <a:pt x="10578" y="14864"/>
                    <a:pt x="10882" y="14773"/>
                  </a:cubicBezTo>
                  <a:cubicBezTo>
                    <a:pt x="11004" y="14894"/>
                    <a:pt x="11064" y="15077"/>
                    <a:pt x="11277" y="15107"/>
                  </a:cubicBezTo>
                  <a:lnTo>
                    <a:pt x="11672" y="14894"/>
                  </a:lnTo>
                  <a:lnTo>
                    <a:pt x="11885" y="15107"/>
                  </a:lnTo>
                  <a:lnTo>
                    <a:pt x="12098" y="14894"/>
                  </a:lnTo>
                  <a:lnTo>
                    <a:pt x="12767" y="15259"/>
                  </a:lnTo>
                  <a:lnTo>
                    <a:pt x="13830" y="15259"/>
                  </a:lnTo>
                  <a:lnTo>
                    <a:pt x="13952" y="14925"/>
                  </a:lnTo>
                  <a:cubicBezTo>
                    <a:pt x="13986" y="14938"/>
                    <a:pt x="14019" y="14943"/>
                    <a:pt x="14051" y="14943"/>
                  </a:cubicBezTo>
                  <a:cubicBezTo>
                    <a:pt x="14107" y="14943"/>
                    <a:pt x="14160" y="14929"/>
                    <a:pt x="14211" y="14929"/>
                  </a:cubicBezTo>
                  <a:cubicBezTo>
                    <a:pt x="14257" y="14929"/>
                    <a:pt x="14302" y="14940"/>
                    <a:pt x="14347" y="14985"/>
                  </a:cubicBezTo>
                  <a:lnTo>
                    <a:pt x="14469" y="15289"/>
                  </a:lnTo>
                  <a:lnTo>
                    <a:pt x="15016" y="15289"/>
                  </a:lnTo>
                  <a:lnTo>
                    <a:pt x="15198" y="15472"/>
                  </a:lnTo>
                  <a:lnTo>
                    <a:pt x="15533" y="15472"/>
                  </a:lnTo>
                  <a:lnTo>
                    <a:pt x="15745" y="15654"/>
                  </a:lnTo>
                  <a:lnTo>
                    <a:pt x="16748" y="15654"/>
                  </a:lnTo>
                  <a:lnTo>
                    <a:pt x="16900" y="15806"/>
                  </a:lnTo>
                  <a:lnTo>
                    <a:pt x="17995" y="15806"/>
                  </a:lnTo>
                  <a:lnTo>
                    <a:pt x="18147" y="15624"/>
                  </a:lnTo>
                  <a:lnTo>
                    <a:pt x="19028" y="15624"/>
                  </a:lnTo>
                  <a:lnTo>
                    <a:pt x="19150" y="15259"/>
                  </a:lnTo>
                  <a:cubicBezTo>
                    <a:pt x="19200" y="15279"/>
                    <a:pt x="19251" y="15283"/>
                    <a:pt x="19301" y="15283"/>
                  </a:cubicBezTo>
                  <a:cubicBezTo>
                    <a:pt x="19325" y="15283"/>
                    <a:pt x="19350" y="15282"/>
                    <a:pt x="19374" y="15282"/>
                  </a:cubicBezTo>
                  <a:cubicBezTo>
                    <a:pt x="19446" y="15282"/>
                    <a:pt x="19514" y="15289"/>
                    <a:pt x="19575" y="15350"/>
                  </a:cubicBezTo>
                  <a:lnTo>
                    <a:pt x="19454" y="15624"/>
                  </a:lnTo>
                  <a:lnTo>
                    <a:pt x="20062" y="15624"/>
                  </a:lnTo>
                  <a:cubicBezTo>
                    <a:pt x="20183" y="15958"/>
                    <a:pt x="20578" y="15684"/>
                    <a:pt x="20730" y="15958"/>
                  </a:cubicBezTo>
                  <a:cubicBezTo>
                    <a:pt x="20943" y="15988"/>
                    <a:pt x="21125" y="15988"/>
                    <a:pt x="21308" y="15988"/>
                  </a:cubicBezTo>
                  <a:cubicBezTo>
                    <a:pt x="21369" y="15988"/>
                    <a:pt x="21399" y="15988"/>
                    <a:pt x="21460" y="15958"/>
                  </a:cubicBezTo>
                  <a:lnTo>
                    <a:pt x="21703" y="15776"/>
                  </a:lnTo>
                  <a:lnTo>
                    <a:pt x="22007" y="15988"/>
                  </a:lnTo>
                  <a:cubicBezTo>
                    <a:pt x="22047" y="15988"/>
                    <a:pt x="22128" y="15961"/>
                    <a:pt x="22196" y="15961"/>
                  </a:cubicBezTo>
                  <a:cubicBezTo>
                    <a:pt x="22230" y="15961"/>
                    <a:pt x="22260" y="15968"/>
                    <a:pt x="22280" y="15988"/>
                  </a:cubicBezTo>
                  <a:cubicBezTo>
                    <a:pt x="22432" y="16171"/>
                    <a:pt x="22706" y="16140"/>
                    <a:pt x="22828" y="16292"/>
                  </a:cubicBezTo>
                  <a:lnTo>
                    <a:pt x="23466" y="15958"/>
                  </a:lnTo>
                  <a:cubicBezTo>
                    <a:pt x="23581" y="16004"/>
                    <a:pt x="23661" y="16172"/>
                    <a:pt x="23785" y="16172"/>
                  </a:cubicBezTo>
                  <a:cubicBezTo>
                    <a:pt x="23825" y="16172"/>
                    <a:pt x="23870" y="16154"/>
                    <a:pt x="23922" y="16110"/>
                  </a:cubicBezTo>
                  <a:cubicBezTo>
                    <a:pt x="23952" y="16019"/>
                    <a:pt x="23983" y="15897"/>
                    <a:pt x="24013" y="15836"/>
                  </a:cubicBezTo>
                  <a:cubicBezTo>
                    <a:pt x="24104" y="15776"/>
                    <a:pt x="24287" y="15867"/>
                    <a:pt x="24287" y="15684"/>
                  </a:cubicBezTo>
                  <a:lnTo>
                    <a:pt x="24135" y="15502"/>
                  </a:lnTo>
                  <a:lnTo>
                    <a:pt x="24378" y="15441"/>
                  </a:lnTo>
                  <a:lnTo>
                    <a:pt x="24530" y="15776"/>
                  </a:lnTo>
                  <a:cubicBezTo>
                    <a:pt x="24712" y="15563"/>
                    <a:pt x="24530" y="15320"/>
                    <a:pt x="24682" y="15107"/>
                  </a:cubicBezTo>
                  <a:lnTo>
                    <a:pt x="24682" y="15107"/>
                  </a:lnTo>
                  <a:cubicBezTo>
                    <a:pt x="24955" y="15198"/>
                    <a:pt x="24682" y="15472"/>
                    <a:pt x="24895" y="15593"/>
                  </a:cubicBezTo>
                  <a:lnTo>
                    <a:pt x="25046" y="15289"/>
                  </a:lnTo>
                  <a:cubicBezTo>
                    <a:pt x="25159" y="15289"/>
                    <a:pt x="25167" y="15445"/>
                    <a:pt x="25288" y="15445"/>
                  </a:cubicBezTo>
                  <a:cubicBezTo>
                    <a:pt x="25298" y="15445"/>
                    <a:pt x="25308" y="15444"/>
                    <a:pt x="25320" y="15441"/>
                  </a:cubicBezTo>
                  <a:lnTo>
                    <a:pt x="25381" y="15289"/>
                  </a:lnTo>
                  <a:cubicBezTo>
                    <a:pt x="25438" y="15258"/>
                    <a:pt x="25491" y="15246"/>
                    <a:pt x="25543" y="15246"/>
                  </a:cubicBezTo>
                  <a:cubicBezTo>
                    <a:pt x="25755" y="15246"/>
                    <a:pt x="25928" y="15462"/>
                    <a:pt x="26146" y="15462"/>
                  </a:cubicBezTo>
                  <a:cubicBezTo>
                    <a:pt x="26183" y="15462"/>
                    <a:pt x="26222" y="15456"/>
                    <a:pt x="26262" y="15441"/>
                  </a:cubicBezTo>
                  <a:lnTo>
                    <a:pt x="26445" y="15259"/>
                  </a:lnTo>
                  <a:lnTo>
                    <a:pt x="26992" y="15593"/>
                  </a:lnTo>
                  <a:cubicBezTo>
                    <a:pt x="27113" y="15441"/>
                    <a:pt x="27113" y="15168"/>
                    <a:pt x="27357" y="15107"/>
                  </a:cubicBezTo>
                  <a:lnTo>
                    <a:pt x="27691" y="15441"/>
                  </a:lnTo>
                  <a:lnTo>
                    <a:pt x="28360" y="15441"/>
                  </a:lnTo>
                  <a:lnTo>
                    <a:pt x="28542" y="15624"/>
                  </a:lnTo>
                  <a:lnTo>
                    <a:pt x="28907" y="15624"/>
                  </a:lnTo>
                  <a:lnTo>
                    <a:pt x="29089" y="15441"/>
                  </a:lnTo>
                  <a:cubicBezTo>
                    <a:pt x="29150" y="15563"/>
                    <a:pt x="29332" y="15624"/>
                    <a:pt x="29332" y="15776"/>
                  </a:cubicBezTo>
                  <a:cubicBezTo>
                    <a:pt x="29271" y="16080"/>
                    <a:pt x="28998" y="16110"/>
                    <a:pt x="28785" y="16262"/>
                  </a:cubicBezTo>
                  <a:lnTo>
                    <a:pt x="28846" y="16475"/>
                  </a:lnTo>
                  <a:cubicBezTo>
                    <a:pt x="28900" y="16499"/>
                    <a:pt x="28949" y="16509"/>
                    <a:pt x="28995" y="16509"/>
                  </a:cubicBezTo>
                  <a:cubicBezTo>
                    <a:pt x="29183" y="16509"/>
                    <a:pt x="29320" y="16347"/>
                    <a:pt x="29515" y="16323"/>
                  </a:cubicBezTo>
                  <a:cubicBezTo>
                    <a:pt x="29727" y="16292"/>
                    <a:pt x="29636" y="16110"/>
                    <a:pt x="29697" y="16019"/>
                  </a:cubicBezTo>
                  <a:cubicBezTo>
                    <a:pt x="29849" y="15806"/>
                    <a:pt x="30123" y="15776"/>
                    <a:pt x="30305" y="15654"/>
                  </a:cubicBezTo>
                  <a:lnTo>
                    <a:pt x="30487" y="15776"/>
                  </a:lnTo>
                  <a:lnTo>
                    <a:pt x="30609" y="15624"/>
                  </a:lnTo>
                  <a:lnTo>
                    <a:pt x="30913" y="15867"/>
                  </a:lnTo>
                  <a:lnTo>
                    <a:pt x="30639" y="16140"/>
                  </a:lnTo>
                  <a:cubicBezTo>
                    <a:pt x="30614" y="16151"/>
                    <a:pt x="30588" y="16154"/>
                    <a:pt x="30561" y="16154"/>
                  </a:cubicBezTo>
                  <a:cubicBezTo>
                    <a:pt x="30509" y="16154"/>
                    <a:pt x="30456" y="16140"/>
                    <a:pt x="30408" y="16140"/>
                  </a:cubicBezTo>
                  <a:cubicBezTo>
                    <a:pt x="30335" y="16140"/>
                    <a:pt x="30275" y="16171"/>
                    <a:pt x="30244" y="16323"/>
                  </a:cubicBezTo>
                  <a:lnTo>
                    <a:pt x="31308" y="16323"/>
                  </a:lnTo>
                  <a:lnTo>
                    <a:pt x="31642" y="16657"/>
                  </a:lnTo>
                  <a:lnTo>
                    <a:pt x="32402" y="16657"/>
                  </a:lnTo>
                  <a:lnTo>
                    <a:pt x="32524" y="16505"/>
                  </a:lnTo>
                  <a:lnTo>
                    <a:pt x="32919" y="16505"/>
                  </a:lnTo>
                  <a:lnTo>
                    <a:pt x="33071" y="16323"/>
                  </a:lnTo>
                  <a:lnTo>
                    <a:pt x="33375" y="16323"/>
                  </a:lnTo>
                  <a:lnTo>
                    <a:pt x="34013" y="16718"/>
                  </a:lnTo>
                  <a:lnTo>
                    <a:pt x="34834" y="16718"/>
                  </a:lnTo>
                  <a:lnTo>
                    <a:pt x="35047" y="16900"/>
                  </a:lnTo>
                  <a:cubicBezTo>
                    <a:pt x="35118" y="16861"/>
                    <a:pt x="35186" y="16846"/>
                    <a:pt x="35251" y="16846"/>
                  </a:cubicBezTo>
                  <a:cubicBezTo>
                    <a:pt x="35488" y="16846"/>
                    <a:pt x="35689" y="17052"/>
                    <a:pt x="35928" y="17052"/>
                  </a:cubicBezTo>
                  <a:cubicBezTo>
                    <a:pt x="35989" y="17083"/>
                    <a:pt x="36080" y="17113"/>
                    <a:pt x="36141" y="17143"/>
                  </a:cubicBezTo>
                  <a:lnTo>
                    <a:pt x="36323" y="17235"/>
                  </a:lnTo>
                  <a:cubicBezTo>
                    <a:pt x="36454" y="17182"/>
                    <a:pt x="36517" y="17040"/>
                    <a:pt x="36649" y="17040"/>
                  </a:cubicBezTo>
                  <a:cubicBezTo>
                    <a:pt x="36670" y="17040"/>
                    <a:pt x="36693" y="17044"/>
                    <a:pt x="36718" y="17052"/>
                  </a:cubicBezTo>
                  <a:lnTo>
                    <a:pt x="37083" y="17387"/>
                  </a:lnTo>
                  <a:lnTo>
                    <a:pt x="37266" y="17235"/>
                  </a:lnTo>
                  <a:lnTo>
                    <a:pt x="37782" y="17235"/>
                  </a:lnTo>
                  <a:lnTo>
                    <a:pt x="37934" y="17052"/>
                  </a:lnTo>
                  <a:lnTo>
                    <a:pt x="38451" y="17052"/>
                  </a:lnTo>
                  <a:cubicBezTo>
                    <a:pt x="38585" y="16952"/>
                    <a:pt x="38645" y="16907"/>
                    <a:pt x="38702" y="16907"/>
                  </a:cubicBezTo>
                  <a:cubicBezTo>
                    <a:pt x="38749" y="16907"/>
                    <a:pt x="38795" y="16937"/>
                    <a:pt x="38877" y="16991"/>
                  </a:cubicBezTo>
                  <a:cubicBezTo>
                    <a:pt x="38755" y="17113"/>
                    <a:pt x="38603" y="17235"/>
                    <a:pt x="38816" y="17417"/>
                  </a:cubicBezTo>
                  <a:lnTo>
                    <a:pt x="39849" y="17417"/>
                  </a:lnTo>
                  <a:cubicBezTo>
                    <a:pt x="40001" y="17295"/>
                    <a:pt x="40062" y="17052"/>
                    <a:pt x="40305" y="17052"/>
                  </a:cubicBezTo>
                  <a:lnTo>
                    <a:pt x="40579" y="17204"/>
                  </a:lnTo>
                  <a:cubicBezTo>
                    <a:pt x="40700" y="17113"/>
                    <a:pt x="40609" y="16991"/>
                    <a:pt x="40639" y="16900"/>
                  </a:cubicBezTo>
                  <a:cubicBezTo>
                    <a:pt x="40579" y="16870"/>
                    <a:pt x="40518" y="16809"/>
                    <a:pt x="40457" y="16779"/>
                  </a:cubicBezTo>
                  <a:cubicBezTo>
                    <a:pt x="40511" y="16743"/>
                    <a:pt x="40546" y="16728"/>
                    <a:pt x="40569" y="16728"/>
                  </a:cubicBezTo>
                  <a:cubicBezTo>
                    <a:pt x="40627" y="16728"/>
                    <a:pt x="40618" y="16814"/>
                    <a:pt x="40639" y="16900"/>
                  </a:cubicBezTo>
                  <a:cubicBezTo>
                    <a:pt x="40731" y="16809"/>
                    <a:pt x="40822" y="16748"/>
                    <a:pt x="40913" y="16688"/>
                  </a:cubicBezTo>
                  <a:lnTo>
                    <a:pt x="41065" y="16870"/>
                  </a:lnTo>
                  <a:lnTo>
                    <a:pt x="41339" y="16870"/>
                  </a:lnTo>
                  <a:lnTo>
                    <a:pt x="41339" y="16627"/>
                  </a:lnTo>
                  <a:cubicBezTo>
                    <a:pt x="41387" y="16546"/>
                    <a:pt x="41435" y="16509"/>
                    <a:pt x="41487" y="16509"/>
                  </a:cubicBezTo>
                  <a:cubicBezTo>
                    <a:pt x="41535" y="16509"/>
                    <a:pt x="41585" y="16539"/>
                    <a:pt x="41643" y="16596"/>
                  </a:cubicBezTo>
                  <a:cubicBezTo>
                    <a:pt x="41612" y="16718"/>
                    <a:pt x="41491" y="16839"/>
                    <a:pt x="41339" y="16870"/>
                  </a:cubicBezTo>
                  <a:cubicBezTo>
                    <a:pt x="41339" y="16931"/>
                    <a:pt x="41369" y="17022"/>
                    <a:pt x="41399" y="17022"/>
                  </a:cubicBezTo>
                  <a:cubicBezTo>
                    <a:pt x="41521" y="17052"/>
                    <a:pt x="41673" y="17052"/>
                    <a:pt x="41764" y="17052"/>
                  </a:cubicBezTo>
                  <a:lnTo>
                    <a:pt x="41946" y="16870"/>
                  </a:lnTo>
                  <a:lnTo>
                    <a:pt x="42129" y="17052"/>
                  </a:lnTo>
                  <a:lnTo>
                    <a:pt x="42311" y="16870"/>
                  </a:lnTo>
                  <a:cubicBezTo>
                    <a:pt x="42332" y="16884"/>
                    <a:pt x="42357" y="16888"/>
                    <a:pt x="42385" y="16888"/>
                  </a:cubicBezTo>
                  <a:cubicBezTo>
                    <a:pt x="42436" y="16888"/>
                    <a:pt x="42496" y="16874"/>
                    <a:pt x="42554" y="16874"/>
                  </a:cubicBezTo>
                  <a:cubicBezTo>
                    <a:pt x="42608" y="16874"/>
                    <a:pt x="42661" y="16886"/>
                    <a:pt x="42706" y="16931"/>
                  </a:cubicBezTo>
                  <a:cubicBezTo>
                    <a:pt x="42554" y="17143"/>
                    <a:pt x="42554" y="17143"/>
                    <a:pt x="42585" y="17387"/>
                  </a:cubicBezTo>
                  <a:lnTo>
                    <a:pt x="43162" y="17387"/>
                  </a:lnTo>
                  <a:lnTo>
                    <a:pt x="43314" y="17235"/>
                  </a:lnTo>
                  <a:lnTo>
                    <a:pt x="43497" y="17387"/>
                  </a:lnTo>
                  <a:lnTo>
                    <a:pt x="44013" y="17387"/>
                  </a:lnTo>
                  <a:lnTo>
                    <a:pt x="44196" y="17569"/>
                  </a:lnTo>
                  <a:lnTo>
                    <a:pt x="44409" y="17387"/>
                  </a:lnTo>
                  <a:lnTo>
                    <a:pt x="44743" y="17387"/>
                  </a:lnTo>
                  <a:lnTo>
                    <a:pt x="44986" y="16900"/>
                  </a:lnTo>
                  <a:lnTo>
                    <a:pt x="44986" y="16596"/>
                  </a:lnTo>
                  <a:cubicBezTo>
                    <a:pt x="45077" y="16566"/>
                    <a:pt x="45168" y="16536"/>
                    <a:pt x="45260" y="16475"/>
                  </a:cubicBezTo>
                  <a:cubicBezTo>
                    <a:pt x="45333" y="16426"/>
                    <a:pt x="45407" y="16337"/>
                    <a:pt x="45513" y="16337"/>
                  </a:cubicBezTo>
                  <a:cubicBezTo>
                    <a:pt x="45538" y="16337"/>
                    <a:pt x="45565" y="16342"/>
                    <a:pt x="45594" y="16353"/>
                  </a:cubicBezTo>
                  <a:lnTo>
                    <a:pt x="45868" y="16566"/>
                  </a:lnTo>
                  <a:lnTo>
                    <a:pt x="45685" y="16809"/>
                  </a:lnTo>
                  <a:cubicBezTo>
                    <a:pt x="45761" y="16855"/>
                    <a:pt x="45822" y="16877"/>
                    <a:pt x="45875" y="16877"/>
                  </a:cubicBezTo>
                  <a:cubicBezTo>
                    <a:pt x="45928" y="16877"/>
                    <a:pt x="45974" y="16855"/>
                    <a:pt x="46020" y="16809"/>
                  </a:cubicBezTo>
                  <a:lnTo>
                    <a:pt x="46050" y="16323"/>
                  </a:lnTo>
                  <a:lnTo>
                    <a:pt x="46354" y="16384"/>
                  </a:lnTo>
                  <a:lnTo>
                    <a:pt x="46415" y="16657"/>
                  </a:lnTo>
                  <a:lnTo>
                    <a:pt x="46688" y="16748"/>
                  </a:lnTo>
                  <a:lnTo>
                    <a:pt x="46779" y="17052"/>
                  </a:lnTo>
                  <a:lnTo>
                    <a:pt x="46962" y="17052"/>
                  </a:lnTo>
                  <a:lnTo>
                    <a:pt x="47296" y="16536"/>
                  </a:lnTo>
                  <a:lnTo>
                    <a:pt x="47509" y="16536"/>
                  </a:lnTo>
                  <a:lnTo>
                    <a:pt x="47691" y="16900"/>
                  </a:lnTo>
                  <a:lnTo>
                    <a:pt x="47904" y="16839"/>
                  </a:lnTo>
                  <a:cubicBezTo>
                    <a:pt x="47934" y="16688"/>
                    <a:pt x="47934" y="16536"/>
                    <a:pt x="47965" y="16232"/>
                  </a:cubicBezTo>
                  <a:cubicBezTo>
                    <a:pt x="48081" y="16482"/>
                    <a:pt x="48209" y="16550"/>
                    <a:pt x="48341" y="16550"/>
                  </a:cubicBezTo>
                  <a:cubicBezTo>
                    <a:pt x="48417" y="16550"/>
                    <a:pt x="48495" y="16527"/>
                    <a:pt x="48573" y="16505"/>
                  </a:cubicBezTo>
                  <a:lnTo>
                    <a:pt x="48725" y="16384"/>
                  </a:lnTo>
                  <a:cubicBezTo>
                    <a:pt x="48846" y="16627"/>
                    <a:pt x="48938" y="16870"/>
                    <a:pt x="49059" y="17083"/>
                  </a:cubicBezTo>
                  <a:cubicBezTo>
                    <a:pt x="49181" y="17295"/>
                    <a:pt x="49454" y="17235"/>
                    <a:pt x="49606" y="17417"/>
                  </a:cubicBezTo>
                  <a:lnTo>
                    <a:pt x="50093" y="17417"/>
                  </a:lnTo>
                  <a:lnTo>
                    <a:pt x="50305" y="17265"/>
                  </a:lnTo>
                  <a:lnTo>
                    <a:pt x="50457" y="17417"/>
                  </a:lnTo>
                  <a:lnTo>
                    <a:pt x="51065" y="17417"/>
                  </a:lnTo>
                  <a:cubicBezTo>
                    <a:pt x="51126" y="17417"/>
                    <a:pt x="51156" y="17387"/>
                    <a:pt x="51217" y="17387"/>
                  </a:cubicBezTo>
                  <a:lnTo>
                    <a:pt x="51339" y="17235"/>
                  </a:lnTo>
                  <a:lnTo>
                    <a:pt x="52220" y="17235"/>
                  </a:lnTo>
                  <a:cubicBezTo>
                    <a:pt x="52220" y="17235"/>
                    <a:pt x="52251" y="17295"/>
                    <a:pt x="52281" y="17295"/>
                  </a:cubicBezTo>
                  <a:cubicBezTo>
                    <a:pt x="52311" y="17387"/>
                    <a:pt x="52342" y="17508"/>
                    <a:pt x="52372" y="17599"/>
                  </a:cubicBezTo>
                  <a:lnTo>
                    <a:pt x="52585" y="17417"/>
                  </a:lnTo>
                  <a:lnTo>
                    <a:pt x="52919" y="17417"/>
                  </a:lnTo>
                  <a:cubicBezTo>
                    <a:pt x="53071" y="17295"/>
                    <a:pt x="53132" y="17143"/>
                    <a:pt x="53284" y="17113"/>
                  </a:cubicBezTo>
                  <a:lnTo>
                    <a:pt x="53618" y="17417"/>
                  </a:lnTo>
                  <a:lnTo>
                    <a:pt x="54318" y="17417"/>
                  </a:lnTo>
                  <a:lnTo>
                    <a:pt x="54500" y="17235"/>
                  </a:lnTo>
                  <a:lnTo>
                    <a:pt x="54834" y="17235"/>
                  </a:lnTo>
                  <a:lnTo>
                    <a:pt x="55077" y="17022"/>
                  </a:lnTo>
                  <a:lnTo>
                    <a:pt x="55321" y="17447"/>
                  </a:lnTo>
                  <a:cubicBezTo>
                    <a:pt x="55685" y="17356"/>
                    <a:pt x="55989" y="17143"/>
                    <a:pt x="56232" y="16870"/>
                  </a:cubicBezTo>
                  <a:lnTo>
                    <a:pt x="56567" y="16870"/>
                  </a:lnTo>
                  <a:lnTo>
                    <a:pt x="56749" y="16718"/>
                  </a:lnTo>
                  <a:lnTo>
                    <a:pt x="56992" y="16961"/>
                  </a:lnTo>
                  <a:lnTo>
                    <a:pt x="57053" y="17235"/>
                  </a:lnTo>
                  <a:lnTo>
                    <a:pt x="57600" y="17235"/>
                  </a:lnTo>
                  <a:lnTo>
                    <a:pt x="57813" y="17052"/>
                  </a:lnTo>
                  <a:cubicBezTo>
                    <a:pt x="57825" y="17044"/>
                    <a:pt x="57840" y="17041"/>
                    <a:pt x="57856" y="17041"/>
                  </a:cubicBezTo>
                  <a:cubicBezTo>
                    <a:pt x="57914" y="17041"/>
                    <a:pt x="57991" y="17081"/>
                    <a:pt x="58062" y="17081"/>
                  </a:cubicBezTo>
                  <a:cubicBezTo>
                    <a:pt x="58120" y="17081"/>
                    <a:pt x="58173" y="17055"/>
                    <a:pt x="58208" y="16961"/>
                  </a:cubicBezTo>
                  <a:lnTo>
                    <a:pt x="58087" y="16839"/>
                  </a:lnTo>
                  <a:lnTo>
                    <a:pt x="58421" y="16505"/>
                  </a:lnTo>
                  <a:cubicBezTo>
                    <a:pt x="58338" y="16402"/>
                    <a:pt x="58284" y="16341"/>
                    <a:pt x="58219" y="16341"/>
                  </a:cubicBezTo>
                  <a:cubicBezTo>
                    <a:pt x="58189" y="16341"/>
                    <a:pt x="58156" y="16354"/>
                    <a:pt x="58117" y="16384"/>
                  </a:cubicBezTo>
                  <a:cubicBezTo>
                    <a:pt x="58008" y="16471"/>
                    <a:pt x="57930" y="16542"/>
                    <a:pt x="57839" y="16542"/>
                  </a:cubicBezTo>
                  <a:cubicBezTo>
                    <a:pt x="57803" y="16542"/>
                    <a:pt x="57765" y="16531"/>
                    <a:pt x="57722" y="16505"/>
                  </a:cubicBezTo>
                  <a:cubicBezTo>
                    <a:pt x="57661" y="16110"/>
                    <a:pt x="57661" y="16110"/>
                    <a:pt x="57783" y="15988"/>
                  </a:cubicBezTo>
                  <a:cubicBezTo>
                    <a:pt x="57832" y="16013"/>
                    <a:pt x="57881" y="16020"/>
                    <a:pt x="57930" y="16020"/>
                  </a:cubicBezTo>
                  <a:cubicBezTo>
                    <a:pt x="57994" y="16020"/>
                    <a:pt x="58058" y="16008"/>
                    <a:pt x="58122" y="16008"/>
                  </a:cubicBezTo>
                  <a:cubicBezTo>
                    <a:pt x="58191" y="16008"/>
                    <a:pt x="58261" y="16022"/>
                    <a:pt x="58330" y="16080"/>
                  </a:cubicBezTo>
                  <a:lnTo>
                    <a:pt x="58543" y="16201"/>
                  </a:lnTo>
                  <a:cubicBezTo>
                    <a:pt x="58725" y="16140"/>
                    <a:pt x="58877" y="16049"/>
                    <a:pt x="59059" y="15928"/>
                  </a:cubicBezTo>
                  <a:cubicBezTo>
                    <a:pt x="59181" y="15776"/>
                    <a:pt x="59363" y="15624"/>
                    <a:pt x="59576" y="15532"/>
                  </a:cubicBezTo>
                  <a:lnTo>
                    <a:pt x="59424" y="15380"/>
                  </a:lnTo>
                  <a:lnTo>
                    <a:pt x="59576" y="15168"/>
                  </a:lnTo>
                  <a:lnTo>
                    <a:pt x="59424" y="15046"/>
                  </a:lnTo>
                  <a:cubicBezTo>
                    <a:pt x="59515" y="14894"/>
                    <a:pt x="59606" y="14742"/>
                    <a:pt x="59789" y="14742"/>
                  </a:cubicBezTo>
                  <a:lnTo>
                    <a:pt x="60123" y="14955"/>
                  </a:lnTo>
                  <a:lnTo>
                    <a:pt x="60366" y="14773"/>
                  </a:lnTo>
                  <a:cubicBezTo>
                    <a:pt x="60427" y="14773"/>
                    <a:pt x="60495" y="14757"/>
                    <a:pt x="60568" y="14757"/>
                  </a:cubicBezTo>
                  <a:cubicBezTo>
                    <a:pt x="60640" y="14757"/>
                    <a:pt x="60716" y="14773"/>
                    <a:pt x="60792" y="14833"/>
                  </a:cubicBezTo>
                  <a:cubicBezTo>
                    <a:pt x="60792" y="14925"/>
                    <a:pt x="60792" y="15046"/>
                    <a:pt x="60792" y="15137"/>
                  </a:cubicBezTo>
                  <a:cubicBezTo>
                    <a:pt x="60822" y="15259"/>
                    <a:pt x="60549" y="15289"/>
                    <a:pt x="60731" y="15472"/>
                  </a:cubicBezTo>
                  <a:lnTo>
                    <a:pt x="60944" y="15411"/>
                  </a:lnTo>
                  <a:cubicBezTo>
                    <a:pt x="61035" y="15137"/>
                    <a:pt x="60883" y="14833"/>
                    <a:pt x="61065" y="14560"/>
                  </a:cubicBezTo>
                  <a:cubicBezTo>
                    <a:pt x="61141" y="14674"/>
                    <a:pt x="61217" y="14764"/>
                    <a:pt x="61308" y="14764"/>
                  </a:cubicBezTo>
                  <a:cubicBezTo>
                    <a:pt x="61362" y="14764"/>
                    <a:pt x="61422" y="14731"/>
                    <a:pt x="61491" y="14651"/>
                  </a:cubicBezTo>
                  <a:cubicBezTo>
                    <a:pt x="61491" y="14590"/>
                    <a:pt x="61491" y="14499"/>
                    <a:pt x="61491" y="14438"/>
                  </a:cubicBezTo>
                  <a:cubicBezTo>
                    <a:pt x="61430" y="14377"/>
                    <a:pt x="61369" y="14347"/>
                    <a:pt x="61309" y="14286"/>
                  </a:cubicBezTo>
                  <a:cubicBezTo>
                    <a:pt x="61348" y="14255"/>
                    <a:pt x="61377" y="14242"/>
                    <a:pt x="61399" y="14242"/>
                  </a:cubicBezTo>
                  <a:cubicBezTo>
                    <a:pt x="61463" y="14242"/>
                    <a:pt x="61468" y="14348"/>
                    <a:pt x="61491" y="14438"/>
                  </a:cubicBezTo>
                  <a:cubicBezTo>
                    <a:pt x="61643" y="14408"/>
                    <a:pt x="61764" y="14408"/>
                    <a:pt x="61916" y="14408"/>
                  </a:cubicBezTo>
                  <a:lnTo>
                    <a:pt x="62129" y="14195"/>
                  </a:lnTo>
                  <a:cubicBezTo>
                    <a:pt x="62251" y="14317"/>
                    <a:pt x="62342" y="14469"/>
                    <a:pt x="62433" y="14590"/>
                  </a:cubicBezTo>
                  <a:lnTo>
                    <a:pt x="63284" y="14590"/>
                  </a:lnTo>
                  <a:lnTo>
                    <a:pt x="63467" y="14773"/>
                  </a:lnTo>
                  <a:cubicBezTo>
                    <a:pt x="63527" y="14651"/>
                    <a:pt x="63649" y="14590"/>
                    <a:pt x="63771" y="14560"/>
                  </a:cubicBezTo>
                  <a:cubicBezTo>
                    <a:pt x="63953" y="14499"/>
                    <a:pt x="64044" y="14347"/>
                    <a:pt x="64075" y="14165"/>
                  </a:cubicBezTo>
                  <a:cubicBezTo>
                    <a:pt x="64075" y="14043"/>
                    <a:pt x="64196" y="13952"/>
                    <a:pt x="64257" y="13830"/>
                  </a:cubicBezTo>
                  <a:cubicBezTo>
                    <a:pt x="63923" y="13587"/>
                    <a:pt x="63527" y="13526"/>
                    <a:pt x="63315" y="13192"/>
                  </a:cubicBezTo>
                  <a:lnTo>
                    <a:pt x="62859" y="13162"/>
                  </a:lnTo>
                  <a:lnTo>
                    <a:pt x="62433" y="12949"/>
                  </a:lnTo>
                  <a:lnTo>
                    <a:pt x="62220" y="13162"/>
                  </a:lnTo>
                  <a:lnTo>
                    <a:pt x="61521" y="13162"/>
                  </a:lnTo>
                  <a:lnTo>
                    <a:pt x="61278" y="12918"/>
                  </a:lnTo>
                  <a:cubicBezTo>
                    <a:pt x="61278" y="12766"/>
                    <a:pt x="61248" y="12614"/>
                    <a:pt x="61339" y="12463"/>
                  </a:cubicBezTo>
                  <a:lnTo>
                    <a:pt x="61886" y="12432"/>
                  </a:lnTo>
                  <a:lnTo>
                    <a:pt x="62160" y="12189"/>
                  </a:lnTo>
                  <a:lnTo>
                    <a:pt x="62160" y="11672"/>
                  </a:lnTo>
                  <a:lnTo>
                    <a:pt x="62342" y="11459"/>
                  </a:lnTo>
                  <a:lnTo>
                    <a:pt x="62251" y="11216"/>
                  </a:lnTo>
                  <a:lnTo>
                    <a:pt x="62068" y="11399"/>
                  </a:lnTo>
                  <a:lnTo>
                    <a:pt x="61309" y="11399"/>
                  </a:lnTo>
                  <a:lnTo>
                    <a:pt x="61035" y="11763"/>
                  </a:lnTo>
                  <a:cubicBezTo>
                    <a:pt x="60883" y="11551"/>
                    <a:pt x="60609" y="11459"/>
                    <a:pt x="60579" y="11186"/>
                  </a:cubicBezTo>
                  <a:cubicBezTo>
                    <a:pt x="60609" y="11034"/>
                    <a:pt x="60761" y="10973"/>
                    <a:pt x="60822" y="10852"/>
                  </a:cubicBezTo>
                  <a:cubicBezTo>
                    <a:pt x="60924" y="10852"/>
                    <a:pt x="61025" y="10865"/>
                    <a:pt x="61126" y="10865"/>
                  </a:cubicBezTo>
                  <a:cubicBezTo>
                    <a:pt x="61177" y="10865"/>
                    <a:pt x="61228" y="10862"/>
                    <a:pt x="61278" y="10852"/>
                  </a:cubicBezTo>
                  <a:cubicBezTo>
                    <a:pt x="61354" y="10852"/>
                    <a:pt x="61438" y="10867"/>
                    <a:pt x="61525" y="10867"/>
                  </a:cubicBezTo>
                  <a:cubicBezTo>
                    <a:pt x="61613" y="10867"/>
                    <a:pt x="61704" y="10852"/>
                    <a:pt x="61795" y="10791"/>
                  </a:cubicBezTo>
                  <a:lnTo>
                    <a:pt x="61734" y="10517"/>
                  </a:lnTo>
                  <a:lnTo>
                    <a:pt x="61521" y="10517"/>
                  </a:lnTo>
                  <a:cubicBezTo>
                    <a:pt x="61400" y="10304"/>
                    <a:pt x="61157" y="10244"/>
                    <a:pt x="61096" y="10000"/>
                  </a:cubicBezTo>
                  <a:cubicBezTo>
                    <a:pt x="61065" y="9970"/>
                    <a:pt x="61005" y="9909"/>
                    <a:pt x="60944" y="9879"/>
                  </a:cubicBezTo>
                  <a:cubicBezTo>
                    <a:pt x="60988" y="9843"/>
                    <a:pt x="61020" y="9829"/>
                    <a:pt x="61042" y="9829"/>
                  </a:cubicBezTo>
                  <a:cubicBezTo>
                    <a:pt x="61096" y="9829"/>
                    <a:pt x="61096" y="9915"/>
                    <a:pt x="61096" y="10000"/>
                  </a:cubicBezTo>
                  <a:cubicBezTo>
                    <a:pt x="61278" y="10000"/>
                    <a:pt x="61309" y="9879"/>
                    <a:pt x="61278" y="9757"/>
                  </a:cubicBezTo>
                  <a:cubicBezTo>
                    <a:pt x="61248" y="9605"/>
                    <a:pt x="61035" y="9575"/>
                    <a:pt x="61096" y="9362"/>
                  </a:cubicBezTo>
                  <a:cubicBezTo>
                    <a:pt x="61278" y="9149"/>
                    <a:pt x="61491" y="8967"/>
                    <a:pt x="61734" y="8845"/>
                  </a:cubicBezTo>
                  <a:cubicBezTo>
                    <a:pt x="61977" y="8785"/>
                    <a:pt x="62038" y="8481"/>
                    <a:pt x="62129" y="8268"/>
                  </a:cubicBezTo>
                  <a:cubicBezTo>
                    <a:pt x="61977" y="8207"/>
                    <a:pt x="61825" y="8116"/>
                    <a:pt x="61704" y="8055"/>
                  </a:cubicBezTo>
                  <a:cubicBezTo>
                    <a:pt x="61552" y="7964"/>
                    <a:pt x="61339" y="7994"/>
                    <a:pt x="61217" y="7903"/>
                  </a:cubicBezTo>
                  <a:cubicBezTo>
                    <a:pt x="61126" y="7782"/>
                    <a:pt x="60913" y="7812"/>
                    <a:pt x="60731" y="7782"/>
                  </a:cubicBezTo>
                  <a:cubicBezTo>
                    <a:pt x="60792" y="7751"/>
                    <a:pt x="60822" y="7690"/>
                    <a:pt x="60822" y="7690"/>
                  </a:cubicBezTo>
                  <a:lnTo>
                    <a:pt x="61521" y="7690"/>
                  </a:lnTo>
                  <a:cubicBezTo>
                    <a:pt x="61620" y="7740"/>
                    <a:pt x="61658" y="7829"/>
                    <a:pt x="61718" y="7829"/>
                  </a:cubicBezTo>
                  <a:cubicBezTo>
                    <a:pt x="61732" y="7829"/>
                    <a:pt x="61747" y="7824"/>
                    <a:pt x="61764" y="7812"/>
                  </a:cubicBezTo>
                  <a:lnTo>
                    <a:pt x="61886" y="7690"/>
                  </a:lnTo>
                  <a:lnTo>
                    <a:pt x="62950" y="7690"/>
                  </a:lnTo>
                  <a:lnTo>
                    <a:pt x="63132" y="7842"/>
                  </a:lnTo>
                  <a:cubicBezTo>
                    <a:pt x="63168" y="7860"/>
                    <a:pt x="63198" y="7867"/>
                    <a:pt x="63226" y="7867"/>
                  </a:cubicBezTo>
                  <a:cubicBezTo>
                    <a:pt x="63339" y="7867"/>
                    <a:pt x="63393" y="7739"/>
                    <a:pt x="63467" y="7690"/>
                  </a:cubicBezTo>
                  <a:lnTo>
                    <a:pt x="64166" y="7690"/>
                  </a:lnTo>
                  <a:lnTo>
                    <a:pt x="64318" y="7812"/>
                  </a:lnTo>
                  <a:lnTo>
                    <a:pt x="64622" y="7660"/>
                  </a:lnTo>
                  <a:lnTo>
                    <a:pt x="64865" y="7842"/>
                  </a:lnTo>
                  <a:lnTo>
                    <a:pt x="65017" y="7690"/>
                  </a:lnTo>
                  <a:lnTo>
                    <a:pt x="65199" y="7842"/>
                  </a:lnTo>
                  <a:lnTo>
                    <a:pt x="65382" y="7690"/>
                  </a:lnTo>
                  <a:lnTo>
                    <a:pt x="65564" y="7842"/>
                  </a:lnTo>
                  <a:lnTo>
                    <a:pt x="65686" y="7690"/>
                  </a:lnTo>
                  <a:cubicBezTo>
                    <a:pt x="65814" y="7776"/>
                    <a:pt x="65943" y="7862"/>
                    <a:pt x="66094" y="7862"/>
                  </a:cubicBezTo>
                  <a:cubicBezTo>
                    <a:pt x="66156" y="7862"/>
                    <a:pt x="66222" y="7848"/>
                    <a:pt x="66293" y="7812"/>
                  </a:cubicBezTo>
                  <a:lnTo>
                    <a:pt x="66415" y="7690"/>
                  </a:lnTo>
                  <a:lnTo>
                    <a:pt x="68148" y="7690"/>
                  </a:lnTo>
                  <a:cubicBezTo>
                    <a:pt x="68250" y="7614"/>
                    <a:pt x="68309" y="7494"/>
                    <a:pt x="68434" y="7494"/>
                  </a:cubicBezTo>
                  <a:cubicBezTo>
                    <a:pt x="68457" y="7494"/>
                    <a:pt x="68483" y="7498"/>
                    <a:pt x="68512" y="7508"/>
                  </a:cubicBezTo>
                  <a:lnTo>
                    <a:pt x="68695" y="7660"/>
                  </a:lnTo>
                  <a:cubicBezTo>
                    <a:pt x="68847" y="7478"/>
                    <a:pt x="69090" y="7478"/>
                    <a:pt x="69242" y="7295"/>
                  </a:cubicBezTo>
                  <a:cubicBezTo>
                    <a:pt x="69363" y="7143"/>
                    <a:pt x="69546" y="7022"/>
                    <a:pt x="69728" y="6991"/>
                  </a:cubicBezTo>
                  <a:cubicBezTo>
                    <a:pt x="70002" y="6961"/>
                    <a:pt x="70093" y="6718"/>
                    <a:pt x="70275" y="6596"/>
                  </a:cubicBezTo>
                  <a:lnTo>
                    <a:pt x="71066" y="6596"/>
                  </a:lnTo>
                  <a:lnTo>
                    <a:pt x="71552" y="6353"/>
                  </a:lnTo>
                  <a:lnTo>
                    <a:pt x="71370" y="6171"/>
                  </a:lnTo>
                  <a:cubicBezTo>
                    <a:pt x="71339" y="6019"/>
                    <a:pt x="71461" y="5867"/>
                    <a:pt x="71309" y="5745"/>
                  </a:cubicBezTo>
                  <a:lnTo>
                    <a:pt x="70762" y="5715"/>
                  </a:lnTo>
                  <a:cubicBezTo>
                    <a:pt x="70640" y="5624"/>
                    <a:pt x="70640" y="5472"/>
                    <a:pt x="70762" y="5380"/>
                  </a:cubicBezTo>
                  <a:cubicBezTo>
                    <a:pt x="71309" y="5380"/>
                    <a:pt x="71309" y="5380"/>
                    <a:pt x="71339" y="5259"/>
                  </a:cubicBezTo>
                  <a:cubicBezTo>
                    <a:pt x="71275" y="5206"/>
                    <a:pt x="71201" y="5193"/>
                    <a:pt x="71122" y="5193"/>
                  </a:cubicBezTo>
                  <a:cubicBezTo>
                    <a:pt x="71055" y="5193"/>
                    <a:pt x="70985" y="5203"/>
                    <a:pt x="70918" y="5203"/>
                  </a:cubicBezTo>
                  <a:cubicBezTo>
                    <a:pt x="70839" y="5203"/>
                    <a:pt x="70765" y="5190"/>
                    <a:pt x="70701" y="5137"/>
                  </a:cubicBezTo>
                  <a:lnTo>
                    <a:pt x="70579" y="5016"/>
                  </a:lnTo>
                  <a:cubicBezTo>
                    <a:pt x="70559" y="5011"/>
                    <a:pt x="70538" y="5009"/>
                    <a:pt x="70516" y="5009"/>
                  </a:cubicBezTo>
                  <a:cubicBezTo>
                    <a:pt x="70472" y="5009"/>
                    <a:pt x="70426" y="5016"/>
                    <a:pt x="70378" y="5016"/>
                  </a:cubicBezTo>
                  <a:cubicBezTo>
                    <a:pt x="70306" y="5016"/>
                    <a:pt x="70230" y="5000"/>
                    <a:pt x="70154" y="4924"/>
                  </a:cubicBezTo>
                  <a:lnTo>
                    <a:pt x="70488" y="4772"/>
                  </a:lnTo>
                  <a:lnTo>
                    <a:pt x="70093" y="4499"/>
                  </a:lnTo>
                  <a:cubicBezTo>
                    <a:pt x="70065" y="4488"/>
                    <a:pt x="70035" y="4484"/>
                    <a:pt x="70004" y="4484"/>
                  </a:cubicBezTo>
                  <a:cubicBezTo>
                    <a:pt x="69928" y="4484"/>
                    <a:pt x="69847" y="4508"/>
                    <a:pt x="69782" y="4508"/>
                  </a:cubicBezTo>
                  <a:cubicBezTo>
                    <a:pt x="69731" y="4508"/>
                    <a:pt x="69689" y="4493"/>
                    <a:pt x="69667" y="4438"/>
                  </a:cubicBezTo>
                  <a:lnTo>
                    <a:pt x="69576" y="4134"/>
                  </a:lnTo>
                  <a:lnTo>
                    <a:pt x="69151" y="4134"/>
                  </a:lnTo>
                  <a:cubicBezTo>
                    <a:pt x="69090" y="4043"/>
                    <a:pt x="68999" y="3921"/>
                    <a:pt x="68907" y="3830"/>
                  </a:cubicBezTo>
                  <a:cubicBezTo>
                    <a:pt x="68816" y="3769"/>
                    <a:pt x="68695" y="3769"/>
                    <a:pt x="68634" y="3709"/>
                  </a:cubicBezTo>
                  <a:cubicBezTo>
                    <a:pt x="68512" y="3587"/>
                    <a:pt x="68360" y="3648"/>
                    <a:pt x="68239" y="3587"/>
                  </a:cubicBezTo>
                  <a:cubicBezTo>
                    <a:pt x="68056" y="3496"/>
                    <a:pt x="67783" y="3435"/>
                    <a:pt x="67692" y="3283"/>
                  </a:cubicBezTo>
                  <a:cubicBezTo>
                    <a:pt x="67570" y="3131"/>
                    <a:pt x="67388" y="3101"/>
                    <a:pt x="67266" y="3009"/>
                  </a:cubicBezTo>
                  <a:cubicBezTo>
                    <a:pt x="67023" y="2858"/>
                    <a:pt x="66749" y="2827"/>
                    <a:pt x="66628" y="2554"/>
                  </a:cubicBezTo>
                  <a:lnTo>
                    <a:pt x="66415" y="2706"/>
                  </a:lnTo>
                  <a:lnTo>
                    <a:pt x="65929" y="2189"/>
                  </a:lnTo>
                  <a:lnTo>
                    <a:pt x="65777" y="2189"/>
                  </a:lnTo>
                  <a:lnTo>
                    <a:pt x="65412" y="1824"/>
                  </a:lnTo>
                  <a:lnTo>
                    <a:pt x="64956" y="1824"/>
                  </a:lnTo>
                  <a:lnTo>
                    <a:pt x="64257" y="1459"/>
                  </a:lnTo>
                  <a:lnTo>
                    <a:pt x="64014" y="1611"/>
                  </a:lnTo>
                  <a:lnTo>
                    <a:pt x="63831" y="1429"/>
                  </a:lnTo>
                  <a:lnTo>
                    <a:pt x="62768" y="1429"/>
                  </a:lnTo>
                  <a:lnTo>
                    <a:pt x="62646" y="1277"/>
                  </a:lnTo>
                  <a:lnTo>
                    <a:pt x="61886" y="1277"/>
                  </a:lnTo>
                  <a:cubicBezTo>
                    <a:pt x="61886" y="1247"/>
                    <a:pt x="61886" y="1186"/>
                    <a:pt x="61916" y="1155"/>
                  </a:cubicBezTo>
                  <a:cubicBezTo>
                    <a:pt x="62068" y="1064"/>
                    <a:pt x="62220" y="1034"/>
                    <a:pt x="62403" y="943"/>
                  </a:cubicBezTo>
                  <a:cubicBezTo>
                    <a:pt x="62444" y="951"/>
                    <a:pt x="62484" y="955"/>
                    <a:pt x="62525" y="955"/>
                  </a:cubicBezTo>
                  <a:cubicBezTo>
                    <a:pt x="62636" y="955"/>
                    <a:pt x="62747" y="926"/>
                    <a:pt x="62859" y="882"/>
                  </a:cubicBezTo>
                  <a:cubicBezTo>
                    <a:pt x="62950" y="608"/>
                    <a:pt x="62737" y="517"/>
                    <a:pt x="62524" y="395"/>
                  </a:cubicBezTo>
                  <a:lnTo>
                    <a:pt x="62281" y="578"/>
                  </a:lnTo>
                  <a:lnTo>
                    <a:pt x="62129" y="426"/>
                  </a:lnTo>
                  <a:lnTo>
                    <a:pt x="61430" y="426"/>
                  </a:lnTo>
                  <a:lnTo>
                    <a:pt x="61157" y="213"/>
                  </a:lnTo>
                  <a:lnTo>
                    <a:pt x="60336" y="213"/>
                  </a:lnTo>
                  <a:lnTo>
                    <a:pt x="60184" y="61"/>
                  </a:lnTo>
                  <a:lnTo>
                    <a:pt x="59850" y="395"/>
                  </a:lnTo>
                  <a:lnTo>
                    <a:pt x="59272" y="92"/>
                  </a:lnTo>
                  <a:cubicBezTo>
                    <a:pt x="58903" y="322"/>
                    <a:pt x="58814" y="378"/>
                    <a:pt x="58619" y="378"/>
                  </a:cubicBezTo>
                  <a:cubicBezTo>
                    <a:pt x="58558" y="378"/>
                    <a:pt x="58486" y="372"/>
                    <a:pt x="58391" y="365"/>
                  </a:cubicBezTo>
                  <a:lnTo>
                    <a:pt x="58269" y="244"/>
                  </a:lnTo>
                  <a:lnTo>
                    <a:pt x="57935" y="244"/>
                  </a:lnTo>
                  <a:lnTo>
                    <a:pt x="57752" y="61"/>
                  </a:lnTo>
                  <a:lnTo>
                    <a:pt x="54287" y="61"/>
                  </a:lnTo>
                  <a:lnTo>
                    <a:pt x="54105" y="244"/>
                  </a:lnTo>
                  <a:lnTo>
                    <a:pt x="53406" y="244"/>
                  </a:lnTo>
                  <a:lnTo>
                    <a:pt x="53254" y="92"/>
                  </a:lnTo>
                  <a:lnTo>
                    <a:pt x="52950" y="274"/>
                  </a:lnTo>
                  <a:cubicBezTo>
                    <a:pt x="52819" y="195"/>
                    <a:pt x="52756" y="49"/>
                    <a:pt x="52604" y="49"/>
                  </a:cubicBezTo>
                  <a:cubicBezTo>
                    <a:pt x="52580" y="49"/>
                    <a:pt x="52554" y="53"/>
                    <a:pt x="52524" y="61"/>
                  </a:cubicBezTo>
                  <a:lnTo>
                    <a:pt x="52372" y="244"/>
                  </a:lnTo>
                  <a:lnTo>
                    <a:pt x="52190" y="61"/>
                  </a:lnTo>
                  <a:lnTo>
                    <a:pt x="51855" y="61"/>
                  </a:lnTo>
                  <a:lnTo>
                    <a:pt x="51612" y="274"/>
                  </a:lnTo>
                  <a:lnTo>
                    <a:pt x="51308" y="92"/>
                  </a:lnTo>
                  <a:lnTo>
                    <a:pt x="51156" y="213"/>
                  </a:lnTo>
                  <a:lnTo>
                    <a:pt x="50792" y="213"/>
                  </a:lnTo>
                  <a:lnTo>
                    <a:pt x="50579" y="61"/>
                  </a:lnTo>
                  <a:lnTo>
                    <a:pt x="50275" y="92"/>
                  </a:lnTo>
                  <a:lnTo>
                    <a:pt x="50093" y="244"/>
                  </a:lnTo>
                  <a:lnTo>
                    <a:pt x="49758" y="244"/>
                  </a:lnTo>
                  <a:lnTo>
                    <a:pt x="49576" y="61"/>
                  </a:lnTo>
                  <a:lnTo>
                    <a:pt x="49272" y="61"/>
                  </a:lnTo>
                  <a:lnTo>
                    <a:pt x="49059" y="244"/>
                  </a:lnTo>
                  <a:cubicBezTo>
                    <a:pt x="48877" y="244"/>
                    <a:pt x="48694" y="213"/>
                    <a:pt x="48542" y="92"/>
                  </a:cubicBezTo>
                  <a:lnTo>
                    <a:pt x="48421" y="213"/>
                  </a:lnTo>
                  <a:lnTo>
                    <a:pt x="47661" y="213"/>
                  </a:lnTo>
                  <a:lnTo>
                    <a:pt x="47539" y="61"/>
                  </a:lnTo>
                  <a:lnTo>
                    <a:pt x="47327" y="244"/>
                  </a:lnTo>
                  <a:lnTo>
                    <a:pt x="46992" y="244"/>
                  </a:lnTo>
                  <a:lnTo>
                    <a:pt x="46810" y="61"/>
                  </a:lnTo>
                  <a:lnTo>
                    <a:pt x="46627" y="244"/>
                  </a:lnTo>
                  <a:lnTo>
                    <a:pt x="46171" y="244"/>
                  </a:lnTo>
                  <a:lnTo>
                    <a:pt x="45868" y="426"/>
                  </a:lnTo>
                  <a:lnTo>
                    <a:pt x="45685" y="335"/>
                  </a:lnTo>
                  <a:lnTo>
                    <a:pt x="45533" y="213"/>
                  </a:lnTo>
                  <a:lnTo>
                    <a:pt x="44378" y="213"/>
                  </a:lnTo>
                  <a:cubicBezTo>
                    <a:pt x="44317" y="152"/>
                    <a:pt x="44257" y="92"/>
                    <a:pt x="44226" y="92"/>
                  </a:cubicBezTo>
                  <a:cubicBezTo>
                    <a:pt x="44226" y="85"/>
                    <a:pt x="44225" y="83"/>
                    <a:pt x="44223" y="83"/>
                  </a:cubicBezTo>
                  <a:cubicBezTo>
                    <a:pt x="44214" y="83"/>
                    <a:pt x="44190" y="122"/>
                    <a:pt x="44165" y="122"/>
                  </a:cubicBezTo>
                  <a:lnTo>
                    <a:pt x="44044" y="244"/>
                  </a:lnTo>
                  <a:cubicBezTo>
                    <a:pt x="44015" y="239"/>
                    <a:pt x="43985" y="237"/>
                    <a:pt x="43954" y="237"/>
                  </a:cubicBezTo>
                  <a:cubicBezTo>
                    <a:pt x="43877" y="237"/>
                    <a:pt x="43797" y="248"/>
                    <a:pt x="43721" y="248"/>
                  </a:cubicBezTo>
                  <a:cubicBezTo>
                    <a:pt x="43640" y="248"/>
                    <a:pt x="43562" y="235"/>
                    <a:pt x="43497" y="183"/>
                  </a:cubicBezTo>
                  <a:lnTo>
                    <a:pt x="4328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2" name="Google Shape;8612;p15"/>
            <p:cNvSpPr/>
            <p:nvPr/>
          </p:nvSpPr>
          <p:spPr>
            <a:xfrm>
              <a:off x="3999705" y="3308027"/>
              <a:ext cx="10907" cy="12643"/>
            </a:xfrm>
            <a:custGeom>
              <a:avLst/>
              <a:gdLst/>
              <a:ahLst/>
              <a:cxnLst/>
              <a:rect l="l" t="t" r="r" b="b"/>
              <a:pathLst>
                <a:path w="761" h="882" extrusionOk="0">
                  <a:moveTo>
                    <a:pt x="123" y="0"/>
                  </a:moveTo>
                  <a:cubicBezTo>
                    <a:pt x="1" y="274"/>
                    <a:pt x="92" y="486"/>
                    <a:pt x="62" y="730"/>
                  </a:cubicBezTo>
                  <a:cubicBezTo>
                    <a:pt x="183" y="730"/>
                    <a:pt x="244" y="790"/>
                    <a:pt x="244" y="881"/>
                  </a:cubicBezTo>
                  <a:cubicBezTo>
                    <a:pt x="305" y="851"/>
                    <a:pt x="396" y="821"/>
                    <a:pt x="427" y="790"/>
                  </a:cubicBezTo>
                  <a:cubicBezTo>
                    <a:pt x="427" y="699"/>
                    <a:pt x="427" y="638"/>
                    <a:pt x="427" y="578"/>
                  </a:cubicBezTo>
                  <a:cubicBezTo>
                    <a:pt x="366" y="517"/>
                    <a:pt x="305" y="486"/>
                    <a:pt x="244" y="426"/>
                  </a:cubicBezTo>
                  <a:cubicBezTo>
                    <a:pt x="291" y="394"/>
                    <a:pt x="325" y="381"/>
                    <a:pt x="348" y="381"/>
                  </a:cubicBezTo>
                  <a:cubicBezTo>
                    <a:pt x="415" y="381"/>
                    <a:pt x="404" y="488"/>
                    <a:pt x="427" y="578"/>
                  </a:cubicBezTo>
                  <a:cubicBezTo>
                    <a:pt x="518" y="517"/>
                    <a:pt x="639" y="578"/>
                    <a:pt x="730" y="486"/>
                  </a:cubicBezTo>
                  <a:lnTo>
                    <a:pt x="761" y="304"/>
                  </a:lnTo>
                  <a:lnTo>
                    <a:pt x="487" y="30"/>
                  </a:lnTo>
                  <a:lnTo>
                    <a:pt x="305" y="152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3" name="Google Shape;8613;p15"/>
            <p:cNvSpPr/>
            <p:nvPr/>
          </p:nvSpPr>
          <p:spPr>
            <a:xfrm>
              <a:off x="4010168" y="3287786"/>
              <a:ext cx="10463" cy="5863"/>
            </a:xfrm>
            <a:custGeom>
              <a:avLst/>
              <a:gdLst/>
              <a:ahLst/>
              <a:cxnLst/>
              <a:rect l="l" t="t" r="r" b="b"/>
              <a:pathLst>
                <a:path w="730" h="409" extrusionOk="0">
                  <a:moveTo>
                    <a:pt x="227" y="0"/>
                  </a:moveTo>
                  <a:cubicBezTo>
                    <a:pt x="217" y="0"/>
                    <a:pt x="203" y="4"/>
                    <a:pt x="183" y="14"/>
                  </a:cubicBezTo>
                  <a:cubicBezTo>
                    <a:pt x="122" y="14"/>
                    <a:pt x="92" y="44"/>
                    <a:pt x="0" y="75"/>
                  </a:cubicBezTo>
                  <a:lnTo>
                    <a:pt x="61" y="379"/>
                  </a:lnTo>
                  <a:cubicBezTo>
                    <a:pt x="304" y="348"/>
                    <a:pt x="517" y="409"/>
                    <a:pt x="730" y="257"/>
                  </a:cubicBezTo>
                  <a:cubicBezTo>
                    <a:pt x="578" y="166"/>
                    <a:pt x="365" y="166"/>
                    <a:pt x="274" y="14"/>
                  </a:cubicBezTo>
                  <a:cubicBezTo>
                    <a:pt x="254" y="14"/>
                    <a:pt x="247" y="0"/>
                    <a:pt x="22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4" name="Google Shape;8614;p15"/>
            <p:cNvSpPr/>
            <p:nvPr/>
          </p:nvSpPr>
          <p:spPr>
            <a:xfrm>
              <a:off x="3462996" y="3361612"/>
              <a:ext cx="5676" cy="7426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244" y="1"/>
                  </a:moveTo>
                  <a:cubicBezTo>
                    <a:pt x="0" y="274"/>
                    <a:pt x="0" y="274"/>
                    <a:pt x="31" y="517"/>
                  </a:cubicBezTo>
                  <a:lnTo>
                    <a:pt x="304" y="487"/>
                  </a:lnTo>
                  <a:cubicBezTo>
                    <a:pt x="304" y="305"/>
                    <a:pt x="396" y="12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5" name="Google Shape;8615;p15"/>
            <p:cNvSpPr/>
            <p:nvPr/>
          </p:nvSpPr>
          <p:spPr>
            <a:xfrm>
              <a:off x="3995793" y="3318263"/>
              <a:ext cx="7424" cy="5462"/>
            </a:xfrm>
            <a:custGeom>
              <a:avLst/>
              <a:gdLst/>
              <a:ahLst/>
              <a:cxnLst/>
              <a:rect l="l" t="t" r="r" b="b"/>
              <a:pathLst>
                <a:path w="518" h="381" extrusionOk="0">
                  <a:moveTo>
                    <a:pt x="168" y="0"/>
                  </a:moveTo>
                  <a:cubicBezTo>
                    <a:pt x="114" y="0"/>
                    <a:pt x="61" y="16"/>
                    <a:pt x="0" y="76"/>
                  </a:cubicBezTo>
                  <a:lnTo>
                    <a:pt x="31" y="380"/>
                  </a:lnTo>
                  <a:cubicBezTo>
                    <a:pt x="152" y="350"/>
                    <a:pt x="304" y="350"/>
                    <a:pt x="456" y="319"/>
                  </a:cubicBezTo>
                  <a:cubicBezTo>
                    <a:pt x="487" y="319"/>
                    <a:pt x="487" y="228"/>
                    <a:pt x="517" y="198"/>
                  </a:cubicBezTo>
                  <a:cubicBezTo>
                    <a:pt x="396" y="198"/>
                    <a:pt x="335" y="137"/>
                    <a:pt x="335" y="16"/>
                  </a:cubicBezTo>
                  <a:cubicBezTo>
                    <a:pt x="274" y="16"/>
                    <a:pt x="22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6" name="Google Shape;8616;p15"/>
            <p:cNvSpPr/>
            <p:nvPr/>
          </p:nvSpPr>
          <p:spPr>
            <a:xfrm>
              <a:off x="3791469" y="3379917"/>
              <a:ext cx="5246" cy="7426"/>
            </a:xfrm>
            <a:custGeom>
              <a:avLst/>
              <a:gdLst/>
              <a:ahLst/>
              <a:cxnLst/>
              <a:rect l="l" t="t" r="r" b="b"/>
              <a:pathLst>
                <a:path w="366" h="518" extrusionOk="0">
                  <a:moveTo>
                    <a:pt x="1" y="0"/>
                  </a:moveTo>
                  <a:lnTo>
                    <a:pt x="1" y="517"/>
                  </a:lnTo>
                  <a:cubicBezTo>
                    <a:pt x="122" y="426"/>
                    <a:pt x="153" y="456"/>
                    <a:pt x="183" y="365"/>
                  </a:cubicBezTo>
                  <a:cubicBezTo>
                    <a:pt x="214" y="274"/>
                    <a:pt x="366" y="365"/>
                    <a:pt x="335" y="213"/>
                  </a:cubicBezTo>
                  <a:cubicBezTo>
                    <a:pt x="244" y="152"/>
                    <a:pt x="183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7" name="Google Shape;8617;p15"/>
            <p:cNvSpPr/>
            <p:nvPr/>
          </p:nvSpPr>
          <p:spPr>
            <a:xfrm>
              <a:off x="3995363" y="3283185"/>
              <a:ext cx="6106" cy="4802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243" y="0"/>
                  </a:moveTo>
                  <a:lnTo>
                    <a:pt x="0" y="244"/>
                  </a:lnTo>
                  <a:cubicBezTo>
                    <a:pt x="46" y="304"/>
                    <a:pt x="114" y="335"/>
                    <a:pt x="182" y="335"/>
                  </a:cubicBezTo>
                  <a:cubicBezTo>
                    <a:pt x="251" y="335"/>
                    <a:pt x="319" y="304"/>
                    <a:pt x="365" y="244"/>
                  </a:cubicBezTo>
                  <a:cubicBezTo>
                    <a:pt x="334" y="152"/>
                    <a:pt x="426" y="31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8" name="Google Shape;8618;p15"/>
            <p:cNvSpPr/>
            <p:nvPr/>
          </p:nvSpPr>
          <p:spPr>
            <a:xfrm>
              <a:off x="4045455" y="3298437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22" y="0"/>
                  </a:moveTo>
                  <a:cubicBezTo>
                    <a:pt x="61" y="31"/>
                    <a:pt x="1" y="31"/>
                    <a:pt x="1" y="61"/>
                  </a:cubicBezTo>
                  <a:cubicBezTo>
                    <a:pt x="1" y="152"/>
                    <a:pt x="1" y="213"/>
                    <a:pt x="31" y="304"/>
                  </a:cubicBezTo>
                  <a:lnTo>
                    <a:pt x="122" y="304"/>
                  </a:lnTo>
                  <a:cubicBezTo>
                    <a:pt x="152" y="213"/>
                    <a:pt x="152" y="152"/>
                    <a:pt x="152" y="61"/>
                  </a:cubicBezTo>
                  <a:cubicBezTo>
                    <a:pt x="152" y="31"/>
                    <a:pt x="152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9" name="Google Shape;8619;p15"/>
            <p:cNvSpPr/>
            <p:nvPr/>
          </p:nvSpPr>
          <p:spPr>
            <a:xfrm>
              <a:off x="4030649" y="3302953"/>
              <a:ext cx="5231" cy="2967"/>
            </a:xfrm>
            <a:custGeom>
              <a:avLst/>
              <a:gdLst/>
              <a:ahLst/>
              <a:cxnLst/>
              <a:rect l="l" t="t" r="r" b="b"/>
              <a:pathLst>
                <a:path w="365" h="207" extrusionOk="0">
                  <a:moveTo>
                    <a:pt x="129" y="0"/>
                  </a:moveTo>
                  <a:cubicBezTo>
                    <a:pt x="72" y="0"/>
                    <a:pt x="29" y="40"/>
                    <a:pt x="0" y="141"/>
                  </a:cubicBezTo>
                  <a:cubicBezTo>
                    <a:pt x="56" y="184"/>
                    <a:pt x="106" y="206"/>
                    <a:pt x="159" y="206"/>
                  </a:cubicBezTo>
                  <a:cubicBezTo>
                    <a:pt x="219" y="206"/>
                    <a:pt x="283" y="176"/>
                    <a:pt x="365" y="111"/>
                  </a:cubicBezTo>
                  <a:cubicBezTo>
                    <a:pt x="270" y="47"/>
                    <a:pt x="191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0" name="Google Shape;8620;p15"/>
            <p:cNvSpPr/>
            <p:nvPr/>
          </p:nvSpPr>
          <p:spPr>
            <a:xfrm>
              <a:off x="3983596" y="3321087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213" y="1"/>
                  </a:moveTo>
                  <a:cubicBezTo>
                    <a:pt x="152" y="1"/>
                    <a:pt x="61" y="1"/>
                    <a:pt x="0" y="31"/>
                  </a:cubicBezTo>
                  <a:lnTo>
                    <a:pt x="0" y="122"/>
                  </a:lnTo>
                  <a:cubicBezTo>
                    <a:pt x="61" y="153"/>
                    <a:pt x="152" y="153"/>
                    <a:pt x="213" y="153"/>
                  </a:cubicBezTo>
                  <a:cubicBezTo>
                    <a:pt x="243" y="153"/>
                    <a:pt x="304" y="153"/>
                    <a:pt x="274" y="92"/>
                  </a:cubicBezTo>
                  <a:cubicBezTo>
                    <a:pt x="274" y="62"/>
                    <a:pt x="243" y="1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1" name="Google Shape;8621;p15"/>
            <p:cNvSpPr/>
            <p:nvPr/>
          </p:nvSpPr>
          <p:spPr>
            <a:xfrm>
              <a:off x="4104705" y="3245283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61" y="0"/>
                  </a:moveTo>
                  <a:cubicBezTo>
                    <a:pt x="61" y="0"/>
                    <a:pt x="31" y="30"/>
                    <a:pt x="0" y="61"/>
                  </a:cubicBezTo>
                  <a:lnTo>
                    <a:pt x="122" y="122"/>
                  </a:lnTo>
                  <a:lnTo>
                    <a:pt x="183" y="61"/>
                  </a:lnTo>
                  <a:cubicBezTo>
                    <a:pt x="152" y="30"/>
                    <a:pt x="12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2" name="Google Shape;8622;p15"/>
            <p:cNvSpPr/>
            <p:nvPr/>
          </p:nvSpPr>
          <p:spPr>
            <a:xfrm>
              <a:off x="4005811" y="3280132"/>
              <a:ext cx="1763" cy="2638"/>
            </a:xfrm>
            <a:custGeom>
              <a:avLst/>
              <a:gdLst/>
              <a:ahLst/>
              <a:cxnLst/>
              <a:rect l="l" t="t" r="r" b="b"/>
              <a:pathLst>
                <a:path w="123" h="184" extrusionOk="0">
                  <a:moveTo>
                    <a:pt x="61" y="1"/>
                  </a:moveTo>
                  <a:cubicBezTo>
                    <a:pt x="31" y="62"/>
                    <a:pt x="31" y="92"/>
                    <a:pt x="1" y="122"/>
                  </a:cubicBezTo>
                  <a:cubicBezTo>
                    <a:pt x="1" y="153"/>
                    <a:pt x="31" y="183"/>
                    <a:pt x="61" y="183"/>
                  </a:cubicBezTo>
                  <a:lnTo>
                    <a:pt x="122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3" name="Google Shape;8623;p15"/>
            <p:cNvSpPr/>
            <p:nvPr/>
          </p:nvSpPr>
          <p:spPr>
            <a:xfrm>
              <a:off x="3998401" y="3295384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62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31" y="122"/>
                    <a:pt x="31" y="153"/>
                    <a:pt x="62" y="183"/>
                  </a:cubicBezTo>
                  <a:lnTo>
                    <a:pt x="122" y="122"/>
                  </a:lnTo>
                  <a:cubicBezTo>
                    <a:pt x="92" y="92"/>
                    <a:pt x="92" y="6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4" name="Google Shape;8624;p15"/>
            <p:cNvSpPr/>
            <p:nvPr/>
          </p:nvSpPr>
          <p:spPr>
            <a:xfrm>
              <a:off x="4013221" y="3313690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91" y="0"/>
                  </a:moveTo>
                  <a:cubicBezTo>
                    <a:pt x="61" y="31"/>
                    <a:pt x="31" y="31"/>
                    <a:pt x="0" y="61"/>
                  </a:cubicBezTo>
                  <a:lnTo>
                    <a:pt x="61" y="122"/>
                  </a:lnTo>
                  <a:lnTo>
                    <a:pt x="152" y="61"/>
                  </a:ln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5" name="Google Shape;8625;p15"/>
            <p:cNvSpPr/>
            <p:nvPr/>
          </p:nvSpPr>
          <p:spPr>
            <a:xfrm>
              <a:off x="3966167" y="336161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61" y="1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92"/>
                    <a:pt x="31" y="122"/>
                    <a:pt x="61" y="183"/>
                  </a:cubicBezTo>
                  <a:cubicBezTo>
                    <a:pt x="61" y="153"/>
                    <a:pt x="92" y="122"/>
                    <a:pt x="92" y="122"/>
                  </a:cubicBezTo>
                  <a:cubicBezTo>
                    <a:pt x="92" y="61"/>
                    <a:pt x="61" y="3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6" name="Google Shape;8626;p15"/>
            <p:cNvSpPr/>
            <p:nvPr/>
          </p:nvSpPr>
          <p:spPr>
            <a:xfrm>
              <a:off x="3530517" y="3371632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31" y="1"/>
                  </a:moveTo>
                  <a:cubicBezTo>
                    <a:pt x="31" y="31"/>
                    <a:pt x="1" y="62"/>
                    <a:pt x="1" y="62"/>
                  </a:cubicBezTo>
                  <a:cubicBezTo>
                    <a:pt x="1" y="92"/>
                    <a:pt x="31" y="122"/>
                    <a:pt x="31" y="183"/>
                  </a:cubicBezTo>
                  <a:cubicBezTo>
                    <a:pt x="62" y="153"/>
                    <a:pt x="92" y="122"/>
                    <a:pt x="92" y="122"/>
                  </a:cubicBezTo>
                  <a:cubicBezTo>
                    <a:pt x="92" y="62"/>
                    <a:pt x="62" y="3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7" name="Google Shape;8627;p15"/>
            <p:cNvSpPr/>
            <p:nvPr/>
          </p:nvSpPr>
          <p:spPr>
            <a:xfrm>
              <a:off x="3778842" y="3384705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0" y="61"/>
                  </a:lnTo>
                  <a:cubicBezTo>
                    <a:pt x="31" y="92"/>
                    <a:pt x="61" y="92"/>
                    <a:pt x="122" y="122"/>
                  </a:cubicBezTo>
                  <a:cubicBezTo>
                    <a:pt x="122" y="122"/>
                    <a:pt x="152" y="92"/>
                    <a:pt x="183" y="61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8" name="Google Shape;8628;p15"/>
            <p:cNvSpPr/>
            <p:nvPr/>
          </p:nvSpPr>
          <p:spPr>
            <a:xfrm>
              <a:off x="3796270" y="3383831"/>
              <a:ext cx="2193" cy="2652"/>
            </a:xfrm>
            <a:custGeom>
              <a:avLst/>
              <a:gdLst/>
              <a:ahLst/>
              <a:cxnLst/>
              <a:rect l="l" t="t" r="r" b="b"/>
              <a:pathLst>
                <a:path w="153" h="185" extrusionOk="0">
                  <a:moveTo>
                    <a:pt x="0" y="1"/>
                  </a:moveTo>
                  <a:lnTo>
                    <a:pt x="0" y="1"/>
                  </a:lnTo>
                  <a:cubicBezTo>
                    <a:pt x="23" y="93"/>
                    <a:pt x="11" y="185"/>
                    <a:pt x="70" y="185"/>
                  </a:cubicBezTo>
                  <a:cubicBezTo>
                    <a:pt x="89" y="185"/>
                    <a:pt x="115" y="175"/>
                    <a:pt x="152" y="15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9" name="Google Shape;8629;p15"/>
            <p:cNvSpPr/>
            <p:nvPr/>
          </p:nvSpPr>
          <p:spPr>
            <a:xfrm>
              <a:off x="3764466" y="3386884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lnTo>
                    <a:pt x="0" y="122"/>
                  </a:lnTo>
                  <a:lnTo>
                    <a:pt x="61" y="183"/>
                  </a:lnTo>
                  <a:cubicBezTo>
                    <a:pt x="61" y="122"/>
                    <a:pt x="91" y="92"/>
                    <a:pt x="91" y="61"/>
                  </a:cubicBezTo>
                  <a:cubicBezTo>
                    <a:pt x="122" y="31"/>
                    <a:pt x="6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0" name="Google Shape;8630;p15"/>
            <p:cNvSpPr/>
            <p:nvPr/>
          </p:nvSpPr>
          <p:spPr>
            <a:xfrm>
              <a:off x="3170671" y="3325889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275" y="0"/>
                  </a:moveTo>
                  <a:cubicBezTo>
                    <a:pt x="123" y="31"/>
                    <a:pt x="1" y="0"/>
                    <a:pt x="123" y="152"/>
                  </a:cubicBezTo>
                  <a:lnTo>
                    <a:pt x="27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1" name="Google Shape;8631;p15"/>
            <p:cNvSpPr/>
            <p:nvPr/>
          </p:nvSpPr>
          <p:spPr>
            <a:xfrm>
              <a:off x="4013221" y="3153338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61" y="1"/>
                  </a:moveTo>
                  <a:cubicBezTo>
                    <a:pt x="31" y="61"/>
                    <a:pt x="31" y="92"/>
                    <a:pt x="0" y="122"/>
                  </a:cubicBezTo>
                  <a:cubicBezTo>
                    <a:pt x="0" y="153"/>
                    <a:pt x="61" y="183"/>
                    <a:pt x="61" y="183"/>
                  </a:cubicBezTo>
                  <a:lnTo>
                    <a:pt x="122" y="6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32" name="Google Shape;8632;p15"/>
          <p:cNvGrpSpPr/>
          <p:nvPr/>
        </p:nvGrpSpPr>
        <p:grpSpPr>
          <a:xfrm rot="-1353390">
            <a:off x="5968476" y="3311454"/>
            <a:ext cx="3806655" cy="3702700"/>
            <a:chOff x="5801000" y="1169925"/>
            <a:chExt cx="1516000" cy="1474600"/>
          </a:xfrm>
        </p:grpSpPr>
        <p:sp>
          <p:nvSpPr>
            <p:cNvPr id="8633" name="Google Shape;8633;p15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4" name="Google Shape;8634;p15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5" name="Google Shape;8635;p15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6" name="Google Shape;8636;p15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7" name="Google Shape;8637;p15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8" name="Google Shape;8638;p15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9" name="Google Shape;8639;p15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0" name="Google Shape;8640;p15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1" name="Google Shape;8641;p15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2" name="Google Shape;8642;p15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3" name="Google Shape;8643;p15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4" name="Google Shape;8644;p15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5" name="Google Shape;8645;p15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6" name="Google Shape;8646;p15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7" name="Google Shape;8647;p15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8" name="Google Shape;8648;p15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9" name="Google Shape;8649;p15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0" name="Google Shape;8650;p15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1" name="Google Shape;8651;p15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2" name="Google Shape;8652;p15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3" name="Google Shape;8653;p15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4" name="Google Shape;8654;p15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5" name="Google Shape;8655;p15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6" name="Google Shape;8656;p15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7" name="Google Shape;8657;p15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8" name="Google Shape;8658;p15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9" name="Google Shape;8659;p15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0" name="Google Shape;8660;p15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1" name="Google Shape;8661;p15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2" name="Google Shape;8662;p15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3" name="Google Shape;8663;p15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4" name="Google Shape;8664;p15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5" name="Google Shape;8665;p15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6" name="Google Shape;8666;p15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7" name="Google Shape;8667;p15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8" name="Google Shape;8668;p15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9" name="Google Shape;8669;p15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0" name="Google Shape;8670;p15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1" name="Google Shape;8671;p15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2" name="Google Shape;8672;p15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3" name="Google Shape;8673;p15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4" name="Google Shape;8674;p15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5" name="Google Shape;8675;p15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6" name="Google Shape;8676;p15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7" name="Google Shape;8677;p15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8" name="Google Shape;8678;p15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9" name="Google Shape;8679;p15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0" name="Google Shape;8680;p15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1" name="Google Shape;8681;p15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2" name="Google Shape;8682;p15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3" name="Google Shape;8683;p15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4" name="Google Shape;8684;p15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5" name="Google Shape;8685;p15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6" name="Google Shape;8686;p15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7" name="Google Shape;8687;p15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8" name="Google Shape;8688;p15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9" name="Google Shape;8689;p15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0" name="Google Shape;8690;p15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1" name="Google Shape;8691;p15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2" name="Google Shape;8692;p15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3" name="Google Shape;8693;p15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4" name="Google Shape;8694;p15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5" name="Google Shape;8695;p15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6" name="Google Shape;8696;p15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7" name="Google Shape;8697;p15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8" name="Google Shape;8698;p15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9" name="Google Shape;8699;p15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0" name="Google Shape;8700;p15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1" name="Google Shape;8701;p15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2" name="Google Shape;8702;p15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3" name="Google Shape;8703;p15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4" name="Google Shape;8704;p15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5" name="Google Shape;8705;p15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6" name="Google Shape;8706;p15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7" name="Google Shape;8707;p15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8" name="Google Shape;8708;p15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9" name="Google Shape;8709;p15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0" name="Google Shape;8710;p15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1" name="Google Shape;8711;p15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2" name="Google Shape;8712;p15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3" name="Google Shape;8713;p15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4" name="Google Shape;8714;p15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5" name="Google Shape;8715;p15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6" name="Google Shape;8716;p15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7" name="Google Shape;8717;p15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8" name="Google Shape;8718;p15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9" name="Google Shape;8719;p15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0" name="Google Shape;8720;p15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1" name="Google Shape;8721;p15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2" name="Google Shape;8722;p15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3" name="Google Shape;8723;p15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4" name="Google Shape;8724;p15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5" name="Google Shape;8725;p15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6" name="Google Shape;8726;p15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7" name="Google Shape;8727;p15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8" name="Google Shape;8728;p15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9" name="Google Shape;8729;p15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0" name="Google Shape;8730;p15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1" name="Google Shape;8731;p15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2" name="Google Shape;8732;p15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3" name="Google Shape;8733;p15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4" name="Google Shape;8734;p15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5" name="Google Shape;8735;p15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6" name="Google Shape;8736;p15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7" name="Google Shape;8737;p15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8" name="Google Shape;8738;p15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9" name="Google Shape;8739;p15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0" name="Google Shape;8740;p15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1" name="Google Shape;8741;p15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2" name="Google Shape;8742;p15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3" name="Google Shape;8743;p15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4" name="Google Shape;8744;p15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5" name="Google Shape;8745;p15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6" name="Google Shape;8746;p15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7" name="Google Shape;8747;p15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8" name="Google Shape;8748;p15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9" name="Google Shape;8749;p15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0" name="Google Shape;8750;p15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1" name="Google Shape;8751;p15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2" name="Google Shape;8752;p15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3" name="Google Shape;8753;p15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4" name="Google Shape;8754;p15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5" name="Google Shape;8755;p15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6" name="Google Shape;8756;p15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7" name="Google Shape;8757;p15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8" name="Google Shape;8758;p15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9" name="Google Shape;8759;p15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0" name="Google Shape;8760;p15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1" name="Google Shape;8761;p15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2" name="Google Shape;8762;p15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3" name="Google Shape;8763;p15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4" name="Google Shape;8764;p15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5" name="Google Shape;8765;p15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6" name="Google Shape;8766;p15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7" name="Google Shape;8767;p15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8" name="Google Shape;8768;p15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9" name="Google Shape;8769;p15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0" name="Google Shape;8770;p15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1" name="Google Shape;8771;p15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2" name="Google Shape;8772;p15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3" name="Google Shape;8773;p15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4" name="Google Shape;8774;p15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5" name="Google Shape;8775;p15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6" name="Google Shape;8776;p15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7" name="Google Shape;8777;p15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8" name="Google Shape;8778;p15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9" name="Google Shape;8779;p15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0" name="Google Shape;8780;p15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1" name="Google Shape;8781;p15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2" name="Google Shape;8782;p15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3" name="Google Shape;8783;p15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4" name="Google Shape;8784;p15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5" name="Google Shape;8785;p15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6" name="Google Shape;8786;p15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7" name="Google Shape;8787;p15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8" name="Google Shape;8788;p15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9" name="Google Shape;8789;p15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0" name="Google Shape;8790;p15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1" name="Google Shape;8791;p15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2" name="Google Shape;8792;p15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3" name="Google Shape;8793;p15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4" name="Google Shape;8794;p15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5" name="Google Shape;8795;p15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6" name="Google Shape;8796;p15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7" name="Google Shape;8797;p15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8" name="Google Shape;8798;p15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9" name="Google Shape;8799;p15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0" name="Google Shape;8800;p15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1" name="Google Shape;8801;p15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2" name="Google Shape;8802;p15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3" name="Google Shape;8803;p15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4" name="Google Shape;8804;p15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5" name="Google Shape;8805;p15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6" name="Google Shape;8806;p15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7" name="Google Shape;8807;p15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8" name="Google Shape;8808;p15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9" name="Google Shape;8809;p15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0" name="Google Shape;8810;p15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1" name="Google Shape;8811;p15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2" name="Google Shape;8812;p15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3" name="Google Shape;8813;p15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4" name="Google Shape;8814;p15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5" name="Google Shape;8815;p15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6" name="Google Shape;8816;p15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7" name="Google Shape;8817;p15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8" name="Google Shape;8818;p15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9" name="Google Shape;8819;p15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0" name="Google Shape;8820;p15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1" name="Google Shape;8821;p15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2" name="Google Shape;8822;p15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3" name="Google Shape;8823;p15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4" name="Google Shape;8824;p15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5" name="Google Shape;8825;p15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6" name="Google Shape;8826;p15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7" name="Google Shape;8827;p15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8" name="Google Shape;8828;p15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9" name="Google Shape;8829;p15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0" name="Google Shape;8830;p15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1" name="Google Shape;8831;p15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2" name="Google Shape;8832;p15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3" name="Google Shape;8833;p15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4" name="Google Shape;8834;p15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5" name="Google Shape;8835;p15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6" name="Google Shape;8836;p15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7" name="Google Shape;8837;p15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8" name="Google Shape;8838;p15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9" name="Google Shape;8839;p15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0" name="Google Shape;8840;p15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1" name="Google Shape;8841;p15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2" name="Google Shape;8842;p15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3" name="Google Shape;8843;p15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4" name="Google Shape;8844;p15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5" name="Google Shape;8845;p15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6" name="Google Shape;8846;p15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7" name="Google Shape;8847;p15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8" name="Google Shape;8848;p15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9" name="Google Shape;8849;p15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0" name="Google Shape;8850;p15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1" name="Google Shape;8851;p15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2" name="Google Shape;8852;p15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3" name="Google Shape;8853;p15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4" name="Google Shape;8854;p15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5" name="Google Shape;8855;p15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6" name="Google Shape;8856;p15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7" name="Google Shape;8857;p15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8" name="Google Shape;8858;p15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9" name="Google Shape;8859;p15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0" name="Google Shape;8860;p15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1" name="Google Shape;8861;p15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2" name="Google Shape;8862;p15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3" name="Google Shape;8863;p15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4" name="Google Shape;8864;p15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5" name="Google Shape;8865;p15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6" name="Google Shape;8866;p15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7" name="Google Shape;8867;p15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8" name="Google Shape;8868;p15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9" name="Google Shape;8869;p15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0" name="Google Shape;8870;p15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1" name="Google Shape;8871;p15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2" name="Google Shape;8872;p15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3" name="Google Shape;8873;p15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4" name="Google Shape;8874;p15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5" name="Google Shape;8875;p15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6" name="Google Shape;8876;p15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7" name="Google Shape;8877;p15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8" name="Google Shape;8878;p15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9" name="Google Shape;8879;p15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0" name="Google Shape;8880;p15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1" name="Google Shape;8881;p15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2" name="Google Shape;8882;p15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3" name="Google Shape;8883;p15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4" name="Google Shape;8884;p15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5" name="Google Shape;8885;p15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6" name="Google Shape;8886;p15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7" name="Google Shape;8887;p15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8" name="Google Shape;8888;p15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9" name="Google Shape;8889;p15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0" name="Google Shape;8890;p15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1" name="Google Shape;8891;p15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2" name="Google Shape;8892;p15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3" name="Google Shape;8893;p15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4" name="Google Shape;8894;p15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5" name="Google Shape;8895;p15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6" name="Google Shape;8896;p15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7" name="Google Shape;8897;p15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8" name="Google Shape;8898;p15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9" name="Google Shape;8899;p15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0" name="Google Shape;8900;p15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1" name="Google Shape;8901;p15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2" name="Google Shape;8902;p15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3" name="Google Shape;8903;p15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4" name="Google Shape;8904;p15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5" name="Google Shape;8905;p15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6" name="Google Shape;8906;p15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7" name="Google Shape;8907;p15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8" name="Google Shape;8908;p15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9" name="Google Shape;8909;p15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0" name="Google Shape;8910;p15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1" name="Google Shape;8911;p15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2" name="Google Shape;8912;p15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3" name="Google Shape;8913;p15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4" name="Google Shape;8914;p15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5" name="Google Shape;8915;p15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6" name="Google Shape;8916;p15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7" name="Google Shape;8917;p15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8" name="Google Shape;8918;p15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9" name="Google Shape;8919;p15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0" name="Google Shape;8920;p15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1" name="Google Shape;8921;p15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2" name="Google Shape;8922;p15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3" name="Google Shape;8923;p15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4" name="Google Shape;8924;p15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5" name="Google Shape;8925;p15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6" name="Google Shape;8926;p15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7" name="Google Shape;8927;p15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8" name="Google Shape;8928;p15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9" name="Google Shape;8929;p15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0" name="Google Shape;8930;p15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1" name="Google Shape;8931;p15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2" name="Google Shape;8932;p15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3" name="Google Shape;8933;p15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4" name="Google Shape;8934;p15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5" name="Google Shape;8935;p15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6" name="Google Shape;8936;p15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7" name="Google Shape;8937;p15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8" name="Google Shape;8938;p15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9" name="Google Shape;8939;p15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0" name="Google Shape;8940;p15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1" name="Google Shape;8941;p15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2" name="Google Shape;8942;p15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3" name="Google Shape;8943;p15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4" name="Google Shape;8944;p15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5" name="Google Shape;8945;p15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6" name="Google Shape;8946;p15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7" name="Google Shape;8947;p15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8" name="Google Shape;8948;p15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9" name="Google Shape;8949;p15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0" name="Google Shape;8950;p15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1" name="Google Shape;8951;p15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2" name="Google Shape;8952;p15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3" name="Google Shape;8953;p15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4" name="Google Shape;8954;p15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5" name="Google Shape;8955;p15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6" name="Google Shape;8956;p15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7" name="Google Shape;8957;p15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8" name="Google Shape;8958;p15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9" name="Google Shape;8959;p15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0" name="Google Shape;8960;p15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1" name="Google Shape;8961;p15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2" name="Google Shape;8962;p15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3" name="Google Shape;8963;p15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4" name="Google Shape;8964;p15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5" name="Google Shape;8965;p15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6" name="Google Shape;8966;p15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7" name="Google Shape;8967;p15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8" name="Google Shape;8968;p15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9" name="Google Shape;8969;p15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0" name="Google Shape;8970;p15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1" name="Google Shape;8971;p15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2" name="Google Shape;8972;p15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3" name="Google Shape;8973;p15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4" name="Google Shape;8974;p15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5" name="Google Shape;8975;p15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6" name="Google Shape;8976;p15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7" name="Google Shape;8977;p15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8" name="Google Shape;8978;p15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9" name="Google Shape;8979;p15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0" name="Google Shape;8980;p15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_AND_TWO_COLUMNS_1_1_1">
    <p:spTree>
      <p:nvGrpSpPr>
        <p:cNvPr id="1" name="Shape 10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4" name="Google Shape;10224;p17"/>
          <p:cNvGrpSpPr/>
          <p:nvPr/>
        </p:nvGrpSpPr>
        <p:grpSpPr>
          <a:xfrm rot="-48">
            <a:off x="-807394" y="1191632"/>
            <a:ext cx="9623272" cy="2879821"/>
            <a:chOff x="2223722" y="2597355"/>
            <a:chExt cx="1338183" cy="424846"/>
          </a:xfrm>
        </p:grpSpPr>
        <p:sp>
          <p:nvSpPr>
            <p:cNvPr id="10225" name="Google Shape;10225;p17"/>
            <p:cNvSpPr/>
            <p:nvPr/>
          </p:nvSpPr>
          <p:spPr>
            <a:xfrm>
              <a:off x="2260170" y="2612178"/>
              <a:ext cx="1291272" cy="410024"/>
            </a:xfrm>
            <a:custGeom>
              <a:avLst/>
              <a:gdLst/>
              <a:ahLst/>
              <a:cxnLst/>
              <a:rect l="l" t="t" r="r" b="b"/>
              <a:pathLst>
                <a:path w="90094" h="28603" extrusionOk="0">
                  <a:moveTo>
                    <a:pt x="72343" y="821"/>
                  </a:moveTo>
                  <a:lnTo>
                    <a:pt x="72343" y="821"/>
                  </a:lnTo>
                  <a:cubicBezTo>
                    <a:pt x="72326" y="889"/>
                    <a:pt x="72309" y="944"/>
                    <a:pt x="72293" y="989"/>
                  </a:cubicBezTo>
                  <a:lnTo>
                    <a:pt x="72293" y="989"/>
                  </a:lnTo>
                  <a:cubicBezTo>
                    <a:pt x="72290" y="994"/>
                    <a:pt x="72286" y="999"/>
                    <a:pt x="72282" y="1003"/>
                  </a:cubicBezTo>
                  <a:cubicBezTo>
                    <a:pt x="72282" y="973"/>
                    <a:pt x="72282" y="943"/>
                    <a:pt x="72252" y="912"/>
                  </a:cubicBezTo>
                  <a:cubicBezTo>
                    <a:pt x="72252" y="882"/>
                    <a:pt x="72282" y="882"/>
                    <a:pt x="72343" y="821"/>
                  </a:cubicBezTo>
                  <a:close/>
                  <a:moveTo>
                    <a:pt x="74379" y="821"/>
                  </a:moveTo>
                  <a:lnTo>
                    <a:pt x="74379" y="1064"/>
                  </a:lnTo>
                  <a:lnTo>
                    <a:pt x="74227" y="1155"/>
                  </a:lnTo>
                  <a:lnTo>
                    <a:pt x="74014" y="1034"/>
                  </a:lnTo>
                  <a:lnTo>
                    <a:pt x="74136" y="943"/>
                  </a:lnTo>
                  <a:lnTo>
                    <a:pt x="74288" y="1034"/>
                  </a:lnTo>
                  <a:lnTo>
                    <a:pt x="74379" y="821"/>
                  </a:lnTo>
                  <a:close/>
                  <a:moveTo>
                    <a:pt x="71917" y="943"/>
                  </a:moveTo>
                  <a:lnTo>
                    <a:pt x="72100" y="1095"/>
                  </a:lnTo>
                  <a:cubicBezTo>
                    <a:pt x="72162" y="1057"/>
                    <a:pt x="72199" y="1035"/>
                    <a:pt x="72227" y="1035"/>
                  </a:cubicBezTo>
                  <a:cubicBezTo>
                    <a:pt x="72242" y="1035"/>
                    <a:pt x="72255" y="1041"/>
                    <a:pt x="72268" y="1055"/>
                  </a:cubicBezTo>
                  <a:lnTo>
                    <a:pt x="72268" y="1055"/>
                  </a:lnTo>
                  <a:cubicBezTo>
                    <a:pt x="72223" y="1154"/>
                    <a:pt x="72181" y="1178"/>
                    <a:pt x="72139" y="1178"/>
                  </a:cubicBezTo>
                  <a:cubicBezTo>
                    <a:pt x="72097" y="1178"/>
                    <a:pt x="72055" y="1155"/>
                    <a:pt x="72008" y="1155"/>
                  </a:cubicBezTo>
                  <a:lnTo>
                    <a:pt x="71856" y="1277"/>
                  </a:lnTo>
                  <a:lnTo>
                    <a:pt x="71826" y="1064"/>
                  </a:lnTo>
                  <a:lnTo>
                    <a:pt x="71917" y="943"/>
                  </a:lnTo>
                  <a:close/>
                  <a:moveTo>
                    <a:pt x="73194" y="912"/>
                  </a:moveTo>
                  <a:cubicBezTo>
                    <a:pt x="73224" y="973"/>
                    <a:pt x="73224" y="1003"/>
                    <a:pt x="73224" y="1034"/>
                  </a:cubicBezTo>
                  <a:cubicBezTo>
                    <a:pt x="73194" y="1125"/>
                    <a:pt x="73163" y="1186"/>
                    <a:pt x="73103" y="1307"/>
                  </a:cubicBezTo>
                  <a:lnTo>
                    <a:pt x="73011" y="1125"/>
                  </a:lnTo>
                  <a:lnTo>
                    <a:pt x="73194" y="912"/>
                  </a:lnTo>
                  <a:close/>
                  <a:moveTo>
                    <a:pt x="68148" y="1642"/>
                  </a:moveTo>
                  <a:lnTo>
                    <a:pt x="68148" y="1672"/>
                  </a:lnTo>
                  <a:lnTo>
                    <a:pt x="68057" y="1672"/>
                  </a:lnTo>
                  <a:lnTo>
                    <a:pt x="68057" y="1642"/>
                  </a:lnTo>
                  <a:close/>
                  <a:moveTo>
                    <a:pt x="65382" y="1733"/>
                  </a:moveTo>
                  <a:lnTo>
                    <a:pt x="65382" y="1763"/>
                  </a:lnTo>
                  <a:lnTo>
                    <a:pt x="65230" y="1763"/>
                  </a:lnTo>
                  <a:lnTo>
                    <a:pt x="65230" y="1733"/>
                  </a:lnTo>
                  <a:close/>
                  <a:moveTo>
                    <a:pt x="73984" y="1642"/>
                  </a:moveTo>
                  <a:lnTo>
                    <a:pt x="74152" y="1738"/>
                  </a:lnTo>
                  <a:lnTo>
                    <a:pt x="74152" y="1738"/>
                  </a:lnTo>
                  <a:cubicBezTo>
                    <a:pt x="74063" y="1815"/>
                    <a:pt x="74023" y="1835"/>
                    <a:pt x="73984" y="1854"/>
                  </a:cubicBezTo>
                  <a:lnTo>
                    <a:pt x="73893" y="1763"/>
                  </a:lnTo>
                  <a:lnTo>
                    <a:pt x="73984" y="1642"/>
                  </a:lnTo>
                  <a:close/>
                  <a:moveTo>
                    <a:pt x="74320" y="1725"/>
                  </a:moveTo>
                  <a:cubicBezTo>
                    <a:pt x="74392" y="1725"/>
                    <a:pt x="74401" y="1790"/>
                    <a:pt x="74379" y="1854"/>
                  </a:cubicBezTo>
                  <a:lnTo>
                    <a:pt x="74136" y="1854"/>
                  </a:lnTo>
                  <a:lnTo>
                    <a:pt x="74201" y="1761"/>
                  </a:lnTo>
                  <a:lnTo>
                    <a:pt x="74201" y="1761"/>
                  </a:lnTo>
                  <a:cubicBezTo>
                    <a:pt x="74253" y="1736"/>
                    <a:pt x="74291" y="1725"/>
                    <a:pt x="74320" y="1725"/>
                  </a:cubicBezTo>
                  <a:close/>
                  <a:moveTo>
                    <a:pt x="61947" y="2098"/>
                  </a:moveTo>
                  <a:lnTo>
                    <a:pt x="61947" y="2099"/>
                  </a:lnTo>
                  <a:lnTo>
                    <a:pt x="61947" y="2099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1947" y="2098"/>
                  </a:lnTo>
                  <a:close/>
                  <a:moveTo>
                    <a:pt x="67145" y="1854"/>
                  </a:moveTo>
                  <a:cubicBezTo>
                    <a:pt x="67206" y="1976"/>
                    <a:pt x="67145" y="2128"/>
                    <a:pt x="67023" y="2158"/>
                  </a:cubicBezTo>
                  <a:lnTo>
                    <a:pt x="66871" y="2067"/>
                  </a:lnTo>
                  <a:lnTo>
                    <a:pt x="66750" y="2158"/>
                  </a:lnTo>
                  <a:cubicBezTo>
                    <a:pt x="66750" y="2128"/>
                    <a:pt x="66750" y="2037"/>
                    <a:pt x="66750" y="2037"/>
                  </a:cubicBezTo>
                  <a:cubicBezTo>
                    <a:pt x="66841" y="1915"/>
                    <a:pt x="66902" y="1854"/>
                    <a:pt x="67145" y="1854"/>
                  </a:cubicBezTo>
                  <a:close/>
                  <a:moveTo>
                    <a:pt x="75200" y="2067"/>
                  </a:moveTo>
                  <a:lnTo>
                    <a:pt x="75200" y="2158"/>
                  </a:lnTo>
                  <a:lnTo>
                    <a:pt x="75169" y="2158"/>
                  </a:lnTo>
                  <a:lnTo>
                    <a:pt x="75169" y="2067"/>
                  </a:lnTo>
                  <a:close/>
                  <a:moveTo>
                    <a:pt x="76081" y="2158"/>
                  </a:moveTo>
                  <a:lnTo>
                    <a:pt x="76081" y="2219"/>
                  </a:lnTo>
                  <a:lnTo>
                    <a:pt x="76051" y="2219"/>
                  </a:lnTo>
                  <a:lnTo>
                    <a:pt x="76051" y="2158"/>
                  </a:lnTo>
                  <a:close/>
                  <a:moveTo>
                    <a:pt x="60823" y="2158"/>
                  </a:moveTo>
                  <a:lnTo>
                    <a:pt x="60823" y="2462"/>
                  </a:lnTo>
                  <a:lnTo>
                    <a:pt x="60792" y="2462"/>
                  </a:lnTo>
                  <a:lnTo>
                    <a:pt x="60792" y="2158"/>
                  </a:lnTo>
                  <a:close/>
                  <a:moveTo>
                    <a:pt x="58634" y="2554"/>
                  </a:moveTo>
                  <a:lnTo>
                    <a:pt x="58634" y="2584"/>
                  </a:lnTo>
                  <a:lnTo>
                    <a:pt x="58482" y="2584"/>
                  </a:lnTo>
                  <a:lnTo>
                    <a:pt x="58482" y="2554"/>
                  </a:lnTo>
                  <a:close/>
                  <a:moveTo>
                    <a:pt x="61583" y="2462"/>
                  </a:moveTo>
                  <a:lnTo>
                    <a:pt x="61510" y="2644"/>
                  </a:lnTo>
                  <a:lnTo>
                    <a:pt x="61510" y="2644"/>
                  </a:lnTo>
                  <a:cubicBezTo>
                    <a:pt x="61448" y="2601"/>
                    <a:pt x="61431" y="2532"/>
                    <a:pt x="61431" y="2462"/>
                  </a:cubicBezTo>
                  <a:close/>
                  <a:moveTo>
                    <a:pt x="61498" y="2675"/>
                  </a:moveTo>
                  <a:lnTo>
                    <a:pt x="61493" y="2685"/>
                  </a:lnTo>
                  <a:lnTo>
                    <a:pt x="61493" y="2685"/>
                  </a:lnTo>
                  <a:lnTo>
                    <a:pt x="61491" y="2675"/>
                  </a:lnTo>
                  <a:close/>
                  <a:moveTo>
                    <a:pt x="61947" y="2584"/>
                  </a:moveTo>
                  <a:lnTo>
                    <a:pt x="62099" y="2675"/>
                  </a:lnTo>
                  <a:lnTo>
                    <a:pt x="61947" y="2705"/>
                  </a:lnTo>
                  <a:lnTo>
                    <a:pt x="61947" y="2584"/>
                  </a:lnTo>
                  <a:close/>
                  <a:moveTo>
                    <a:pt x="64014" y="2645"/>
                  </a:moveTo>
                  <a:lnTo>
                    <a:pt x="64075" y="2705"/>
                  </a:lnTo>
                  <a:cubicBezTo>
                    <a:pt x="64045" y="2675"/>
                    <a:pt x="64014" y="2675"/>
                    <a:pt x="63984" y="2645"/>
                  </a:cubicBezTo>
                  <a:close/>
                  <a:moveTo>
                    <a:pt x="64075" y="2705"/>
                  </a:moveTo>
                  <a:lnTo>
                    <a:pt x="64075" y="2705"/>
                  </a:lnTo>
                  <a:cubicBezTo>
                    <a:pt x="64105" y="2705"/>
                    <a:pt x="64136" y="2706"/>
                    <a:pt x="64136" y="2736"/>
                  </a:cubicBezTo>
                  <a:lnTo>
                    <a:pt x="64136" y="2766"/>
                  </a:lnTo>
                  <a:lnTo>
                    <a:pt x="64075" y="2705"/>
                  </a:lnTo>
                  <a:close/>
                  <a:moveTo>
                    <a:pt x="75838" y="2523"/>
                  </a:moveTo>
                  <a:lnTo>
                    <a:pt x="75838" y="2523"/>
                  </a:lnTo>
                  <a:cubicBezTo>
                    <a:pt x="75960" y="2645"/>
                    <a:pt x="75808" y="2675"/>
                    <a:pt x="75777" y="2766"/>
                  </a:cubicBezTo>
                  <a:lnTo>
                    <a:pt x="75656" y="2645"/>
                  </a:lnTo>
                  <a:lnTo>
                    <a:pt x="75838" y="2523"/>
                  </a:lnTo>
                  <a:close/>
                  <a:moveTo>
                    <a:pt x="57054" y="2614"/>
                  </a:moveTo>
                  <a:lnTo>
                    <a:pt x="57054" y="2797"/>
                  </a:lnTo>
                  <a:lnTo>
                    <a:pt x="56871" y="2705"/>
                  </a:lnTo>
                  <a:lnTo>
                    <a:pt x="56871" y="2614"/>
                  </a:lnTo>
                  <a:close/>
                  <a:moveTo>
                    <a:pt x="58634" y="2705"/>
                  </a:moveTo>
                  <a:lnTo>
                    <a:pt x="58634" y="2827"/>
                  </a:lnTo>
                  <a:lnTo>
                    <a:pt x="58515" y="2827"/>
                  </a:lnTo>
                  <a:cubicBezTo>
                    <a:pt x="58527" y="2759"/>
                    <a:pt x="58581" y="2732"/>
                    <a:pt x="58634" y="2705"/>
                  </a:cubicBezTo>
                  <a:close/>
                  <a:moveTo>
                    <a:pt x="61518" y="2758"/>
                  </a:moveTo>
                  <a:cubicBezTo>
                    <a:pt x="61583" y="2758"/>
                    <a:pt x="61583" y="2802"/>
                    <a:pt x="61583" y="2827"/>
                  </a:cubicBezTo>
                  <a:lnTo>
                    <a:pt x="61522" y="2827"/>
                  </a:lnTo>
                  <a:lnTo>
                    <a:pt x="61508" y="2758"/>
                  </a:lnTo>
                  <a:lnTo>
                    <a:pt x="61508" y="2758"/>
                  </a:lnTo>
                  <a:cubicBezTo>
                    <a:pt x="61512" y="2758"/>
                    <a:pt x="61515" y="2758"/>
                    <a:pt x="61518" y="2758"/>
                  </a:cubicBezTo>
                  <a:close/>
                  <a:moveTo>
                    <a:pt x="60336" y="2341"/>
                  </a:moveTo>
                  <a:lnTo>
                    <a:pt x="60640" y="2645"/>
                  </a:lnTo>
                  <a:lnTo>
                    <a:pt x="60610" y="2705"/>
                  </a:lnTo>
                  <a:lnTo>
                    <a:pt x="60397" y="2645"/>
                  </a:lnTo>
                  <a:lnTo>
                    <a:pt x="60276" y="2857"/>
                  </a:lnTo>
                  <a:lnTo>
                    <a:pt x="60032" y="2675"/>
                  </a:lnTo>
                  <a:lnTo>
                    <a:pt x="59607" y="2736"/>
                  </a:lnTo>
                  <a:lnTo>
                    <a:pt x="59546" y="2857"/>
                  </a:lnTo>
                  <a:lnTo>
                    <a:pt x="59425" y="2736"/>
                  </a:lnTo>
                  <a:lnTo>
                    <a:pt x="59546" y="2462"/>
                  </a:lnTo>
                  <a:cubicBezTo>
                    <a:pt x="59652" y="2538"/>
                    <a:pt x="59766" y="2554"/>
                    <a:pt x="59884" y="2554"/>
                  </a:cubicBezTo>
                  <a:cubicBezTo>
                    <a:pt x="59963" y="2554"/>
                    <a:pt x="60043" y="2547"/>
                    <a:pt x="60124" y="2547"/>
                  </a:cubicBezTo>
                  <a:cubicBezTo>
                    <a:pt x="60164" y="2547"/>
                    <a:pt x="60205" y="2548"/>
                    <a:pt x="60245" y="2554"/>
                  </a:cubicBezTo>
                  <a:lnTo>
                    <a:pt x="60154" y="2341"/>
                  </a:lnTo>
                  <a:close/>
                  <a:moveTo>
                    <a:pt x="55807" y="2736"/>
                  </a:moveTo>
                  <a:lnTo>
                    <a:pt x="55807" y="2918"/>
                  </a:lnTo>
                  <a:lnTo>
                    <a:pt x="55777" y="2918"/>
                  </a:lnTo>
                  <a:lnTo>
                    <a:pt x="55777" y="2736"/>
                  </a:lnTo>
                  <a:close/>
                  <a:moveTo>
                    <a:pt x="75321" y="2614"/>
                  </a:moveTo>
                  <a:lnTo>
                    <a:pt x="75473" y="2827"/>
                  </a:lnTo>
                  <a:cubicBezTo>
                    <a:pt x="75433" y="2908"/>
                    <a:pt x="75352" y="2922"/>
                    <a:pt x="75266" y="2922"/>
                  </a:cubicBezTo>
                  <a:cubicBezTo>
                    <a:pt x="75224" y="2922"/>
                    <a:pt x="75180" y="2918"/>
                    <a:pt x="75139" y="2918"/>
                  </a:cubicBezTo>
                  <a:lnTo>
                    <a:pt x="75018" y="2736"/>
                  </a:lnTo>
                  <a:lnTo>
                    <a:pt x="75321" y="2614"/>
                  </a:lnTo>
                  <a:close/>
                  <a:moveTo>
                    <a:pt x="58467" y="2903"/>
                  </a:moveTo>
                  <a:cubicBezTo>
                    <a:pt x="58468" y="2921"/>
                    <a:pt x="58471" y="2937"/>
                    <a:pt x="58482" y="2949"/>
                  </a:cubicBezTo>
                  <a:lnTo>
                    <a:pt x="58452" y="2918"/>
                  </a:lnTo>
                  <a:lnTo>
                    <a:pt x="58467" y="2903"/>
                  </a:lnTo>
                  <a:close/>
                  <a:moveTo>
                    <a:pt x="54196" y="2827"/>
                  </a:moveTo>
                  <a:lnTo>
                    <a:pt x="54196" y="2979"/>
                  </a:lnTo>
                  <a:lnTo>
                    <a:pt x="54136" y="2979"/>
                  </a:lnTo>
                  <a:lnTo>
                    <a:pt x="54136" y="2827"/>
                  </a:lnTo>
                  <a:close/>
                  <a:moveTo>
                    <a:pt x="54744" y="2888"/>
                  </a:moveTo>
                  <a:lnTo>
                    <a:pt x="54865" y="2979"/>
                  </a:lnTo>
                  <a:lnTo>
                    <a:pt x="54744" y="3009"/>
                  </a:lnTo>
                  <a:lnTo>
                    <a:pt x="54744" y="2888"/>
                  </a:lnTo>
                  <a:close/>
                  <a:moveTo>
                    <a:pt x="56598" y="2857"/>
                  </a:moveTo>
                  <a:lnTo>
                    <a:pt x="56355" y="3009"/>
                  </a:lnTo>
                  <a:lnTo>
                    <a:pt x="56324" y="2857"/>
                  </a:lnTo>
                  <a:close/>
                  <a:moveTo>
                    <a:pt x="63953" y="2857"/>
                  </a:moveTo>
                  <a:lnTo>
                    <a:pt x="64014" y="2918"/>
                  </a:lnTo>
                  <a:cubicBezTo>
                    <a:pt x="64045" y="2918"/>
                    <a:pt x="64105" y="2918"/>
                    <a:pt x="64136" y="2949"/>
                  </a:cubicBezTo>
                  <a:lnTo>
                    <a:pt x="64136" y="3070"/>
                  </a:lnTo>
                  <a:lnTo>
                    <a:pt x="63953" y="2979"/>
                  </a:lnTo>
                  <a:lnTo>
                    <a:pt x="64014" y="2918"/>
                  </a:lnTo>
                  <a:cubicBezTo>
                    <a:pt x="63984" y="2918"/>
                    <a:pt x="63953" y="2888"/>
                    <a:pt x="63923" y="2888"/>
                  </a:cubicBezTo>
                  <a:lnTo>
                    <a:pt x="63953" y="2857"/>
                  </a:lnTo>
                  <a:close/>
                  <a:moveTo>
                    <a:pt x="74683" y="2523"/>
                  </a:moveTo>
                  <a:lnTo>
                    <a:pt x="74683" y="2675"/>
                  </a:lnTo>
                  <a:lnTo>
                    <a:pt x="74957" y="2705"/>
                  </a:lnTo>
                  <a:cubicBezTo>
                    <a:pt x="75018" y="2766"/>
                    <a:pt x="74957" y="2949"/>
                    <a:pt x="74805" y="3101"/>
                  </a:cubicBezTo>
                  <a:lnTo>
                    <a:pt x="74744" y="2797"/>
                  </a:lnTo>
                  <a:lnTo>
                    <a:pt x="74592" y="3070"/>
                  </a:lnTo>
                  <a:lnTo>
                    <a:pt x="74440" y="2736"/>
                  </a:lnTo>
                  <a:lnTo>
                    <a:pt x="74683" y="2523"/>
                  </a:lnTo>
                  <a:close/>
                  <a:moveTo>
                    <a:pt x="36597" y="3101"/>
                  </a:moveTo>
                  <a:lnTo>
                    <a:pt x="36597" y="3131"/>
                  </a:lnTo>
                  <a:lnTo>
                    <a:pt x="36506" y="3131"/>
                  </a:lnTo>
                  <a:lnTo>
                    <a:pt x="36506" y="3101"/>
                  </a:lnTo>
                  <a:close/>
                  <a:moveTo>
                    <a:pt x="75048" y="3070"/>
                  </a:moveTo>
                  <a:lnTo>
                    <a:pt x="75048" y="3131"/>
                  </a:lnTo>
                  <a:lnTo>
                    <a:pt x="75018" y="3131"/>
                  </a:lnTo>
                  <a:lnTo>
                    <a:pt x="75018" y="3070"/>
                  </a:lnTo>
                  <a:close/>
                  <a:moveTo>
                    <a:pt x="72890" y="2857"/>
                  </a:moveTo>
                  <a:lnTo>
                    <a:pt x="73194" y="3161"/>
                  </a:lnTo>
                  <a:cubicBezTo>
                    <a:pt x="72981" y="3131"/>
                    <a:pt x="72951" y="3070"/>
                    <a:pt x="72890" y="2857"/>
                  </a:cubicBezTo>
                  <a:close/>
                  <a:moveTo>
                    <a:pt x="52160" y="3161"/>
                  </a:moveTo>
                  <a:lnTo>
                    <a:pt x="52160" y="3192"/>
                  </a:lnTo>
                  <a:lnTo>
                    <a:pt x="52069" y="3192"/>
                  </a:lnTo>
                  <a:lnTo>
                    <a:pt x="52069" y="3161"/>
                  </a:lnTo>
                  <a:close/>
                  <a:moveTo>
                    <a:pt x="63346" y="2797"/>
                  </a:moveTo>
                  <a:lnTo>
                    <a:pt x="63467" y="3192"/>
                  </a:lnTo>
                  <a:lnTo>
                    <a:pt x="63224" y="3192"/>
                  </a:lnTo>
                  <a:lnTo>
                    <a:pt x="63163" y="3040"/>
                  </a:lnTo>
                  <a:cubicBezTo>
                    <a:pt x="63144" y="3116"/>
                    <a:pt x="63113" y="3180"/>
                    <a:pt x="63070" y="3180"/>
                  </a:cubicBezTo>
                  <a:cubicBezTo>
                    <a:pt x="63045" y="3180"/>
                    <a:pt x="63015" y="3157"/>
                    <a:pt x="62981" y="3101"/>
                  </a:cubicBezTo>
                  <a:cubicBezTo>
                    <a:pt x="62950" y="3040"/>
                    <a:pt x="62920" y="3009"/>
                    <a:pt x="62890" y="2979"/>
                  </a:cubicBezTo>
                  <a:lnTo>
                    <a:pt x="63346" y="2797"/>
                  </a:lnTo>
                  <a:close/>
                  <a:moveTo>
                    <a:pt x="36246" y="3005"/>
                  </a:moveTo>
                  <a:cubicBezTo>
                    <a:pt x="36294" y="3005"/>
                    <a:pt x="36418" y="3113"/>
                    <a:pt x="36445" y="3222"/>
                  </a:cubicBezTo>
                  <a:lnTo>
                    <a:pt x="36233" y="3222"/>
                  </a:lnTo>
                  <a:lnTo>
                    <a:pt x="36233" y="3009"/>
                  </a:lnTo>
                  <a:cubicBezTo>
                    <a:pt x="36236" y="3006"/>
                    <a:pt x="36240" y="3005"/>
                    <a:pt x="36246" y="3005"/>
                  </a:cubicBezTo>
                  <a:close/>
                  <a:moveTo>
                    <a:pt x="44166" y="2979"/>
                  </a:moveTo>
                  <a:lnTo>
                    <a:pt x="44166" y="3222"/>
                  </a:lnTo>
                  <a:lnTo>
                    <a:pt x="44014" y="3009"/>
                  </a:lnTo>
                  <a:lnTo>
                    <a:pt x="44166" y="2979"/>
                  </a:lnTo>
                  <a:close/>
                  <a:moveTo>
                    <a:pt x="62494" y="2979"/>
                  </a:moveTo>
                  <a:lnTo>
                    <a:pt x="62616" y="3192"/>
                  </a:lnTo>
                  <a:lnTo>
                    <a:pt x="62586" y="3222"/>
                  </a:lnTo>
                  <a:cubicBezTo>
                    <a:pt x="62555" y="3192"/>
                    <a:pt x="62525" y="3161"/>
                    <a:pt x="62494" y="3131"/>
                  </a:cubicBezTo>
                  <a:cubicBezTo>
                    <a:pt x="62464" y="3101"/>
                    <a:pt x="62464" y="3070"/>
                    <a:pt x="62464" y="3040"/>
                  </a:cubicBezTo>
                  <a:lnTo>
                    <a:pt x="62494" y="2979"/>
                  </a:lnTo>
                  <a:close/>
                  <a:moveTo>
                    <a:pt x="62749" y="3062"/>
                  </a:moveTo>
                  <a:cubicBezTo>
                    <a:pt x="62807" y="3062"/>
                    <a:pt x="62824" y="3122"/>
                    <a:pt x="62798" y="3222"/>
                  </a:cubicBezTo>
                  <a:lnTo>
                    <a:pt x="62707" y="3070"/>
                  </a:lnTo>
                  <a:cubicBezTo>
                    <a:pt x="62723" y="3065"/>
                    <a:pt x="62737" y="3062"/>
                    <a:pt x="62749" y="3062"/>
                  </a:cubicBezTo>
                  <a:close/>
                  <a:moveTo>
                    <a:pt x="75656" y="3131"/>
                  </a:moveTo>
                  <a:lnTo>
                    <a:pt x="75686" y="3161"/>
                  </a:lnTo>
                  <a:lnTo>
                    <a:pt x="75625" y="3222"/>
                  </a:lnTo>
                  <a:cubicBezTo>
                    <a:pt x="75636" y="3192"/>
                    <a:pt x="75646" y="3161"/>
                    <a:pt x="75656" y="3131"/>
                  </a:cubicBezTo>
                  <a:close/>
                  <a:moveTo>
                    <a:pt x="75595" y="3222"/>
                  </a:moveTo>
                  <a:cubicBezTo>
                    <a:pt x="75602" y="3229"/>
                    <a:pt x="75607" y="3236"/>
                    <a:pt x="75611" y="3243"/>
                  </a:cubicBezTo>
                  <a:lnTo>
                    <a:pt x="75611" y="3243"/>
                  </a:lnTo>
                  <a:cubicBezTo>
                    <a:pt x="75598" y="3263"/>
                    <a:pt x="75591" y="3270"/>
                    <a:pt x="75589" y="3270"/>
                  </a:cubicBezTo>
                  <a:cubicBezTo>
                    <a:pt x="75584" y="3270"/>
                    <a:pt x="75595" y="3241"/>
                    <a:pt x="75595" y="3222"/>
                  </a:cubicBezTo>
                  <a:close/>
                  <a:moveTo>
                    <a:pt x="43132" y="3222"/>
                  </a:moveTo>
                  <a:lnTo>
                    <a:pt x="43132" y="3283"/>
                  </a:lnTo>
                  <a:lnTo>
                    <a:pt x="43102" y="3283"/>
                  </a:lnTo>
                  <a:lnTo>
                    <a:pt x="43102" y="3222"/>
                  </a:lnTo>
                  <a:close/>
                  <a:moveTo>
                    <a:pt x="52342" y="3161"/>
                  </a:moveTo>
                  <a:lnTo>
                    <a:pt x="52342" y="3283"/>
                  </a:lnTo>
                  <a:lnTo>
                    <a:pt x="52312" y="3283"/>
                  </a:lnTo>
                  <a:lnTo>
                    <a:pt x="52282" y="3161"/>
                  </a:lnTo>
                  <a:close/>
                  <a:moveTo>
                    <a:pt x="52616" y="3222"/>
                  </a:moveTo>
                  <a:lnTo>
                    <a:pt x="52525" y="3374"/>
                  </a:lnTo>
                  <a:lnTo>
                    <a:pt x="52494" y="3222"/>
                  </a:lnTo>
                  <a:close/>
                  <a:moveTo>
                    <a:pt x="75616" y="3251"/>
                  </a:moveTo>
                  <a:cubicBezTo>
                    <a:pt x="75625" y="3272"/>
                    <a:pt x="75625" y="3293"/>
                    <a:pt x="75625" y="3313"/>
                  </a:cubicBezTo>
                  <a:cubicBezTo>
                    <a:pt x="75625" y="3344"/>
                    <a:pt x="75595" y="3344"/>
                    <a:pt x="75565" y="3405"/>
                  </a:cubicBezTo>
                  <a:cubicBezTo>
                    <a:pt x="75582" y="3353"/>
                    <a:pt x="75599" y="3302"/>
                    <a:pt x="75616" y="3251"/>
                  </a:cubicBezTo>
                  <a:close/>
                  <a:moveTo>
                    <a:pt x="37073" y="3368"/>
                  </a:moveTo>
                  <a:cubicBezTo>
                    <a:pt x="37056" y="3383"/>
                    <a:pt x="37035" y="3398"/>
                    <a:pt x="37005" y="3425"/>
                  </a:cubicBezTo>
                  <a:lnTo>
                    <a:pt x="37005" y="3425"/>
                  </a:lnTo>
                  <a:cubicBezTo>
                    <a:pt x="37026" y="3411"/>
                    <a:pt x="37053" y="3394"/>
                    <a:pt x="37084" y="3374"/>
                  </a:cubicBezTo>
                  <a:cubicBezTo>
                    <a:pt x="37080" y="3372"/>
                    <a:pt x="37076" y="3370"/>
                    <a:pt x="37073" y="3368"/>
                  </a:cubicBezTo>
                  <a:close/>
                  <a:moveTo>
                    <a:pt x="46263" y="3313"/>
                  </a:moveTo>
                  <a:lnTo>
                    <a:pt x="46263" y="3433"/>
                  </a:lnTo>
                  <a:lnTo>
                    <a:pt x="46263" y="3433"/>
                  </a:lnTo>
                  <a:cubicBezTo>
                    <a:pt x="46189" y="3421"/>
                    <a:pt x="46138" y="3367"/>
                    <a:pt x="46111" y="3313"/>
                  </a:cubicBezTo>
                  <a:close/>
                  <a:moveTo>
                    <a:pt x="36628" y="3192"/>
                  </a:moveTo>
                  <a:lnTo>
                    <a:pt x="36780" y="3435"/>
                  </a:lnTo>
                  <a:lnTo>
                    <a:pt x="36506" y="3435"/>
                  </a:lnTo>
                  <a:lnTo>
                    <a:pt x="36628" y="3192"/>
                  </a:lnTo>
                  <a:close/>
                  <a:moveTo>
                    <a:pt x="43467" y="3222"/>
                  </a:moveTo>
                  <a:lnTo>
                    <a:pt x="43528" y="3283"/>
                  </a:lnTo>
                  <a:lnTo>
                    <a:pt x="43406" y="3435"/>
                  </a:lnTo>
                  <a:lnTo>
                    <a:pt x="43376" y="3253"/>
                  </a:lnTo>
                  <a:lnTo>
                    <a:pt x="43467" y="3222"/>
                  </a:lnTo>
                  <a:close/>
                  <a:moveTo>
                    <a:pt x="47114" y="3374"/>
                  </a:moveTo>
                  <a:lnTo>
                    <a:pt x="47114" y="3435"/>
                  </a:lnTo>
                  <a:lnTo>
                    <a:pt x="47084" y="3435"/>
                  </a:lnTo>
                  <a:lnTo>
                    <a:pt x="47084" y="3374"/>
                  </a:lnTo>
                  <a:close/>
                  <a:moveTo>
                    <a:pt x="59151" y="3405"/>
                  </a:moveTo>
                  <a:lnTo>
                    <a:pt x="59151" y="3435"/>
                  </a:lnTo>
                  <a:lnTo>
                    <a:pt x="59060" y="3435"/>
                  </a:lnTo>
                  <a:lnTo>
                    <a:pt x="59060" y="3405"/>
                  </a:lnTo>
                  <a:close/>
                  <a:moveTo>
                    <a:pt x="62403" y="2797"/>
                  </a:moveTo>
                  <a:lnTo>
                    <a:pt x="62282" y="3131"/>
                  </a:lnTo>
                  <a:cubicBezTo>
                    <a:pt x="62241" y="3131"/>
                    <a:pt x="62201" y="3091"/>
                    <a:pt x="62169" y="3091"/>
                  </a:cubicBezTo>
                  <a:cubicBezTo>
                    <a:pt x="62153" y="3091"/>
                    <a:pt x="62140" y="3101"/>
                    <a:pt x="62130" y="3131"/>
                  </a:cubicBezTo>
                  <a:cubicBezTo>
                    <a:pt x="62099" y="3222"/>
                    <a:pt x="62099" y="3344"/>
                    <a:pt x="62069" y="3435"/>
                  </a:cubicBezTo>
                  <a:lnTo>
                    <a:pt x="61887" y="3435"/>
                  </a:lnTo>
                  <a:lnTo>
                    <a:pt x="61887" y="3222"/>
                  </a:lnTo>
                  <a:cubicBezTo>
                    <a:pt x="61704" y="3222"/>
                    <a:pt x="61552" y="3131"/>
                    <a:pt x="61491" y="2979"/>
                  </a:cubicBezTo>
                  <a:lnTo>
                    <a:pt x="61917" y="2979"/>
                  </a:lnTo>
                  <a:lnTo>
                    <a:pt x="62069" y="2797"/>
                  </a:lnTo>
                  <a:lnTo>
                    <a:pt x="62191" y="2888"/>
                  </a:lnTo>
                  <a:lnTo>
                    <a:pt x="62403" y="2797"/>
                  </a:lnTo>
                  <a:close/>
                  <a:moveTo>
                    <a:pt x="75109" y="3283"/>
                  </a:moveTo>
                  <a:lnTo>
                    <a:pt x="75109" y="3435"/>
                  </a:lnTo>
                  <a:lnTo>
                    <a:pt x="75078" y="3435"/>
                  </a:lnTo>
                  <a:lnTo>
                    <a:pt x="75078" y="3283"/>
                  </a:lnTo>
                  <a:close/>
                  <a:moveTo>
                    <a:pt x="59880" y="2949"/>
                  </a:moveTo>
                  <a:lnTo>
                    <a:pt x="60002" y="3101"/>
                  </a:lnTo>
                  <a:cubicBezTo>
                    <a:pt x="60050" y="3114"/>
                    <a:pt x="60095" y="3120"/>
                    <a:pt x="60137" y="3120"/>
                  </a:cubicBezTo>
                  <a:cubicBezTo>
                    <a:pt x="60283" y="3120"/>
                    <a:pt x="60401" y="3050"/>
                    <a:pt x="60519" y="2979"/>
                  </a:cubicBezTo>
                  <a:lnTo>
                    <a:pt x="60549" y="2979"/>
                  </a:lnTo>
                  <a:cubicBezTo>
                    <a:pt x="60610" y="3040"/>
                    <a:pt x="60663" y="3070"/>
                    <a:pt x="60713" y="3070"/>
                  </a:cubicBezTo>
                  <a:cubicBezTo>
                    <a:pt x="60762" y="3070"/>
                    <a:pt x="60808" y="3040"/>
                    <a:pt x="60853" y="2979"/>
                  </a:cubicBezTo>
                  <a:lnTo>
                    <a:pt x="61127" y="3253"/>
                  </a:lnTo>
                  <a:lnTo>
                    <a:pt x="60853" y="3435"/>
                  </a:lnTo>
                  <a:lnTo>
                    <a:pt x="60792" y="3344"/>
                  </a:lnTo>
                  <a:lnTo>
                    <a:pt x="60701" y="3435"/>
                  </a:lnTo>
                  <a:lnTo>
                    <a:pt x="60580" y="3283"/>
                  </a:lnTo>
                  <a:cubicBezTo>
                    <a:pt x="60514" y="3332"/>
                    <a:pt x="60458" y="3363"/>
                    <a:pt x="60406" y="3363"/>
                  </a:cubicBezTo>
                  <a:cubicBezTo>
                    <a:pt x="60360" y="3363"/>
                    <a:pt x="60318" y="3340"/>
                    <a:pt x="60276" y="3283"/>
                  </a:cubicBezTo>
                  <a:lnTo>
                    <a:pt x="60002" y="3465"/>
                  </a:lnTo>
                  <a:lnTo>
                    <a:pt x="59880" y="3344"/>
                  </a:lnTo>
                  <a:lnTo>
                    <a:pt x="59728" y="3435"/>
                  </a:lnTo>
                  <a:lnTo>
                    <a:pt x="59668" y="3374"/>
                  </a:lnTo>
                  <a:lnTo>
                    <a:pt x="59607" y="3435"/>
                  </a:lnTo>
                  <a:lnTo>
                    <a:pt x="59394" y="3192"/>
                  </a:lnTo>
                  <a:lnTo>
                    <a:pt x="59668" y="3070"/>
                  </a:lnTo>
                  <a:cubicBezTo>
                    <a:pt x="59728" y="3040"/>
                    <a:pt x="59789" y="2979"/>
                    <a:pt x="59880" y="2949"/>
                  </a:cubicBezTo>
                  <a:close/>
                  <a:moveTo>
                    <a:pt x="73802" y="2614"/>
                  </a:moveTo>
                  <a:lnTo>
                    <a:pt x="74136" y="2736"/>
                  </a:lnTo>
                  <a:lnTo>
                    <a:pt x="74258" y="2949"/>
                  </a:lnTo>
                  <a:lnTo>
                    <a:pt x="74197" y="3040"/>
                  </a:lnTo>
                  <a:lnTo>
                    <a:pt x="74531" y="3435"/>
                  </a:lnTo>
                  <a:lnTo>
                    <a:pt x="74227" y="3465"/>
                  </a:lnTo>
                  <a:lnTo>
                    <a:pt x="74136" y="3283"/>
                  </a:lnTo>
                  <a:lnTo>
                    <a:pt x="74045" y="3344"/>
                  </a:lnTo>
                  <a:lnTo>
                    <a:pt x="73832" y="3131"/>
                  </a:lnTo>
                  <a:lnTo>
                    <a:pt x="73498" y="3465"/>
                  </a:lnTo>
                  <a:lnTo>
                    <a:pt x="73285" y="3253"/>
                  </a:lnTo>
                  <a:cubicBezTo>
                    <a:pt x="73285" y="3222"/>
                    <a:pt x="73376" y="3101"/>
                    <a:pt x="73528" y="2949"/>
                  </a:cubicBezTo>
                  <a:cubicBezTo>
                    <a:pt x="73619" y="2857"/>
                    <a:pt x="73711" y="2736"/>
                    <a:pt x="73802" y="2614"/>
                  </a:cubicBezTo>
                  <a:close/>
                  <a:moveTo>
                    <a:pt x="49181" y="3465"/>
                  </a:moveTo>
                  <a:lnTo>
                    <a:pt x="49181" y="3496"/>
                  </a:lnTo>
                  <a:lnTo>
                    <a:pt x="49120" y="3496"/>
                  </a:lnTo>
                  <a:lnTo>
                    <a:pt x="49120" y="3465"/>
                  </a:lnTo>
                  <a:close/>
                  <a:moveTo>
                    <a:pt x="64379" y="3435"/>
                  </a:moveTo>
                  <a:lnTo>
                    <a:pt x="64379" y="3526"/>
                  </a:lnTo>
                  <a:lnTo>
                    <a:pt x="64257" y="3526"/>
                  </a:lnTo>
                  <a:lnTo>
                    <a:pt x="64227" y="3465"/>
                  </a:lnTo>
                  <a:lnTo>
                    <a:pt x="64379" y="3435"/>
                  </a:lnTo>
                  <a:close/>
                  <a:moveTo>
                    <a:pt x="46277" y="3502"/>
                  </a:moveTo>
                  <a:cubicBezTo>
                    <a:pt x="46324" y="3518"/>
                    <a:pt x="46324" y="3563"/>
                    <a:pt x="46324" y="3587"/>
                  </a:cubicBezTo>
                  <a:lnTo>
                    <a:pt x="46294" y="3587"/>
                  </a:lnTo>
                  <a:lnTo>
                    <a:pt x="46277" y="3502"/>
                  </a:lnTo>
                  <a:close/>
                  <a:moveTo>
                    <a:pt x="46506" y="3526"/>
                  </a:moveTo>
                  <a:cubicBezTo>
                    <a:pt x="46578" y="3541"/>
                    <a:pt x="46635" y="3553"/>
                    <a:pt x="46679" y="3565"/>
                  </a:cubicBezTo>
                  <a:lnTo>
                    <a:pt x="46679" y="3565"/>
                  </a:lnTo>
                  <a:cubicBezTo>
                    <a:pt x="46647" y="3587"/>
                    <a:pt x="46598" y="3587"/>
                    <a:pt x="46598" y="3587"/>
                  </a:cubicBezTo>
                  <a:cubicBezTo>
                    <a:pt x="46598" y="3587"/>
                    <a:pt x="46567" y="3587"/>
                    <a:pt x="46506" y="3526"/>
                  </a:cubicBezTo>
                  <a:close/>
                  <a:moveTo>
                    <a:pt x="57479" y="3283"/>
                  </a:moveTo>
                  <a:lnTo>
                    <a:pt x="57783" y="3374"/>
                  </a:lnTo>
                  <a:lnTo>
                    <a:pt x="57844" y="3313"/>
                  </a:lnTo>
                  <a:lnTo>
                    <a:pt x="58087" y="3435"/>
                  </a:lnTo>
                  <a:cubicBezTo>
                    <a:pt x="57935" y="3526"/>
                    <a:pt x="57783" y="3587"/>
                    <a:pt x="57631" y="3587"/>
                  </a:cubicBezTo>
                  <a:lnTo>
                    <a:pt x="57479" y="3283"/>
                  </a:lnTo>
                  <a:close/>
                  <a:moveTo>
                    <a:pt x="57297" y="3496"/>
                  </a:moveTo>
                  <a:lnTo>
                    <a:pt x="57449" y="3587"/>
                  </a:lnTo>
                  <a:lnTo>
                    <a:pt x="57297" y="3617"/>
                  </a:lnTo>
                  <a:lnTo>
                    <a:pt x="57297" y="3496"/>
                  </a:lnTo>
                  <a:close/>
                  <a:moveTo>
                    <a:pt x="56172" y="3435"/>
                  </a:moveTo>
                  <a:lnTo>
                    <a:pt x="56203" y="3648"/>
                  </a:lnTo>
                  <a:lnTo>
                    <a:pt x="56020" y="3465"/>
                  </a:lnTo>
                  <a:lnTo>
                    <a:pt x="56172" y="3435"/>
                  </a:lnTo>
                  <a:close/>
                  <a:moveTo>
                    <a:pt x="46751" y="3585"/>
                  </a:moveTo>
                  <a:cubicBezTo>
                    <a:pt x="46829" y="3611"/>
                    <a:pt x="46841" y="3629"/>
                    <a:pt x="46841" y="3648"/>
                  </a:cubicBezTo>
                  <a:lnTo>
                    <a:pt x="46689" y="3648"/>
                  </a:lnTo>
                  <a:lnTo>
                    <a:pt x="46751" y="3585"/>
                  </a:lnTo>
                  <a:close/>
                  <a:moveTo>
                    <a:pt x="74744" y="3192"/>
                  </a:moveTo>
                  <a:lnTo>
                    <a:pt x="74805" y="3344"/>
                  </a:lnTo>
                  <a:lnTo>
                    <a:pt x="74987" y="3253"/>
                  </a:lnTo>
                  <a:lnTo>
                    <a:pt x="75018" y="3496"/>
                  </a:lnTo>
                  <a:lnTo>
                    <a:pt x="75169" y="3526"/>
                  </a:lnTo>
                  <a:cubicBezTo>
                    <a:pt x="75109" y="3587"/>
                    <a:pt x="75078" y="3648"/>
                    <a:pt x="75018" y="3648"/>
                  </a:cubicBezTo>
                  <a:cubicBezTo>
                    <a:pt x="74992" y="3654"/>
                    <a:pt x="74971" y="3658"/>
                    <a:pt x="74952" y="3658"/>
                  </a:cubicBezTo>
                  <a:cubicBezTo>
                    <a:pt x="74879" y="3658"/>
                    <a:pt x="74840" y="3604"/>
                    <a:pt x="74744" y="3435"/>
                  </a:cubicBezTo>
                  <a:lnTo>
                    <a:pt x="74653" y="3496"/>
                  </a:lnTo>
                  <a:lnTo>
                    <a:pt x="74653" y="3526"/>
                  </a:lnTo>
                  <a:cubicBezTo>
                    <a:pt x="74562" y="3405"/>
                    <a:pt x="74622" y="3253"/>
                    <a:pt x="74744" y="3192"/>
                  </a:cubicBezTo>
                  <a:close/>
                  <a:moveTo>
                    <a:pt x="31339" y="3617"/>
                  </a:moveTo>
                  <a:lnTo>
                    <a:pt x="31339" y="3678"/>
                  </a:lnTo>
                  <a:lnTo>
                    <a:pt x="31278" y="3678"/>
                  </a:lnTo>
                  <a:lnTo>
                    <a:pt x="31278" y="3617"/>
                  </a:lnTo>
                  <a:close/>
                  <a:moveTo>
                    <a:pt x="43132" y="3617"/>
                  </a:moveTo>
                  <a:lnTo>
                    <a:pt x="43132" y="3678"/>
                  </a:lnTo>
                  <a:lnTo>
                    <a:pt x="43102" y="3678"/>
                  </a:lnTo>
                  <a:lnTo>
                    <a:pt x="43102" y="3617"/>
                  </a:lnTo>
                  <a:close/>
                  <a:moveTo>
                    <a:pt x="47388" y="3465"/>
                  </a:moveTo>
                  <a:lnTo>
                    <a:pt x="47418" y="3648"/>
                  </a:lnTo>
                  <a:lnTo>
                    <a:pt x="47297" y="3678"/>
                  </a:lnTo>
                  <a:lnTo>
                    <a:pt x="47266" y="3648"/>
                  </a:lnTo>
                  <a:lnTo>
                    <a:pt x="47388" y="3465"/>
                  </a:lnTo>
                  <a:close/>
                  <a:moveTo>
                    <a:pt x="58786" y="3344"/>
                  </a:moveTo>
                  <a:lnTo>
                    <a:pt x="58573" y="3678"/>
                  </a:lnTo>
                  <a:lnTo>
                    <a:pt x="58543" y="3648"/>
                  </a:lnTo>
                  <a:cubicBezTo>
                    <a:pt x="58543" y="3557"/>
                    <a:pt x="58573" y="3496"/>
                    <a:pt x="58604" y="3435"/>
                  </a:cubicBezTo>
                  <a:cubicBezTo>
                    <a:pt x="58634" y="3405"/>
                    <a:pt x="58695" y="3374"/>
                    <a:pt x="58786" y="3344"/>
                  </a:cubicBezTo>
                  <a:close/>
                  <a:moveTo>
                    <a:pt x="74622" y="3617"/>
                  </a:moveTo>
                  <a:lnTo>
                    <a:pt x="74622" y="3678"/>
                  </a:lnTo>
                  <a:lnTo>
                    <a:pt x="74562" y="3678"/>
                  </a:lnTo>
                  <a:lnTo>
                    <a:pt x="74562" y="3617"/>
                  </a:lnTo>
                  <a:close/>
                  <a:moveTo>
                    <a:pt x="55108" y="3435"/>
                  </a:moveTo>
                  <a:lnTo>
                    <a:pt x="55108" y="3709"/>
                  </a:lnTo>
                  <a:lnTo>
                    <a:pt x="54835" y="3587"/>
                  </a:lnTo>
                  <a:lnTo>
                    <a:pt x="55108" y="3435"/>
                  </a:lnTo>
                  <a:close/>
                  <a:moveTo>
                    <a:pt x="53041" y="3678"/>
                  </a:moveTo>
                  <a:lnTo>
                    <a:pt x="53072" y="3709"/>
                  </a:lnTo>
                  <a:lnTo>
                    <a:pt x="53041" y="3724"/>
                  </a:lnTo>
                  <a:lnTo>
                    <a:pt x="53041" y="3724"/>
                  </a:lnTo>
                  <a:cubicBezTo>
                    <a:pt x="53041" y="3706"/>
                    <a:pt x="53041" y="3692"/>
                    <a:pt x="53041" y="3678"/>
                  </a:cubicBezTo>
                  <a:close/>
                  <a:moveTo>
                    <a:pt x="61187" y="3678"/>
                  </a:moveTo>
                  <a:lnTo>
                    <a:pt x="61187" y="3739"/>
                  </a:lnTo>
                  <a:lnTo>
                    <a:pt x="61157" y="3739"/>
                  </a:lnTo>
                  <a:lnTo>
                    <a:pt x="61157" y="3678"/>
                  </a:lnTo>
                  <a:close/>
                  <a:moveTo>
                    <a:pt x="77267" y="3526"/>
                  </a:moveTo>
                  <a:cubicBezTo>
                    <a:pt x="77297" y="3557"/>
                    <a:pt x="77358" y="3587"/>
                    <a:pt x="77388" y="3617"/>
                  </a:cubicBezTo>
                  <a:lnTo>
                    <a:pt x="77571" y="3617"/>
                  </a:lnTo>
                  <a:lnTo>
                    <a:pt x="77540" y="3739"/>
                  </a:lnTo>
                  <a:lnTo>
                    <a:pt x="77267" y="3739"/>
                  </a:lnTo>
                  <a:lnTo>
                    <a:pt x="77267" y="3526"/>
                  </a:lnTo>
                  <a:close/>
                  <a:moveTo>
                    <a:pt x="53801" y="3161"/>
                  </a:moveTo>
                  <a:lnTo>
                    <a:pt x="53923" y="3769"/>
                  </a:lnTo>
                  <a:lnTo>
                    <a:pt x="53680" y="3769"/>
                  </a:lnTo>
                  <a:cubicBezTo>
                    <a:pt x="53710" y="3526"/>
                    <a:pt x="53649" y="3344"/>
                    <a:pt x="53801" y="3161"/>
                  </a:cubicBezTo>
                  <a:close/>
                  <a:moveTo>
                    <a:pt x="75656" y="3739"/>
                  </a:moveTo>
                  <a:lnTo>
                    <a:pt x="75686" y="3769"/>
                  </a:lnTo>
                  <a:lnTo>
                    <a:pt x="75671" y="3777"/>
                  </a:lnTo>
                  <a:lnTo>
                    <a:pt x="75671" y="3777"/>
                  </a:lnTo>
                  <a:cubicBezTo>
                    <a:pt x="75670" y="3763"/>
                    <a:pt x="75668" y="3751"/>
                    <a:pt x="75656" y="3739"/>
                  </a:cubicBezTo>
                  <a:close/>
                  <a:moveTo>
                    <a:pt x="36354" y="3678"/>
                  </a:moveTo>
                  <a:lnTo>
                    <a:pt x="36385" y="3800"/>
                  </a:lnTo>
                  <a:lnTo>
                    <a:pt x="36324" y="3800"/>
                  </a:lnTo>
                  <a:lnTo>
                    <a:pt x="36324" y="3678"/>
                  </a:lnTo>
                  <a:close/>
                  <a:moveTo>
                    <a:pt x="53011" y="3739"/>
                  </a:moveTo>
                  <a:cubicBezTo>
                    <a:pt x="52981" y="3800"/>
                    <a:pt x="52920" y="3830"/>
                    <a:pt x="52859" y="3830"/>
                  </a:cubicBezTo>
                  <a:lnTo>
                    <a:pt x="52859" y="3769"/>
                  </a:lnTo>
                  <a:lnTo>
                    <a:pt x="53011" y="3739"/>
                  </a:lnTo>
                  <a:close/>
                  <a:moveTo>
                    <a:pt x="54136" y="3526"/>
                  </a:moveTo>
                  <a:cubicBezTo>
                    <a:pt x="54288" y="3526"/>
                    <a:pt x="54318" y="3617"/>
                    <a:pt x="54318" y="3830"/>
                  </a:cubicBezTo>
                  <a:lnTo>
                    <a:pt x="54136" y="3709"/>
                  </a:lnTo>
                  <a:lnTo>
                    <a:pt x="54136" y="3526"/>
                  </a:lnTo>
                  <a:close/>
                  <a:moveTo>
                    <a:pt x="43381" y="3519"/>
                  </a:moveTo>
                  <a:cubicBezTo>
                    <a:pt x="43398" y="3519"/>
                    <a:pt x="43416" y="3521"/>
                    <a:pt x="43436" y="3526"/>
                  </a:cubicBezTo>
                  <a:cubicBezTo>
                    <a:pt x="43588" y="3557"/>
                    <a:pt x="43588" y="3678"/>
                    <a:pt x="43588" y="3830"/>
                  </a:cubicBezTo>
                  <a:cubicBezTo>
                    <a:pt x="43548" y="3830"/>
                    <a:pt x="43534" y="3844"/>
                    <a:pt x="43503" y="3844"/>
                  </a:cubicBezTo>
                  <a:cubicBezTo>
                    <a:pt x="43487" y="3844"/>
                    <a:pt x="43467" y="3840"/>
                    <a:pt x="43436" y="3830"/>
                  </a:cubicBezTo>
                  <a:cubicBezTo>
                    <a:pt x="43376" y="3769"/>
                    <a:pt x="43284" y="3739"/>
                    <a:pt x="43224" y="3709"/>
                  </a:cubicBezTo>
                  <a:cubicBezTo>
                    <a:pt x="43249" y="3582"/>
                    <a:pt x="43295" y="3519"/>
                    <a:pt x="43381" y="3519"/>
                  </a:cubicBezTo>
                  <a:close/>
                  <a:moveTo>
                    <a:pt x="52069" y="3830"/>
                  </a:moveTo>
                  <a:lnTo>
                    <a:pt x="52069" y="3861"/>
                  </a:lnTo>
                  <a:lnTo>
                    <a:pt x="51947" y="3861"/>
                  </a:lnTo>
                  <a:lnTo>
                    <a:pt x="51947" y="3830"/>
                  </a:lnTo>
                  <a:close/>
                  <a:moveTo>
                    <a:pt x="39910" y="3830"/>
                  </a:moveTo>
                  <a:lnTo>
                    <a:pt x="39910" y="3861"/>
                  </a:lnTo>
                  <a:lnTo>
                    <a:pt x="39789" y="3891"/>
                  </a:lnTo>
                  <a:lnTo>
                    <a:pt x="39789" y="3830"/>
                  </a:lnTo>
                  <a:close/>
                  <a:moveTo>
                    <a:pt x="52646" y="3830"/>
                  </a:moveTo>
                  <a:lnTo>
                    <a:pt x="52646" y="3861"/>
                  </a:lnTo>
                  <a:lnTo>
                    <a:pt x="52525" y="3891"/>
                  </a:lnTo>
                  <a:lnTo>
                    <a:pt x="52525" y="3830"/>
                  </a:lnTo>
                  <a:close/>
                  <a:moveTo>
                    <a:pt x="74379" y="3526"/>
                  </a:moveTo>
                  <a:lnTo>
                    <a:pt x="74379" y="3891"/>
                  </a:lnTo>
                  <a:lnTo>
                    <a:pt x="74106" y="3678"/>
                  </a:lnTo>
                  <a:lnTo>
                    <a:pt x="74379" y="3526"/>
                  </a:lnTo>
                  <a:close/>
                  <a:moveTo>
                    <a:pt x="31491" y="3830"/>
                  </a:moveTo>
                  <a:lnTo>
                    <a:pt x="31491" y="3921"/>
                  </a:lnTo>
                  <a:lnTo>
                    <a:pt x="31460" y="3921"/>
                  </a:lnTo>
                  <a:lnTo>
                    <a:pt x="31460" y="3830"/>
                  </a:lnTo>
                  <a:close/>
                  <a:moveTo>
                    <a:pt x="44926" y="3465"/>
                  </a:moveTo>
                  <a:lnTo>
                    <a:pt x="45078" y="3678"/>
                  </a:lnTo>
                  <a:lnTo>
                    <a:pt x="44987" y="3891"/>
                  </a:lnTo>
                  <a:lnTo>
                    <a:pt x="44774" y="3648"/>
                  </a:lnTo>
                  <a:lnTo>
                    <a:pt x="44774" y="3739"/>
                  </a:lnTo>
                  <a:lnTo>
                    <a:pt x="44500" y="3830"/>
                  </a:lnTo>
                  <a:lnTo>
                    <a:pt x="44379" y="3709"/>
                  </a:lnTo>
                  <a:lnTo>
                    <a:pt x="44257" y="3800"/>
                  </a:lnTo>
                  <a:lnTo>
                    <a:pt x="44348" y="3952"/>
                  </a:lnTo>
                  <a:cubicBezTo>
                    <a:pt x="44257" y="3891"/>
                    <a:pt x="44135" y="3861"/>
                    <a:pt x="44044" y="3861"/>
                  </a:cubicBezTo>
                  <a:cubicBezTo>
                    <a:pt x="43953" y="3861"/>
                    <a:pt x="43862" y="3891"/>
                    <a:pt x="43801" y="3952"/>
                  </a:cubicBezTo>
                  <a:lnTo>
                    <a:pt x="43649" y="3830"/>
                  </a:lnTo>
                  <a:lnTo>
                    <a:pt x="43801" y="3496"/>
                  </a:lnTo>
                  <a:lnTo>
                    <a:pt x="44105" y="3648"/>
                  </a:lnTo>
                  <a:lnTo>
                    <a:pt x="44257" y="3465"/>
                  </a:lnTo>
                  <a:lnTo>
                    <a:pt x="44470" y="3648"/>
                  </a:lnTo>
                  <a:lnTo>
                    <a:pt x="44652" y="3465"/>
                  </a:lnTo>
                  <a:lnTo>
                    <a:pt x="44683" y="3526"/>
                  </a:lnTo>
                  <a:lnTo>
                    <a:pt x="44926" y="3465"/>
                  </a:lnTo>
                  <a:close/>
                  <a:moveTo>
                    <a:pt x="51552" y="4013"/>
                  </a:moveTo>
                  <a:lnTo>
                    <a:pt x="51552" y="4043"/>
                  </a:lnTo>
                  <a:lnTo>
                    <a:pt x="51491" y="4043"/>
                  </a:lnTo>
                  <a:lnTo>
                    <a:pt x="51491" y="4013"/>
                  </a:lnTo>
                  <a:close/>
                  <a:moveTo>
                    <a:pt x="57814" y="3921"/>
                  </a:moveTo>
                  <a:lnTo>
                    <a:pt x="57844" y="4043"/>
                  </a:lnTo>
                  <a:lnTo>
                    <a:pt x="57783" y="4043"/>
                  </a:lnTo>
                  <a:lnTo>
                    <a:pt x="57783" y="3921"/>
                  </a:lnTo>
                  <a:close/>
                  <a:moveTo>
                    <a:pt x="50853" y="3769"/>
                  </a:moveTo>
                  <a:lnTo>
                    <a:pt x="51096" y="4073"/>
                  </a:lnTo>
                  <a:lnTo>
                    <a:pt x="50975" y="4073"/>
                  </a:lnTo>
                  <a:lnTo>
                    <a:pt x="50762" y="3861"/>
                  </a:lnTo>
                  <a:lnTo>
                    <a:pt x="50853" y="3769"/>
                  </a:lnTo>
                  <a:close/>
                  <a:moveTo>
                    <a:pt x="51847" y="3871"/>
                  </a:moveTo>
                  <a:cubicBezTo>
                    <a:pt x="51825" y="3904"/>
                    <a:pt x="51822" y="3955"/>
                    <a:pt x="51795" y="3982"/>
                  </a:cubicBezTo>
                  <a:cubicBezTo>
                    <a:pt x="51765" y="4013"/>
                    <a:pt x="51704" y="4073"/>
                    <a:pt x="51643" y="4104"/>
                  </a:cubicBezTo>
                  <a:cubicBezTo>
                    <a:pt x="51585" y="3842"/>
                    <a:pt x="51777" y="3942"/>
                    <a:pt x="51847" y="3871"/>
                  </a:cubicBezTo>
                  <a:close/>
                  <a:moveTo>
                    <a:pt x="40184" y="4073"/>
                  </a:moveTo>
                  <a:lnTo>
                    <a:pt x="40184" y="4134"/>
                  </a:lnTo>
                  <a:lnTo>
                    <a:pt x="40062" y="4134"/>
                  </a:lnTo>
                  <a:lnTo>
                    <a:pt x="40062" y="4104"/>
                  </a:lnTo>
                  <a:lnTo>
                    <a:pt x="40184" y="4073"/>
                  </a:lnTo>
                  <a:close/>
                  <a:moveTo>
                    <a:pt x="50792" y="4013"/>
                  </a:moveTo>
                  <a:lnTo>
                    <a:pt x="50488" y="4164"/>
                  </a:lnTo>
                  <a:lnTo>
                    <a:pt x="50427" y="4013"/>
                  </a:lnTo>
                  <a:close/>
                  <a:moveTo>
                    <a:pt x="36385" y="3982"/>
                  </a:moveTo>
                  <a:cubicBezTo>
                    <a:pt x="36445" y="4104"/>
                    <a:pt x="36445" y="4104"/>
                    <a:pt x="36385" y="4195"/>
                  </a:cubicBezTo>
                  <a:lnTo>
                    <a:pt x="36385" y="3982"/>
                  </a:lnTo>
                  <a:close/>
                  <a:moveTo>
                    <a:pt x="48664" y="4164"/>
                  </a:moveTo>
                  <a:lnTo>
                    <a:pt x="48664" y="4195"/>
                  </a:lnTo>
                  <a:lnTo>
                    <a:pt x="48543" y="4195"/>
                  </a:lnTo>
                  <a:lnTo>
                    <a:pt x="48543" y="4164"/>
                  </a:lnTo>
                  <a:close/>
                  <a:moveTo>
                    <a:pt x="50179" y="3818"/>
                  </a:moveTo>
                  <a:cubicBezTo>
                    <a:pt x="50228" y="3818"/>
                    <a:pt x="50282" y="3830"/>
                    <a:pt x="50336" y="3830"/>
                  </a:cubicBezTo>
                  <a:cubicBezTo>
                    <a:pt x="50367" y="3982"/>
                    <a:pt x="50367" y="4104"/>
                    <a:pt x="50275" y="4195"/>
                  </a:cubicBezTo>
                  <a:lnTo>
                    <a:pt x="50002" y="3921"/>
                  </a:lnTo>
                  <a:lnTo>
                    <a:pt x="50032" y="3921"/>
                  </a:lnTo>
                  <a:cubicBezTo>
                    <a:pt x="50066" y="3837"/>
                    <a:pt x="50119" y="3818"/>
                    <a:pt x="50179" y="3818"/>
                  </a:cubicBezTo>
                  <a:close/>
                  <a:moveTo>
                    <a:pt x="39880" y="4134"/>
                  </a:moveTo>
                  <a:lnTo>
                    <a:pt x="39880" y="4225"/>
                  </a:lnTo>
                  <a:lnTo>
                    <a:pt x="39850" y="4225"/>
                  </a:lnTo>
                  <a:lnTo>
                    <a:pt x="39850" y="4134"/>
                  </a:lnTo>
                  <a:close/>
                  <a:moveTo>
                    <a:pt x="43801" y="4225"/>
                  </a:moveTo>
                  <a:lnTo>
                    <a:pt x="43801" y="4256"/>
                  </a:lnTo>
                  <a:lnTo>
                    <a:pt x="43740" y="4256"/>
                  </a:lnTo>
                  <a:lnTo>
                    <a:pt x="43740" y="4225"/>
                  </a:lnTo>
                  <a:close/>
                  <a:moveTo>
                    <a:pt x="36374" y="4230"/>
                  </a:moveTo>
                  <a:cubicBezTo>
                    <a:pt x="36366" y="4249"/>
                    <a:pt x="36354" y="4268"/>
                    <a:pt x="36354" y="4286"/>
                  </a:cubicBezTo>
                  <a:lnTo>
                    <a:pt x="36324" y="4256"/>
                  </a:lnTo>
                  <a:lnTo>
                    <a:pt x="36374" y="4230"/>
                  </a:lnTo>
                  <a:close/>
                  <a:moveTo>
                    <a:pt x="46172" y="4225"/>
                  </a:moveTo>
                  <a:lnTo>
                    <a:pt x="46172" y="4225"/>
                  </a:lnTo>
                  <a:cubicBezTo>
                    <a:pt x="46230" y="4283"/>
                    <a:pt x="46260" y="4314"/>
                    <a:pt x="46263" y="4343"/>
                  </a:cubicBezTo>
                  <a:lnTo>
                    <a:pt x="46263" y="4343"/>
                  </a:lnTo>
                  <a:cubicBezTo>
                    <a:pt x="46172" y="4328"/>
                    <a:pt x="46172" y="4277"/>
                    <a:pt x="46172" y="4225"/>
                  </a:cubicBezTo>
                  <a:close/>
                  <a:moveTo>
                    <a:pt x="44166" y="4225"/>
                  </a:moveTo>
                  <a:lnTo>
                    <a:pt x="44166" y="4347"/>
                  </a:lnTo>
                  <a:lnTo>
                    <a:pt x="44105" y="4347"/>
                  </a:lnTo>
                  <a:lnTo>
                    <a:pt x="44105" y="4225"/>
                  </a:lnTo>
                  <a:close/>
                  <a:moveTo>
                    <a:pt x="73072" y="4316"/>
                  </a:moveTo>
                  <a:lnTo>
                    <a:pt x="73072" y="4347"/>
                  </a:lnTo>
                  <a:lnTo>
                    <a:pt x="73011" y="4347"/>
                  </a:lnTo>
                  <a:lnTo>
                    <a:pt x="73011" y="4316"/>
                  </a:lnTo>
                  <a:close/>
                  <a:moveTo>
                    <a:pt x="76689" y="4134"/>
                  </a:moveTo>
                  <a:cubicBezTo>
                    <a:pt x="76750" y="4134"/>
                    <a:pt x="76780" y="4164"/>
                    <a:pt x="76811" y="4164"/>
                  </a:cubicBezTo>
                  <a:cubicBezTo>
                    <a:pt x="76811" y="4286"/>
                    <a:pt x="76932" y="4286"/>
                    <a:pt x="76993" y="4347"/>
                  </a:cubicBezTo>
                  <a:lnTo>
                    <a:pt x="76963" y="4347"/>
                  </a:lnTo>
                  <a:cubicBezTo>
                    <a:pt x="76780" y="4347"/>
                    <a:pt x="76780" y="4347"/>
                    <a:pt x="76689" y="4134"/>
                  </a:cubicBezTo>
                  <a:close/>
                  <a:moveTo>
                    <a:pt x="35655" y="4043"/>
                  </a:moveTo>
                  <a:lnTo>
                    <a:pt x="35929" y="4164"/>
                  </a:lnTo>
                  <a:lnTo>
                    <a:pt x="35929" y="4377"/>
                  </a:lnTo>
                  <a:lnTo>
                    <a:pt x="35655" y="4043"/>
                  </a:lnTo>
                  <a:close/>
                  <a:moveTo>
                    <a:pt x="36932" y="3891"/>
                  </a:moveTo>
                  <a:lnTo>
                    <a:pt x="37084" y="4134"/>
                  </a:lnTo>
                  <a:lnTo>
                    <a:pt x="37205" y="4073"/>
                  </a:lnTo>
                  <a:lnTo>
                    <a:pt x="37479" y="4164"/>
                  </a:lnTo>
                  <a:lnTo>
                    <a:pt x="37448" y="4316"/>
                  </a:lnTo>
                  <a:lnTo>
                    <a:pt x="37296" y="4225"/>
                  </a:lnTo>
                  <a:lnTo>
                    <a:pt x="37236" y="4286"/>
                  </a:lnTo>
                  <a:lnTo>
                    <a:pt x="37053" y="4195"/>
                  </a:lnTo>
                  <a:lnTo>
                    <a:pt x="36992" y="4438"/>
                  </a:lnTo>
                  <a:cubicBezTo>
                    <a:pt x="36971" y="4443"/>
                    <a:pt x="36952" y="4446"/>
                    <a:pt x="36936" y="4446"/>
                  </a:cubicBezTo>
                  <a:cubicBezTo>
                    <a:pt x="36862" y="4446"/>
                    <a:pt x="36846" y="4391"/>
                    <a:pt x="36871" y="4316"/>
                  </a:cubicBezTo>
                  <a:lnTo>
                    <a:pt x="36658" y="4286"/>
                  </a:lnTo>
                  <a:cubicBezTo>
                    <a:pt x="36658" y="4225"/>
                    <a:pt x="36658" y="4195"/>
                    <a:pt x="36658" y="4164"/>
                  </a:cubicBezTo>
                  <a:cubicBezTo>
                    <a:pt x="36689" y="4073"/>
                    <a:pt x="36719" y="3982"/>
                    <a:pt x="36780" y="3891"/>
                  </a:cubicBezTo>
                  <a:lnTo>
                    <a:pt x="36841" y="3982"/>
                  </a:lnTo>
                  <a:lnTo>
                    <a:pt x="36932" y="3891"/>
                  </a:lnTo>
                  <a:close/>
                  <a:moveTo>
                    <a:pt x="75504" y="3739"/>
                  </a:moveTo>
                  <a:lnTo>
                    <a:pt x="75615" y="3827"/>
                  </a:lnTo>
                  <a:lnTo>
                    <a:pt x="75615" y="3827"/>
                  </a:lnTo>
                  <a:cubicBezTo>
                    <a:pt x="75561" y="3967"/>
                    <a:pt x="75529" y="4081"/>
                    <a:pt x="75443" y="4195"/>
                  </a:cubicBezTo>
                  <a:lnTo>
                    <a:pt x="75808" y="4195"/>
                  </a:lnTo>
                  <a:lnTo>
                    <a:pt x="75990" y="4468"/>
                  </a:lnTo>
                  <a:cubicBezTo>
                    <a:pt x="75890" y="4418"/>
                    <a:pt x="75771" y="4396"/>
                    <a:pt x="75654" y="4396"/>
                  </a:cubicBezTo>
                  <a:cubicBezTo>
                    <a:pt x="75559" y="4396"/>
                    <a:pt x="75464" y="4411"/>
                    <a:pt x="75382" y="4438"/>
                  </a:cubicBezTo>
                  <a:cubicBezTo>
                    <a:pt x="75367" y="4423"/>
                    <a:pt x="75359" y="4423"/>
                    <a:pt x="75356" y="4423"/>
                  </a:cubicBezTo>
                  <a:cubicBezTo>
                    <a:pt x="75352" y="4423"/>
                    <a:pt x="75352" y="4423"/>
                    <a:pt x="75352" y="4408"/>
                  </a:cubicBezTo>
                  <a:cubicBezTo>
                    <a:pt x="75352" y="4377"/>
                    <a:pt x="75321" y="4347"/>
                    <a:pt x="75321" y="4286"/>
                  </a:cubicBezTo>
                  <a:lnTo>
                    <a:pt x="75048" y="4316"/>
                  </a:lnTo>
                  <a:cubicBezTo>
                    <a:pt x="74957" y="4256"/>
                    <a:pt x="74957" y="4134"/>
                    <a:pt x="74987" y="4013"/>
                  </a:cubicBezTo>
                  <a:lnTo>
                    <a:pt x="75291" y="3891"/>
                  </a:lnTo>
                  <a:lnTo>
                    <a:pt x="75352" y="3952"/>
                  </a:lnTo>
                  <a:lnTo>
                    <a:pt x="75504" y="3739"/>
                  </a:lnTo>
                  <a:close/>
                  <a:moveTo>
                    <a:pt x="30549" y="4316"/>
                  </a:moveTo>
                  <a:cubicBezTo>
                    <a:pt x="30531" y="4368"/>
                    <a:pt x="30514" y="4420"/>
                    <a:pt x="30497" y="4471"/>
                  </a:cubicBezTo>
                  <a:lnTo>
                    <a:pt x="30497" y="4471"/>
                  </a:lnTo>
                  <a:cubicBezTo>
                    <a:pt x="30488" y="4435"/>
                    <a:pt x="30488" y="4408"/>
                    <a:pt x="30488" y="4408"/>
                  </a:cubicBezTo>
                  <a:cubicBezTo>
                    <a:pt x="30488" y="4408"/>
                    <a:pt x="30488" y="4377"/>
                    <a:pt x="30549" y="4316"/>
                  </a:cubicBezTo>
                  <a:close/>
                  <a:moveTo>
                    <a:pt x="60732" y="4316"/>
                  </a:moveTo>
                  <a:lnTo>
                    <a:pt x="60762" y="4499"/>
                  </a:lnTo>
                  <a:lnTo>
                    <a:pt x="60701" y="4499"/>
                  </a:lnTo>
                  <a:lnTo>
                    <a:pt x="60701" y="4316"/>
                  </a:lnTo>
                  <a:close/>
                  <a:moveTo>
                    <a:pt x="72829" y="4286"/>
                  </a:moveTo>
                  <a:lnTo>
                    <a:pt x="72829" y="4499"/>
                  </a:lnTo>
                  <a:lnTo>
                    <a:pt x="72707" y="4499"/>
                  </a:lnTo>
                  <a:lnTo>
                    <a:pt x="72707" y="4286"/>
                  </a:lnTo>
                  <a:close/>
                  <a:moveTo>
                    <a:pt x="30513" y="4472"/>
                  </a:moveTo>
                  <a:cubicBezTo>
                    <a:pt x="30518" y="4472"/>
                    <a:pt x="30518" y="4496"/>
                    <a:pt x="30518" y="4529"/>
                  </a:cubicBezTo>
                  <a:cubicBezTo>
                    <a:pt x="30511" y="4516"/>
                    <a:pt x="30506" y="4502"/>
                    <a:pt x="30502" y="4490"/>
                  </a:cubicBezTo>
                  <a:lnTo>
                    <a:pt x="30502" y="4490"/>
                  </a:lnTo>
                  <a:cubicBezTo>
                    <a:pt x="30507" y="4477"/>
                    <a:pt x="30511" y="4472"/>
                    <a:pt x="30513" y="4472"/>
                  </a:cubicBezTo>
                  <a:close/>
                  <a:moveTo>
                    <a:pt x="30476" y="4535"/>
                  </a:moveTo>
                  <a:lnTo>
                    <a:pt x="30476" y="4535"/>
                  </a:lnTo>
                  <a:cubicBezTo>
                    <a:pt x="30470" y="4554"/>
                    <a:pt x="30463" y="4572"/>
                    <a:pt x="30457" y="4590"/>
                  </a:cubicBezTo>
                  <a:lnTo>
                    <a:pt x="30427" y="4560"/>
                  </a:lnTo>
                  <a:lnTo>
                    <a:pt x="30476" y="4535"/>
                  </a:lnTo>
                  <a:close/>
                  <a:moveTo>
                    <a:pt x="59698" y="4438"/>
                  </a:moveTo>
                  <a:lnTo>
                    <a:pt x="59728" y="4560"/>
                  </a:lnTo>
                  <a:lnTo>
                    <a:pt x="59546" y="4620"/>
                  </a:lnTo>
                  <a:lnTo>
                    <a:pt x="59698" y="4438"/>
                  </a:lnTo>
                  <a:close/>
                  <a:moveTo>
                    <a:pt x="44531" y="4438"/>
                  </a:moveTo>
                  <a:lnTo>
                    <a:pt x="44591" y="4620"/>
                  </a:lnTo>
                  <a:lnTo>
                    <a:pt x="44500" y="4681"/>
                  </a:lnTo>
                  <a:lnTo>
                    <a:pt x="44470" y="4468"/>
                  </a:lnTo>
                  <a:lnTo>
                    <a:pt x="44531" y="4438"/>
                  </a:lnTo>
                  <a:close/>
                  <a:moveTo>
                    <a:pt x="73559" y="4499"/>
                  </a:moveTo>
                  <a:lnTo>
                    <a:pt x="73376" y="4681"/>
                  </a:lnTo>
                  <a:lnTo>
                    <a:pt x="73376" y="4529"/>
                  </a:lnTo>
                  <a:lnTo>
                    <a:pt x="73559" y="4499"/>
                  </a:lnTo>
                  <a:close/>
                  <a:moveTo>
                    <a:pt x="20062" y="4651"/>
                  </a:moveTo>
                  <a:cubicBezTo>
                    <a:pt x="20092" y="4681"/>
                    <a:pt x="20123" y="4681"/>
                    <a:pt x="20123" y="4712"/>
                  </a:cubicBezTo>
                  <a:lnTo>
                    <a:pt x="20092" y="4712"/>
                  </a:lnTo>
                  <a:lnTo>
                    <a:pt x="20062" y="4651"/>
                  </a:lnTo>
                  <a:close/>
                  <a:moveTo>
                    <a:pt x="44956" y="4438"/>
                  </a:moveTo>
                  <a:lnTo>
                    <a:pt x="45169" y="4499"/>
                  </a:lnTo>
                  <a:lnTo>
                    <a:pt x="45321" y="4438"/>
                  </a:lnTo>
                  <a:lnTo>
                    <a:pt x="45321" y="4438"/>
                  </a:lnTo>
                  <a:cubicBezTo>
                    <a:pt x="45291" y="4529"/>
                    <a:pt x="45199" y="4651"/>
                    <a:pt x="45108" y="4712"/>
                  </a:cubicBezTo>
                  <a:lnTo>
                    <a:pt x="44956" y="4438"/>
                  </a:lnTo>
                  <a:close/>
                  <a:moveTo>
                    <a:pt x="59941" y="4590"/>
                  </a:moveTo>
                  <a:lnTo>
                    <a:pt x="59941" y="4742"/>
                  </a:lnTo>
                  <a:lnTo>
                    <a:pt x="59820" y="4742"/>
                  </a:lnTo>
                  <a:lnTo>
                    <a:pt x="59789" y="4620"/>
                  </a:lnTo>
                  <a:lnTo>
                    <a:pt x="59941" y="4590"/>
                  </a:lnTo>
                  <a:close/>
                  <a:moveTo>
                    <a:pt x="77449" y="4529"/>
                  </a:moveTo>
                  <a:lnTo>
                    <a:pt x="77601" y="4712"/>
                  </a:lnTo>
                  <a:lnTo>
                    <a:pt x="77449" y="4742"/>
                  </a:lnTo>
                  <a:lnTo>
                    <a:pt x="77449" y="4529"/>
                  </a:lnTo>
                  <a:close/>
                  <a:moveTo>
                    <a:pt x="30883" y="4468"/>
                  </a:moveTo>
                  <a:lnTo>
                    <a:pt x="30883" y="4468"/>
                  </a:lnTo>
                  <a:cubicBezTo>
                    <a:pt x="30944" y="4681"/>
                    <a:pt x="30792" y="4712"/>
                    <a:pt x="30731" y="4803"/>
                  </a:cubicBezTo>
                  <a:lnTo>
                    <a:pt x="30549" y="4803"/>
                  </a:lnTo>
                  <a:lnTo>
                    <a:pt x="30549" y="4681"/>
                  </a:lnTo>
                  <a:cubicBezTo>
                    <a:pt x="30670" y="4620"/>
                    <a:pt x="30761" y="4560"/>
                    <a:pt x="30883" y="4468"/>
                  </a:cubicBezTo>
                  <a:close/>
                  <a:moveTo>
                    <a:pt x="32950" y="4134"/>
                  </a:moveTo>
                  <a:lnTo>
                    <a:pt x="33071" y="4468"/>
                  </a:lnTo>
                  <a:lnTo>
                    <a:pt x="32919" y="4590"/>
                  </a:lnTo>
                  <a:lnTo>
                    <a:pt x="33011" y="4803"/>
                  </a:lnTo>
                  <a:lnTo>
                    <a:pt x="32950" y="4833"/>
                  </a:lnTo>
                  <a:lnTo>
                    <a:pt x="32737" y="4681"/>
                  </a:lnTo>
                  <a:lnTo>
                    <a:pt x="32676" y="4742"/>
                  </a:lnTo>
                  <a:lnTo>
                    <a:pt x="32524" y="4590"/>
                  </a:lnTo>
                  <a:lnTo>
                    <a:pt x="32798" y="4286"/>
                  </a:lnTo>
                  <a:lnTo>
                    <a:pt x="32676" y="4134"/>
                  </a:lnTo>
                  <a:lnTo>
                    <a:pt x="32889" y="4195"/>
                  </a:lnTo>
                  <a:lnTo>
                    <a:pt x="32950" y="4134"/>
                  </a:lnTo>
                  <a:close/>
                  <a:moveTo>
                    <a:pt x="39303" y="4742"/>
                  </a:moveTo>
                  <a:lnTo>
                    <a:pt x="39333" y="4894"/>
                  </a:lnTo>
                  <a:lnTo>
                    <a:pt x="39272" y="4894"/>
                  </a:lnTo>
                  <a:lnTo>
                    <a:pt x="39272" y="4742"/>
                  </a:lnTo>
                  <a:close/>
                  <a:moveTo>
                    <a:pt x="21035" y="4924"/>
                  </a:moveTo>
                  <a:lnTo>
                    <a:pt x="21035" y="4955"/>
                  </a:lnTo>
                  <a:lnTo>
                    <a:pt x="20974" y="4955"/>
                  </a:lnTo>
                  <a:lnTo>
                    <a:pt x="20974" y="4924"/>
                  </a:lnTo>
                  <a:close/>
                  <a:moveTo>
                    <a:pt x="20822" y="4833"/>
                  </a:moveTo>
                  <a:cubicBezTo>
                    <a:pt x="20822" y="4898"/>
                    <a:pt x="20837" y="4962"/>
                    <a:pt x="20771" y="4962"/>
                  </a:cubicBezTo>
                  <a:cubicBezTo>
                    <a:pt x="20743" y="4962"/>
                    <a:pt x="20702" y="4951"/>
                    <a:pt x="20640" y="4924"/>
                  </a:cubicBezTo>
                  <a:lnTo>
                    <a:pt x="20822" y="4833"/>
                  </a:lnTo>
                  <a:close/>
                  <a:moveTo>
                    <a:pt x="52646" y="4894"/>
                  </a:moveTo>
                  <a:lnTo>
                    <a:pt x="52646" y="4985"/>
                  </a:lnTo>
                  <a:lnTo>
                    <a:pt x="52616" y="4985"/>
                  </a:lnTo>
                  <a:lnTo>
                    <a:pt x="52616" y="4894"/>
                  </a:lnTo>
                  <a:close/>
                  <a:moveTo>
                    <a:pt x="37813" y="4924"/>
                  </a:moveTo>
                  <a:cubicBezTo>
                    <a:pt x="37996" y="4924"/>
                    <a:pt x="37996" y="4924"/>
                    <a:pt x="37965" y="5046"/>
                  </a:cubicBezTo>
                  <a:lnTo>
                    <a:pt x="37813" y="4924"/>
                  </a:lnTo>
                  <a:close/>
                  <a:moveTo>
                    <a:pt x="23822" y="4894"/>
                  </a:moveTo>
                  <a:cubicBezTo>
                    <a:pt x="23872" y="4894"/>
                    <a:pt x="23953" y="4935"/>
                    <a:pt x="24074" y="5016"/>
                  </a:cubicBezTo>
                  <a:lnTo>
                    <a:pt x="23953" y="5107"/>
                  </a:lnTo>
                  <a:lnTo>
                    <a:pt x="23770" y="4924"/>
                  </a:lnTo>
                  <a:cubicBezTo>
                    <a:pt x="23780" y="4904"/>
                    <a:pt x="23797" y="4894"/>
                    <a:pt x="23822" y="4894"/>
                  </a:cubicBezTo>
                  <a:close/>
                  <a:moveTo>
                    <a:pt x="24044" y="5289"/>
                  </a:moveTo>
                  <a:lnTo>
                    <a:pt x="24044" y="5350"/>
                  </a:lnTo>
                  <a:lnTo>
                    <a:pt x="24014" y="5350"/>
                  </a:lnTo>
                  <a:lnTo>
                    <a:pt x="24014" y="5289"/>
                  </a:lnTo>
                  <a:close/>
                  <a:moveTo>
                    <a:pt x="25229" y="4894"/>
                  </a:moveTo>
                  <a:lnTo>
                    <a:pt x="25260" y="5046"/>
                  </a:lnTo>
                  <a:lnTo>
                    <a:pt x="25533" y="5046"/>
                  </a:lnTo>
                  <a:cubicBezTo>
                    <a:pt x="25260" y="5320"/>
                    <a:pt x="25260" y="5320"/>
                    <a:pt x="25169" y="5320"/>
                  </a:cubicBezTo>
                  <a:lnTo>
                    <a:pt x="25260" y="5228"/>
                  </a:lnTo>
                  <a:cubicBezTo>
                    <a:pt x="25217" y="5207"/>
                    <a:pt x="25219" y="5185"/>
                    <a:pt x="25192" y="5185"/>
                  </a:cubicBezTo>
                  <a:cubicBezTo>
                    <a:pt x="25181" y="5185"/>
                    <a:pt x="25165" y="5189"/>
                    <a:pt x="25138" y="5198"/>
                  </a:cubicBezTo>
                  <a:cubicBezTo>
                    <a:pt x="25077" y="5259"/>
                    <a:pt x="24986" y="5320"/>
                    <a:pt x="24895" y="5411"/>
                  </a:cubicBezTo>
                  <a:cubicBezTo>
                    <a:pt x="24925" y="5137"/>
                    <a:pt x="25077" y="5046"/>
                    <a:pt x="25229" y="4894"/>
                  </a:cubicBezTo>
                  <a:close/>
                  <a:moveTo>
                    <a:pt x="24348" y="5350"/>
                  </a:moveTo>
                  <a:lnTo>
                    <a:pt x="24348" y="5441"/>
                  </a:lnTo>
                  <a:lnTo>
                    <a:pt x="24317" y="5441"/>
                  </a:lnTo>
                  <a:lnTo>
                    <a:pt x="24317" y="5350"/>
                  </a:lnTo>
                  <a:close/>
                  <a:moveTo>
                    <a:pt x="79607" y="5380"/>
                  </a:moveTo>
                  <a:lnTo>
                    <a:pt x="79607" y="5441"/>
                  </a:lnTo>
                  <a:lnTo>
                    <a:pt x="79577" y="5441"/>
                  </a:lnTo>
                  <a:lnTo>
                    <a:pt x="79577" y="5380"/>
                  </a:lnTo>
                  <a:close/>
                  <a:moveTo>
                    <a:pt x="13892" y="5593"/>
                  </a:moveTo>
                  <a:lnTo>
                    <a:pt x="13892" y="5715"/>
                  </a:lnTo>
                  <a:lnTo>
                    <a:pt x="13831" y="5715"/>
                  </a:lnTo>
                  <a:lnTo>
                    <a:pt x="13801" y="5593"/>
                  </a:lnTo>
                  <a:close/>
                  <a:moveTo>
                    <a:pt x="23041" y="5623"/>
                  </a:moveTo>
                  <a:lnTo>
                    <a:pt x="23223" y="5715"/>
                  </a:lnTo>
                  <a:lnTo>
                    <a:pt x="23041" y="5745"/>
                  </a:lnTo>
                  <a:lnTo>
                    <a:pt x="23041" y="5623"/>
                  </a:lnTo>
                  <a:close/>
                  <a:moveTo>
                    <a:pt x="79577" y="5563"/>
                  </a:moveTo>
                  <a:lnTo>
                    <a:pt x="79790" y="5684"/>
                  </a:lnTo>
                  <a:lnTo>
                    <a:pt x="79486" y="5775"/>
                  </a:lnTo>
                  <a:lnTo>
                    <a:pt x="79577" y="5563"/>
                  </a:lnTo>
                  <a:close/>
                  <a:moveTo>
                    <a:pt x="17266" y="5684"/>
                  </a:moveTo>
                  <a:lnTo>
                    <a:pt x="17266" y="5806"/>
                  </a:lnTo>
                  <a:lnTo>
                    <a:pt x="17235" y="5806"/>
                  </a:lnTo>
                  <a:lnTo>
                    <a:pt x="17205" y="5684"/>
                  </a:lnTo>
                  <a:close/>
                  <a:moveTo>
                    <a:pt x="18299" y="5593"/>
                  </a:moveTo>
                  <a:lnTo>
                    <a:pt x="18299" y="5836"/>
                  </a:lnTo>
                  <a:lnTo>
                    <a:pt x="18056" y="5715"/>
                  </a:lnTo>
                  <a:lnTo>
                    <a:pt x="18299" y="5593"/>
                  </a:lnTo>
                  <a:close/>
                  <a:moveTo>
                    <a:pt x="19545" y="5745"/>
                  </a:moveTo>
                  <a:lnTo>
                    <a:pt x="19545" y="5897"/>
                  </a:lnTo>
                  <a:lnTo>
                    <a:pt x="19515" y="5897"/>
                  </a:lnTo>
                  <a:lnTo>
                    <a:pt x="19485" y="5745"/>
                  </a:lnTo>
                  <a:close/>
                  <a:moveTo>
                    <a:pt x="9758" y="5927"/>
                  </a:moveTo>
                  <a:lnTo>
                    <a:pt x="9758" y="5958"/>
                  </a:lnTo>
                  <a:lnTo>
                    <a:pt x="9697" y="5958"/>
                  </a:lnTo>
                  <a:lnTo>
                    <a:pt x="9697" y="5927"/>
                  </a:lnTo>
                  <a:close/>
                  <a:moveTo>
                    <a:pt x="14013" y="5806"/>
                  </a:moveTo>
                  <a:lnTo>
                    <a:pt x="14013" y="5958"/>
                  </a:lnTo>
                  <a:lnTo>
                    <a:pt x="13983" y="5988"/>
                  </a:lnTo>
                  <a:lnTo>
                    <a:pt x="13922" y="5836"/>
                  </a:lnTo>
                  <a:lnTo>
                    <a:pt x="14013" y="5806"/>
                  </a:lnTo>
                  <a:close/>
                  <a:moveTo>
                    <a:pt x="19970" y="4808"/>
                  </a:moveTo>
                  <a:lnTo>
                    <a:pt x="19970" y="4808"/>
                  </a:lnTo>
                  <a:cubicBezTo>
                    <a:pt x="19970" y="4817"/>
                    <a:pt x="19971" y="4825"/>
                    <a:pt x="19971" y="4833"/>
                  </a:cubicBezTo>
                  <a:lnTo>
                    <a:pt x="20244" y="4833"/>
                  </a:lnTo>
                  <a:lnTo>
                    <a:pt x="20184" y="5076"/>
                  </a:lnTo>
                  <a:lnTo>
                    <a:pt x="20305" y="5228"/>
                  </a:lnTo>
                  <a:lnTo>
                    <a:pt x="20366" y="5076"/>
                  </a:lnTo>
                  <a:lnTo>
                    <a:pt x="20609" y="5350"/>
                  </a:lnTo>
                  <a:lnTo>
                    <a:pt x="20579" y="5380"/>
                  </a:lnTo>
                  <a:lnTo>
                    <a:pt x="20700" y="5532"/>
                  </a:lnTo>
                  <a:lnTo>
                    <a:pt x="20792" y="5289"/>
                  </a:lnTo>
                  <a:cubicBezTo>
                    <a:pt x="20852" y="5380"/>
                    <a:pt x="20852" y="5411"/>
                    <a:pt x="20852" y="5411"/>
                  </a:cubicBezTo>
                  <a:cubicBezTo>
                    <a:pt x="20822" y="5563"/>
                    <a:pt x="20761" y="5715"/>
                    <a:pt x="20700" y="5897"/>
                  </a:cubicBezTo>
                  <a:lnTo>
                    <a:pt x="20488" y="5715"/>
                  </a:lnTo>
                  <a:lnTo>
                    <a:pt x="20396" y="5897"/>
                  </a:lnTo>
                  <a:cubicBezTo>
                    <a:pt x="20366" y="5882"/>
                    <a:pt x="20343" y="5874"/>
                    <a:pt x="20320" y="5874"/>
                  </a:cubicBezTo>
                  <a:cubicBezTo>
                    <a:pt x="20298" y="5874"/>
                    <a:pt x="20275" y="5882"/>
                    <a:pt x="20244" y="5897"/>
                  </a:cubicBezTo>
                  <a:cubicBezTo>
                    <a:pt x="20214" y="5897"/>
                    <a:pt x="20153" y="5927"/>
                    <a:pt x="20092" y="5927"/>
                  </a:cubicBezTo>
                  <a:lnTo>
                    <a:pt x="19910" y="5897"/>
                  </a:lnTo>
                  <a:lnTo>
                    <a:pt x="19849" y="5988"/>
                  </a:lnTo>
                  <a:cubicBezTo>
                    <a:pt x="19728" y="5897"/>
                    <a:pt x="19606" y="5775"/>
                    <a:pt x="19576" y="5654"/>
                  </a:cubicBezTo>
                  <a:lnTo>
                    <a:pt x="19393" y="5654"/>
                  </a:lnTo>
                  <a:lnTo>
                    <a:pt x="19576" y="5320"/>
                  </a:lnTo>
                  <a:lnTo>
                    <a:pt x="19637" y="5471"/>
                  </a:lnTo>
                  <a:lnTo>
                    <a:pt x="19971" y="5593"/>
                  </a:lnTo>
                  <a:cubicBezTo>
                    <a:pt x="19971" y="5532"/>
                    <a:pt x="19971" y="5471"/>
                    <a:pt x="19971" y="5411"/>
                  </a:cubicBezTo>
                  <a:cubicBezTo>
                    <a:pt x="20001" y="5380"/>
                    <a:pt x="20032" y="5350"/>
                    <a:pt x="20032" y="5289"/>
                  </a:cubicBezTo>
                  <a:lnTo>
                    <a:pt x="19910" y="5228"/>
                  </a:lnTo>
                  <a:lnTo>
                    <a:pt x="19971" y="5168"/>
                  </a:lnTo>
                  <a:lnTo>
                    <a:pt x="19910" y="5076"/>
                  </a:lnTo>
                  <a:lnTo>
                    <a:pt x="19970" y="4808"/>
                  </a:lnTo>
                  <a:close/>
                  <a:moveTo>
                    <a:pt x="8664" y="5988"/>
                  </a:moveTo>
                  <a:lnTo>
                    <a:pt x="8664" y="6019"/>
                  </a:lnTo>
                  <a:lnTo>
                    <a:pt x="8573" y="6019"/>
                  </a:lnTo>
                  <a:lnTo>
                    <a:pt x="8573" y="5988"/>
                  </a:lnTo>
                  <a:close/>
                  <a:moveTo>
                    <a:pt x="22889" y="5988"/>
                  </a:moveTo>
                  <a:lnTo>
                    <a:pt x="22889" y="6019"/>
                  </a:lnTo>
                  <a:lnTo>
                    <a:pt x="22828" y="6019"/>
                  </a:lnTo>
                  <a:lnTo>
                    <a:pt x="22828" y="5988"/>
                  </a:lnTo>
                  <a:close/>
                  <a:moveTo>
                    <a:pt x="17934" y="5745"/>
                  </a:moveTo>
                  <a:lnTo>
                    <a:pt x="18056" y="6049"/>
                  </a:lnTo>
                  <a:lnTo>
                    <a:pt x="17752" y="6049"/>
                  </a:lnTo>
                  <a:lnTo>
                    <a:pt x="17630" y="5867"/>
                  </a:lnTo>
                  <a:lnTo>
                    <a:pt x="17934" y="5745"/>
                  </a:lnTo>
                  <a:close/>
                  <a:moveTo>
                    <a:pt x="18451" y="5471"/>
                  </a:moveTo>
                  <a:lnTo>
                    <a:pt x="18725" y="5654"/>
                  </a:lnTo>
                  <a:lnTo>
                    <a:pt x="18755" y="5532"/>
                  </a:lnTo>
                  <a:lnTo>
                    <a:pt x="19099" y="5647"/>
                  </a:lnTo>
                  <a:lnTo>
                    <a:pt x="19089" y="5654"/>
                  </a:lnTo>
                  <a:cubicBezTo>
                    <a:pt x="19089" y="5733"/>
                    <a:pt x="19112" y="5834"/>
                    <a:pt x="19158" y="5900"/>
                  </a:cubicBezTo>
                  <a:lnTo>
                    <a:pt x="19158" y="5900"/>
                  </a:lnTo>
                  <a:cubicBezTo>
                    <a:pt x="19178" y="5897"/>
                    <a:pt x="19197" y="5897"/>
                    <a:pt x="19211" y="5897"/>
                  </a:cubicBezTo>
                  <a:cubicBezTo>
                    <a:pt x="19211" y="5897"/>
                    <a:pt x="19241" y="5927"/>
                    <a:pt x="19211" y="5927"/>
                  </a:cubicBezTo>
                  <a:cubicBezTo>
                    <a:pt x="19197" y="5921"/>
                    <a:pt x="19182" y="5915"/>
                    <a:pt x="19166" y="5911"/>
                  </a:cubicBezTo>
                  <a:lnTo>
                    <a:pt x="19166" y="5911"/>
                  </a:lnTo>
                  <a:cubicBezTo>
                    <a:pt x="19171" y="5917"/>
                    <a:pt x="19176" y="5922"/>
                    <a:pt x="19181" y="5927"/>
                  </a:cubicBezTo>
                  <a:cubicBezTo>
                    <a:pt x="19181" y="5938"/>
                    <a:pt x="19177" y="5941"/>
                    <a:pt x="19170" y="5941"/>
                  </a:cubicBezTo>
                  <a:cubicBezTo>
                    <a:pt x="19157" y="5941"/>
                    <a:pt x="19130" y="5927"/>
                    <a:pt x="19089" y="5927"/>
                  </a:cubicBezTo>
                  <a:cubicBezTo>
                    <a:pt x="19101" y="5916"/>
                    <a:pt x="19116" y="5909"/>
                    <a:pt x="19133" y="5904"/>
                  </a:cubicBezTo>
                  <a:lnTo>
                    <a:pt x="19133" y="5904"/>
                  </a:lnTo>
                  <a:cubicBezTo>
                    <a:pt x="19144" y="5906"/>
                    <a:pt x="19155" y="5908"/>
                    <a:pt x="19166" y="5911"/>
                  </a:cubicBezTo>
                  <a:lnTo>
                    <a:pt x="19166" y="5911"/>
                  </a:lnTo>
                  <a:cubicBezTo>
                    <a:pt x="19163" y="5908"/>
                    <a:pt x="19160" y="5904"/>
                    <a:pt x="19158" y="5900"/>
                  </a:cubicBezTo>
                  <a:lnTo>
                    <a:pt x="19158" y="5900"/>
                  </a:lnTo>
                  <a:cubicBezTo>
                    <a:pt x="19149" y="5901"/>
                    <a:pt x="19141" y="5902"/>
                    <a:pt x="19133" y="5904"/>
                  </a:cubicBezTo>
                  <a:lnTo>
                    <a:pt x="19133" y="5904"/>
                  </a:lnTo>
                  <a:cubicBezTo>
                    <a:pt x="19086" y="5897"/>
                    <a:pt x="19036" y="5897"/>
                    <a:pt x="18998" y="5897"/>
                  </a:cubicBezTo>
                  <a:lnTo>
                    <a:pt x="18937" y="5715"/>
                  </a:lnTo>
                  <a:lnTo>
                    <a:pt x="18694" y="6079"/>
                  </a:lnTo>
                  <a:lnTo>
                    <a:pt x="18694" y="5836"/>
                  </a:lnTo>
                  <a:lnTo>
                    <a:pt x="18451" y="5806"/>
                  </a:lnTo>
                  <a:lnTo>
                    <a:pt x="18451" y="5471"/>
                  </a:lnTo>
                  <a:close/>
                  <a:moveTo>
                    <a:pt x="77996" y="5927"/>
                  </a:moveTo>
                  <a:lnTo>
                    <a:pt x="78087" y="6019"/>
                  </a:lnTo>
                  <a:lnTo>
                    <a:pt x="77996" y="6140"/>
                  </a:lnTo>
                  <a:lnTo>
                    <a:pt x="77784" y="6019"/>
                  </a:lnTo>
                  <a:cubicBezTo>
                    <a:pt x="77753" y="5988"/>
                    <a:pt x="77753" y="5958"/>
                    <a:pt x="77723" y="5927"/>
                  </a:cubicBezTo>
                  <a:lnTo>
                    <a:pt x="77753" y="5927"/>
                  </a:lnTo>
                  <a:lnTo>
                    <a:pt x="77784" y="5988"/>
                  </a:lnTo>
                  <a:cubicBezTo>
                    <a:pt x="77844" y="5958"/>
                    <a:pt x="77905" y="5958"/>
                    <a:pt x="77996" y="5927"/>
                  </a:cubicBezTo>
                  <a:close/>
                  <a:moveTo>
                    <a:pt x="12706" y="5927"/>
                  </a:moveTo>
                  <a:lnTo>
                    <a:pt x="12706" y="6201"/>
                  </a:lnTo>
                  <a:lnTo>
                    <a:pt x="12463" y="6079"/>
                  </a:lnTo>
                  <a:lnTo>
                    <a:pt x="12706" y="5927"/>
                  </a:lnTo>
                  <a:close/>
                  <a:moveTo>
                    <a:pt x="15229" y="6231"/>
                  </a:moveTo>
                  <a:lnTo>
                    <a:pt x="15229" y="6262"/>
                  </a:lnTo>
                  <a:lnTo>
                    <a:pt x="15138" y="6262"/>
                  </a:lnTo>
                  <a:lnTo>
                    <a:pt x="15138" y="6231"/>
                  </a:lnTo>
                  <a:close/>
                  <a:moveTo>
                    <a:pt x="74592" y="6110"/>
                  </a:moveTo>
                  <a:lnTo>
                    <a:pt x="74592" y="6262"/>
                  </a:lnTo>
                  <a:lnTo>
                    <a:pt x="74562" y="6262"/>
                  </a:lnTo>
                  <a:lnTo>
                    <a:pt x="74562" y="6110"/>
                  </a:lnTo>
                  <a:close/>
                  <a:moveTo>
                    <a:pt x="15746" y="5958"/>
                  </a:moveTo>
                  <a:lnTo>
                    <a:pt x="15776" y="5988"/>
                  </a:lnTo>
                  <a:lnTo>
                    <a:pt x="15716" y="6049"/>
                  </a:lnTo>
                  <a:cubicBezTo>
                    <a:pt x="15716" y="6171"/>
                    <a:pt x="15655" y="6231"/>
                    <a:pt x="15503" y="6292"/>
                  </a:cubicBezTo>
                  <a:lnTo>
                    <a:pt x="15503" y="6110"/>
                  </a:lnTo>
                  <a:lnTo>
                    <a:pt x="15495" y="6100"/>
                  </a:lnTo>
                  <a:lnTo>
                    <a:pt x="15495" y="6100"/>
                  </a:lnTo>
                  <a:lnTo>
                    <a:pt x="15685" y="6019"/>
                  </a:lnTo>
                  <a:cubicBezTo>
                    <a:pt x="15716" y="5988"/>
                    <a:pt x="15716" y="5988"/>
                    <a:pt x="15746" y="5958"/>
                  </a:cubicBezTo>
                  <a:close/>
                  <a:moveTo>
                    <a:pt x="71036" y="6079"/>
                  </a:moveTo>
                  <a:lnTo>
                    <a:pt x="71218" y="6262"/>
                  </a:lnTo>
                  <a:lnTo>
                    <a:pt x="71096" y="6292"/>
                  </a:lnTo>
                  <a:lnTo>
                    <a:pt x="71036" y="6079"/>
                  </a:lnTo>
                  <a:close/>
                  <a:moveTo>
                    <a:pt x="69637" y="6231"/>
                  </a:moveTo>
                  <a:lnTo>
                    <a:pt x="69850" y="6414"/>
                  </a:lnTo>
                  <a:lnTo>
                    <a:pt x="69577" y="6414"/>
                  </a:lnTo>
                  <a:lnTo>
                    <a:pt x="69637" y="6231"/>
                  </a:lnTo>
                  <a:close/>
                  <a:moveTo>
                    <a:pt x="80702" y="6353"/>
                  </a:moveTo>
                  <a:lnTo>
                    <a:pt x="80702" y="6414"/>
                  </a:lnTo>
                  <a:lnTo>
                    <a:pt x="80671" y="6414"/>
                  </a:lnTo>
                  <a:lnTo>
                    <a:pt x="80671" y="6353"/>
                  </a:lnTo>
                  <a:close/>
                  <a:moveTo>
                    <a:pt x="13801" y="6292"/>
                  </a:moveTo>
                  <a:lnTo>
                    <a:pt x="13770" y="6444"/>
                  </a:lnTo>
                  <a:lnTo>
                    <a:pt x="13709" y="6444"/>
                  </a:lnTo>
                  <a:lnTo>
                    <a:pt x="13588" y="6292"/>
                  </a:lnTo>
                  <a:close/>
                  <a:moveTo>
                    <a:pt x="15655" y="6444"/>
                  </a:moveTo>
                  <a:lnTo>
                    <a:pt x="15655" y="6475"/>
                  </a:lnTo>
                  <a:lnTo>
                    <a:pt x="15594" y="6475"/>
                  </a:lnTo>
                  <a:lnTo>
                    <a:pt x="15594" y="6444"/>
                  </a:lnTo>
                  <a:close/>
                  <a:moveTo>
                    <a:pt x="21855" y="6444"/>
                  </a:moveTo>
                  <a:lnTo>
                    <a:pt x="21855" y="6475"/>
                  </a:lnTo>
                  <a:lnTo>
                    <a:pt x="21764" y="6475"/>
                  </a:lnTo>
                  <a:lnTo>
                    <a:pt x="21764" y="6444"/>
                  </a:lnTo>
                  <a:close/>
                  <a:moveTo>
                    <a:pt x="22372" y="6444"/>
                  </a:moveTo>
                  <a:lnTo>
                    <a:pt x="22372" y="6475"/>
                  </a:lnTo>
                  <a:lnTo>
                    <a:pt x="22281" y="6475"/>
                  </a:lnTo>
                  <a:lnTo>
                    <a:pt x="22281" y="6444"/>
                  </a:lnTo>
                  <a:close/>
                  <a:moveTo>
                    <a:pt x="80580" y="6414"/>
                  </a:moveTo>
                  <a:lnTo>
                    <a:pt x="80580" y="6505"/>
                  </a:lnTo>
                  <a:lnTo>
                    <a:pt x="80550" y="6505"/>
                  </a:lnTo>
                  <a:lnTo>
                    <a:pt x="80550" y="6414"/>
                  </a:lnTo>
                  <a:close/>
                  <a:moveTo>
                    <a:pt x="81218" y="6414"/>
                  </a:moveTo>
                  <a:lnTo>
                    <a:pt x="81218" y="6505"/>
                  </a:lnTo>
                  <a:lnTo>
                    <a:pt x="81188" y="6505"/>
                  </a:lnTo>
                  <a:lnTo>
                    <a:pt x="81188" y="6414"/>
                  </a:lnTo>
                  <a:close/>
                  <a:moveTo>
                    <a:pt x="80033" y="5988"/>
                  </a:moveTo>
                  <a:lnTo>
                    <a:pt x="80215" y="6231"/>
                  </a:lnTo>
                  <a:cubicBezTo>
                    <a:pt x="80246" y="6535"/>
                    <a:pt x="79942" y="6414"/>
                    <a:pt x="79759" y="6535"/>
                  </a:cubicBezTo>
                  <a:lnTo>
                    <a:pt x="79486" y="6171"/>
                  </a:lnTo>
                  <a:lnTo>
                    <a:pt x="79638" y="6140"/>
                  </a:lnTo>
                  <a:lnTo>
                    <a:pt x="79577" y="5988"/>
                  </a:lnTo>
                  <a:close/>
                  <a:moveTo>
                    <a:pt x="12098" y="6201"/>
                  </a:moveTo>
                  <a:lnTo>
                    <a:pt x="12098" y="6231"/>
                  </a:lnTo>
                  <a:lnTo>
                    <a:pt x="12038" y="6292"/>
                  </a:lnTo>
                  <a:cubicBezTo>
                    <a:pt x="12098" y="6383"/>
                    <a:pt x="12190" y="6475"/>
                    <a:pt x="12098" y="6596"/>
                  </a:cubicBezTo>
                  <a:cubicBezTo>
                    <a:pt x="11946" y="6566"/>
                    <a:pt x="11886" y="6475"/>
                    <a:pt x="11794" y="6323"/>
                  </a:cubicBezTo>
                  <a:lnTo>
                    <a:pt x="12038" y="6262"/>
                  </a:lnTo>
                  <a:cubicBezTo>
                    <a:pt x="12068" y="6262"/>
                    <a:pt x="12068" y="6231"/>
                    <a:pt x="12098" y="6201"/>
                  </a:cubicBezTo>
                  <a:close/>
                  <a:moveTo>
                    <a:pt x="81460" y="6597"/>
                  </a:moveTo>
                  <a:lnTo>
                    <a:pt x="81460" y="6597"/>
                  </a:lnTo>
                  <a:cubicBezTo>
                    <a:pt x="81455" y="6607"/>
                    <a:pt x="81451" y="6617"/>
                    <a:pt x="81446" y="6627"/>
                  </a:cubicBezTo>
                  <a:lnTo>
                    <a:pt x="81446" y="6627"/>
                  </a:lnTo>
                  <a:cubicBezTo>
                    <a:pt x="81451" y="6627"/>
                    <a:pt x="81456" y="6627"/>
                    <a:pt x="81461" y="6628"/>
                  </a:cubicBezTo>
                  <a:lnTo>
                    <a:pt x="81461" y="6628"/>
                  </a:lnTo>
                  <a:cubicBezTo>
                    <a:pt x="81461" y="6616"/>
                    <a:pt x="81461" y="6606"/>
                    <a:pt x="81460" y="6597"/>
                  </a:cubicBezTo>
                  <a:close/>
                  <a:moveTo>
                    <a:pt x="13223" y="6110"/>
                  </a:moveTo>
                  <a:lnTo>
                    <a:pt x="13314" y="6657"/>
                  </a:lnTo>
                  <a:cubicBezTo>
                    <a:pt x="13041" y="6566"/>
                    <a:pt x="13253" y="6323"/>
                    <a:pt x="13071" y="6231"/>
                  </a:cubicBezTo>
                  <a:lnTo>
                    <a:pt x="13223" y="6110"/>
                  </a:lnTo>
                  <a:close/>
                  <a:moveTo>
                    <a:pt x="6293" y="6596"/>
                  </a:moveTo>
                  <a:lnTo>
                    <a:pt x="6293" y="6718"/>
                  </a:lnTo>
                  <a:lnTo>
                    <a:pt x="6171" y="6596"/>
                  </a:lnTo>
                  <a:close/>
                  <a:moveTo>
                    <a:pt x="7813" y="6839"/>
                  </a:moveTo>
                  <a:lnTo>
                    <a:pt x="7965" y="6930"/>
                  </a:lnTo>
                  <a:cubicBezTo>
                    <a:pt x="7904" y="6941"/>
                    <a:pt x="7863" y="6947"/>
                    <a:pt x="7837" y="6947"/>
                  </a:cubicBezTo>
                  <a:cubicBezTo>
                    <a:pt x="7786" y="6947"/>
                    <a:pt x="7792" y="6920"/>
                    <a:pt x="7813" y="6839"/>
                  </a:cubicBezTo>
                  <a:close/>
                  <a:moveTo>
                    <a:pt x="80610" y="6839"/>
                  </a:moveTo>
                  <a:lnTo>
                    <a:pt x="80671" y="6900"/>
                  </a:lnTo>
                  <a:cubicBezTo>
                    <a:pt x="80671" y="6900"/>
                    <a:pt x="80702" y="6900"/>
                    <a:pt x="80732" y="6930"/>
                  </a:cubicBezTo>
                  <a:lnTo>
                    <a:pt x="80702" y="6961"/>
                  </a:lnTo>
                  <a:lnTo>
                    <a:pt x="80641" y="6900"/>
                  </a:lnTo>
                  <a:cubicBezTo>
                    <a:pt x="80610" y="6900"/>
                    <a:pt x="80610" y="6870"/>
                    <a:pt x="80580" y="6870"/>
                  </a:cubicBezTo>
                  <a:lnTo>
                    <a:pt x="80610" y="6839"/>
                  </a:lnTo>
                  <a:close/>
                  <a:moveTo>
                    <a:pt x="8056" y="6961"/>
                  </a:moveTo>
                  <a:lnTo>
                    <a:pt x="8086" y="7113"/>
                  </a:lnTo>
                  <a:lnTo>
                    <a:pt x="7873" y="7143"/>
                  </a:lnTo>
                  <a:lnTo>
                    <a:pt x="7873" y="7143"/>
                  </a:lnTo>
                  <a:lnTo>
                    <a:pt x="8056" y="6961"/>
                  </a:lnTo>
                  <a:close/>
                  <a:moveTo>
                    <a:pt x="4651" y="7052"/>
                  </a:moveTo>
                  <a:lnTo>
                    <a:pt x="4651" y="7174"/>
                  </a:lnTo>
                  <a:lnTo>
                    <a:pt x="4621" y="7174"/>
                  </a:lnTo>
                  <a:lnTo>
                    <a:pt x="4591" y="7052"/>
                  </a:lnTo>
                  <a:close/>
                  <a:moveTo>
                    <a:pt x="4074" y="7113"/>
                  </a:moveTo>
                  <a:lnTo>
                    <a:pt x="4074" y="7204"/>
                  </a:lnTo>
                  <a:lnTo>
                    <a:pt x="4044" y="7204"/>
                  </a:lnTo>
                  <a:lnTo>
                    <a:pt x="4044" y="7113"/>
                  </a:lnTo>
                  <a:close/>
                  <a:moveTo>
                    <a:pt x="81887" y="7174"/>
                  </a:moveTo>
                  <a:lnTo>
                    <a:pt x="81887" y="7265"/>
                  </a:lnTo>
                  <a:lnTo>
                    <a:pt x="81857" y="7265"/>
                  </a:lnTo>
                  <a:lnTo>
                    <a:pt x="81857" y="7174"/>
                  </a:lnTo>
                  <a:close/>
                  <a:moveTo>
                    <a:pt x="81583" y="7174"/>
                  </a:moveTo>
                  <a:lnTo>
                    <a:pt x="81674" y="7326"/>
                  </a:lnTo>
                  <a:cubicBezTo>
                    <a:pt x="81642" y="7336"/>
                    <a:pt x="81610" y="7347"/>
                    <a:pt x="81586" y="7347"/>
                  </a:cubicBezTo>
                  <a:cubicBezTo>
                    <a:pt x="81541" y="7347"/>
                    <a:pt x="81524" y="7311"/>
                    <a:pt x="81583" y="7174"/>
                  </a:cubicBezTo>
                  <a:close/>
                  <a:moveTo>
                    <a:pt x="6323" y="7082"/>
                  </a:moveTo>
                  <a:cubicBezTo>
                    <a:pt x="6293" y="7143"/>
                    <a:pt x="6262" y="7234"/>
                    <a:pt x="6232" y="7326"/>
                  </a:cubicBezTo>
                  <a:cubicBezTo>
                    <a:pt x="6202" y="7356"/>
                    <a:pt x="6202" y="7417"/>
                    <a:pt x="6232" y="7478"/>
                  </a:cubicBezTo>
                  <a:cubicBezTo>
                    <a:pt x="6141" y="7356"/>
                    <a:pt x="6110" y="7204"/>
                    <a:pt x="6323" y="7082"/>
                  </a:cubicBezTo>
                  <a:close/>
                  <a:moveTo>
                    <a:pt x="46385" y="8420"/>
                  </a:moveTo>
                  <a:lnTo>
                    <a:pt x="46385" y="8481"/>
                  </a:lnTo>
                  <a:lnTo>
                    <a:pt x="46354" y="8481"/>
                  </a:lnTo>
                  <a:lnTo>
                    <a:pt x="46354" y="8420"/>
                  </a:lnTo>
                  <a:close/>
                  <a:moveTo>
                    <a:pt x="10275" y="8146"/>
                  </a:moveTo>
                  <a:lnTo>
                    <a:pt x="10548" y="8298"/>
                  </a:lnTo>
                  <a:lnTo>
                    <a:pt x="10275" y="8511"/>
                  </a:lnTo>
                  <a:lnTo>
                    <a:pt x="10275" y="8146"/>
                  </a:lnTo>
                  <a:close/>
                  <a:moveTo>
                    <a:pt x="81344" y="8146"/>
                  </a:moveTo>
                  <a:cubicBezTo>
                    <a:pt x="81385" y="8146"/>
                    <a:pt x="81431" y="8177"/>
                    <a:pt x="81522" y="8237"/>
                  </a:cubicBezTo>
                  <a:lnTo>
                    <a:pt x="81522" y="8481"/>
                  </a:lnTo>
                  <a:lnTo>
                    <a:pt x="81340" y="8511"/>
                  </a:lnTo>
                  <a:lnTo>
                    <a:pt x="81340" y="8329"/>
                  </a:lnTo>
                  <a:lnTo>
                    <a:pt x="81188" y="8237"/>
                  </a:lnTo>
                  <a:cubicBezTo>
                    <a:pt x="81264" y="8177"/>
                    <a:pt x="81302" y="8146"/>
                    <a:pt x="81344" y="8146"/>
                  </a:cubicBezTo>
                  <a:close/>
                  <a:moveTo>
                    <a:pt x="46598" y="8572"/>
                  </a:moveTo>
                  <a:lnTo>
                    <a:pt x="46598" y="8633"/>
                  </a:lnTo>
                  <a:lnTo>
                    <a:pt x="46567" y="8633"/>
                  </a:lnTo>
                  <a:lnTo>
                    <a:pt x="46567" y="8572"/>
                  </a:lnTo>
                  <a:close/>
                  <a:moveTo>
                    <a:pt x="82951" y="8724"/>
                  </a:moveTo>
                  <a:cubicBezTo>
                    <a:pt x="82951" y="8754"/>
                    <a:pt x="82920" y="8785"/>
                    <a:pt x="82920" y="8785"/>
                  </a:cubicBezTo>
                  <a:lnTo>
                    <a:pt x="82890" y="8785"/>
                  </a:lnTo>
                  <a:lnTo>
                    <a:pt x="82951" y="8724"/>
                  </a:lnTo>
                  <a:close/>
                  <a:moveTo>
                    <a:pt x="40154" y="8906"/>
                  </a:moveTo>
                  <a:lnTo>
                    <a:pt x="40178" y="8954"/>
                  </a:lnTo>
                  <a:lnTo>
                    <a:pt x="40178" y="8954"/>
                  </a:lnTo>
                  <a:cubicBezTo>
                    <a:pt x="40159" y="8942"/>
                    <a:pt x="40141" y="8924"/>
                    <a:pt x="40123" y="8906"/>
                  </a:cubicBezTo>
                  <a:close/>
                  <a:moveTo>
                    <a:pt x="7387" y="9028"/>
                  </a:moveTo>
                  <a:lnTo>
                    <a:pt x="7387" y="9089"/>
                  </a:lnTo>
                  <a:lnTo>
                    <a:pt x="7205" y="9089"/>
                  </a:lnTo>
                  <a:lnTo>
                    <a:pt x="7205" y="9058"/>
                  </a:lnTo>
                  <a:lnTo>
                    <a:pt x="7387" y="9028"/>
                  </a:lnTo>
                  <a:close/>
                  <a:moveTo>
                    <a:pt x="7569" y="8937"/>
                  </a:moveTo>
                  <a:lnTo>
                    <a:pt x="7721" y="9149"/>
                  </a:lnTo>
                  <a:lnTo>
                    <a:pt x="7569" y="9180"/>
                  </a:lnTo>
                  <a:lnTo>
                    <a:pt x="7569" y="8937"/>
                  </a:lnTo>
                  <a:close/>
                  <a:moveTo>
                    <a:pt x="4955" y="8876"/>
                  </a:moveTo>
                  <a:lnTo>
                    <a:pt x="4955" y="9241"/>
                  </a:lnTo>
                  <a:lnTo>
                    <a:pt x="4712" y="9241"/>
                  </a:lnTo>
                  <a:cubicBezTo>
                    <a:pt x="4803" y="9119"/>
                    <a:pt x="4803" y="8997"/>
                    <a:pt x="4955" y="8876"/>
                  </a:cubicBezTo>
                  <a:close/>
                  <a:moveTo>
                    <a:pt x="40211" y="8971"/>
                  </a:moveTo>
                  <a:lnTo>
                    <a:pt x="40211" y="8971"/>
                  </a:lnTo>
                  <a:cubicBezTo>
                    <a:pt x="40262" y="8985"/>
                    <a:pt x="40310" y="9037"/>
                    <a:pt x="40336" y="9089"/>
                  </a:cubicBezTo>
                  <a:lnTo>
                    <a:pt x="40123" y="9241"/>
                  </a:lnTo>
                  <a:lnTo>
                    <a:pt x="40032" y="9149"/>
                  </a:lnTo>
                  <a:lnTo>
                    <a:pt x="40211" y="8971"/>
                  </a:lnTo>
                  <a:close/>
                  <a:moveTo>
                    <a:pt x="8451" y="9423"/>
                  </a:moveTo>
                  <a:lnTo>
                    <a:pt x="8451" y="9453"/>
                  </a:lnTo>
                  <a:lnTo>
                    <a:pt x="8390" y="9453"/>
                  </a:lnTo>
                  <a:lnTo>
                    <a:pt x="8390" y="9423"/>
                  </a:lnTo>
                  <a:close/>
                  <a:moveTo>
                    <a:pt x="6962" y="9666"/>
                  </a:moveTo>
                  <a:lnTo>
                    <a:pt x="6962" y="9696"/>
                  </a:lnTo>
                  <a:lnTo>
                    <a:pt x="6810" y="9696"/>
                  </a:lnTo>
                  <a:lnTo>
                    <a:pt x="6810" y="9666"/>
                  </a:lnTo>
                  <a:close/>
                  <a:moveTo>
                    <a:pt x="52616" y="9605"/>
                  </a:moveTo>
                  <a:lnTo>
                    <a:pt x="52677" y="9757"/>
                  </a:lnTo>
                  <a:cubicBezTo>
                    <a:pt x="52655" y="9768"/>
                    <a:pt x="52630" y="9779"/>
                    <a:pt x="52610" y="9779"/>
                  </a:cubicBezTo>
                  <a:cubicBezTo>
                    <a:pt x="52574" y="9779"/>
                    <a:pt x="52557" y="9743"/>
                    <a:pt x="52616" y="9605"/>
                  </a:cubicBezTo>
                  <a:close/>
                  <a:moveTo>
                    <a:pt x="50275" y="9788"/>
                  </a:moveTo>
                  <a:lnTo>
                    <a:pt x="50275" y="9848"/>
                  </a:lnTo>
                  <a:lnTo>
                    <a:pt x="50245" y="9848"/>
                  </a:lnTo>
                  <a:lnTo>
                    <a:pt x="50245" y="9788"/>
                  </a:lnTo>
                  <a:close/>
                  <a:moveTo>
                    <a:pt x="7630" y="9757"/>
                  </a:moveTo>
                  <a:lnTo>
                    <a:pt x="7630" y="9879"/>
                  </a:lnTo>
                  <a:lnTo>
                    <a:pt x="7357" y="9757"/>
                  </a:lnTo>
                  <a:close/>
                  <a:moveTo>
                    <a:pt x="43254" y="9727"/>
                  </a:moveTo>
                  <a:lnTo>
                    <a:pt x="43284" y="9909"/>
                  </a:lnTo>
                  <a:lnTo>
                    <a:pt x="43163" y="9909"/>
                  </a:lnTo>
                  <a:lnTo>
                    <a:pt x="43254" y="9727"/>
                  </a:lnTo>
                  <a:close/>
                  <a:moveTo>
                    <a:pt x="46020" y="9848"/>
                  </a:moveTo>
                  <a:lnTo>
                    <a:pt x="46020" y="9909"/>
                  </a:lnTo>
                  <a:lnTo>
                    <a:pt x="45898" y="9909"/>
                  </a:lnTo>
                  <a:lnTo>
                    <a:pt x="45898" y="9879"/>
                  </a:lnTo>
                  <a:lnTo>
                    <a:pt x="46020" y="9848"/>
                  </a:lnTo>
                  <a:close/>
                  <a:moveTo>
                    <a:pt x="40853" y="9848"/>
                  </a:moveTo>
                  <a:lnTo>
                    <a:pt x="40853" y="9940"/>
                  </a:lnTo>
                  <a:lnTo>
                    <a:pt x="40822" y="9940"/>
                  </a:lnTo>
                  <a:lnTo>
                    <a:pt x="40822" y="9848"/>
                  </a:lnTo>
                  <a:close/>
                  <a:moveTo>
                    <a:pt x="78726" y="9788"/>
                  </a:moveTo>
                  <a:lnTo>
                    <a:pt x="78756" y="9940"/>
                  </a:lnTo>
                  <a:lnTo>
                    <a:pt x="78695" y="9940"/>
                  </a:lnTo>
                  <a:lnTo>
                    <a:pt x="78695" y="9788"/>
                  </a:lnTo>
                  <a:close/>
                  <a:moveTo>
                    <a:pt x="77844" y="9940"/>
                  </a:moveTo>
                  <a:lnTo>
                    <a:pt x="77844" y="10031"/>
                  </a:lnTo>
                  <a:lnTo>
                    <a:pt x="77814" y="10031"/>
                  </a:lnTo>
                  <a:lnTo>
                    <a:pt x="77814" y="9940"/>
                  </a:lnTo>
                  <a:close/>
                  <a:moveTo>
                    <a:pt x="73923" y="9970"/>
                  </a:moveTo>
                  <a:cubicBezTo>
                    <a:pt x="73945" y="10036"/>
                    <a:pt x="73951" y="10086"/>
                    <a:pt x="73885" y="10086"/>
                  </a:cubicBezTo>
                  <a:cubicBezTo>
                    <a:pt x="73859" y="10086"/>
                    <a:pt x="73822" y="10078"/>
                    <a:pt x="73771" y="10061"/>
                  </a:cubicBezTo>
                  <a:lnTo>
                    <a:pt x="73923" y="9970"/>
                  </a:lnTo>
                  <a:close/>
                  <a:moveTo>
                    <a:pt x="45716" y="9940"/>
                  </a:moveTo>
                  <a:lnTo>
                    <a:pt x="45716" y="10092"/>
                  </a:lnTo>
                  <a:lnTo>
                    <a:pt x="45686" y="10092"/>
                  </a:lnTo>
                  <a:lnTo>
                    <a:pt x="45686" y="9940"/>
                  </a:lnTo>
                  <a:close/>
                  <a:moveTo>
                    <a:pt x="73437" y="9970"/>
                  </a:moveTo>
                  <a:lnTo>
                    <a:pt x="73528" y="10092"/>
                  </a:lnTo>
                  <a:lnTo>
                    <a:pt x="73437" y="10092"/>
                  </a:lnTo>
                  <a:lnTo>
                    <a:pt x="73437" y="9970"/>
                  </a:lnTo>
                  <a:close/>
                  <a:moveTo>
                    <a:pt x="75169" y="10000"/>
                  </a:moveTo>
                  <a:lnTo>
                    <a:pt x="75200" y="10031"/>
                  </a:lnTo>
                  <a:lnTo>
                    <a:pt x="75139" y="10092"/>
                  </a:lnTo>
                  <a:cubicBezTo>
                    <a:pt x="75139" y="10061"/>
                    <a:pt x="75139" y="10031"/>
                    <a:pt x="75169" y="10000"/>
                  </a:cubicBezTo>
                  <a:close/>
                  <a:moveTo>
                    <a:pt x="79060" y="9605"/>
                  </a:moveTo>
                  <a:lnTo>
                    <a:pt x="79516" y="9848"/>
                  </a:lnTo>
                  <a:lnTo>
                    <a:pt x="79121" y="9879"/>
                  </a:lnTo>
                  <a:lnTo>
                    <a:pt x="79060" y="10092"/>
                  </a:lnTo>
                  <a:lnTo>
                    <a:pt x="79060" y="9605"/>
                  </a:lnTo>
                  <a:close/>
                  <a:moveTo>
                    <a:pt x="41126" y="9848"/>
                  </a:moveTo>
                  <a:lnTo>
                    <a:pt x="41126" y="9848"/>
                  </a:lnTo>
                  <a:cubicBezTo>
                    <a:pt x="41309" y="9879"/>
                    <a:pt x="41400" y="9940"/>
                    <a:pt x="41369" y="10122"/>
                  </a:cubicBezTo>
                  <a:cubicBezTo>
                    <a:pt x="41339" y="10061"/>
                    <a:pt x="41278" y="10031"/>
                    <a:pt x="41248" y="10000"/>
                  </a:cubicBezTo>
                  <a:cubicBezTo>
                    <a:pt x="41217" y="9970"/>
                    <a:pt x="41187" y="9909"/>
                    <a:pt x="41126" y="9848"/>
                  </a:cubicBezTo>
                  <a:close/>
                  <a:moveTo>
                    <a:pt x="75139" y="10092"/>
                  </a:moveTo>
                  <a:cubicBezTo>
                    <a:pt x="75139" y="10122"/>
                    <a:pt x="75109" y="10152"/>
                    <a:pt x="75109" y="10152"/>
                  </a:cubicBezTo>
                  <a:lnTo>
                    <a:pt x="75078" y="10152"/>
                  </a:lnTo>
                  <a:lnTo>
                    <a:pt x="75139" y="10092"/>
                  </a:lnTo>
                  <a:close/>
                  <a:moveTo>
                    <a:pt x="65139" y="10092"/>
                  </a:moveTo>
                  <a:lnTo>
                    <a:pt x="65169" y="10122"/>
                  </a:lnTo>
                  <a:lnTo>
                    <a:pt x="65109" y="10183"/>
                  </a:lnTo>
                  <a:cubicBezTo>
                    <a:pt x="65109" y="10152"/>
                    <a:pt x="65139" y="10122"/>
                    <a:pt x="65139" y="10092"/>
                  </a:cubicBezTo>
                  <a:close/>
                  <a:moveTo>
                    <a:pt x="75777" y="10092"/>
                  </a:moveTo>
                  <a:lnTo>
                    <a:pt x="75777" y="10183"/>
                  </a:lnTo>
                  <a:lnTo>
                    <a:pt x="75747" y="10183"/>
                  </a:lnTo>
                  <a:lnTo>
                    <a:pt x="75747" y="10092"/>
                  </a:lnTo>
                  <a:close/>
                  <a:moveTo>
                    <a:pt x="77844" y="10092"/>
                  </a:moveTo>
                  <a:lnTo>
                    <a:pt x="77844" y="10183"/>
                  </a:lnTo>
                  <a:lnTo>
                    <a:pt x="77814" y="10183"/>
                  </a:lnTo>
                  <a:lnTo>
                    <a:pt x="77814" y="10092"/>
                  </a:lnTo>
                  <a:close/>
                  <a:moveTo>
                    <a:pt x="49242" y="10152"/>
                  </a:moveTo>
                  <a:lnTo>
                    <a:pt x="49242" y="10244"/>
                  </a:lnTo>
                  <a:lnTo>
                    <a:pt x="49212" y="10244"/>
                  </a:lnTo>
                  <a:lnTo>
                    <a:pt x="49212" y="10152"/>
                  </a:lnTo>
                  <a:close/>
                  <a:moveTo>
                    <a:pt x="52342" y="10152"/>
                  </a:moveTo>
                  <a:lnTo>
                    <a:pt x="52342" y="10244"/>
                  </a:lnTo>
                  <a:lnTo>
                    <a:pt x="52221" y="10244"/>
                  </a:lnTo>
                  <a:lnTo>
                    <a:pt x="52221" y="10183"/>
                  </a:lnTo>
                  <a:lnTo>
                    <a:pt x="52342" y="10152"/>
                  </a:lnTo>
                  <a:close/>
                  <a:moveTo>
                    <a:pt x="65109" y="10183"/>
                  </a:moveTo>
                  <a:cubicBezTo>
                    <a:pt x="65109" y="10213"/>
                    <a:pt x="65078" y="10244"/>
                    <a:pt x="65078" y="10244"/>
                  </a:cubicBezTo>
                  <a:lnTo>
                    <a:pt x="65048" y="10244"/>
                  </a:lnTo>
                  <a:lnTo>
                    <a:pt x="65109" y="10183"/>
                  </a:lnTo>
                  <a:close/>
                  <a:moveTo>
                    <a:pt x="65808" y="10152"/>
                  </a:moveTo>
                  <a:lnTo>
                    <a:pt x="65808" y="10244"/>
                  </a:lnTo>
                  <a:lnTo>
                    <a:pt x="65777" y="10244"/>
                  </a:lnTo>
                  <a:lnTo>
                    <a:pt x="65777" y="10152"/>
                  </a:lnTo>
                  <a:close/>
                  <a:moveTo>
                    <a:pt x="79546" y="10122"/>
                  </a:moveTo>
                  <a:lnTo>
                    <a:pt x="79668" y="10244"/>
                  </a:lnTo>
                  <a:lnTo>
                    <a:pt x="79425" y="10213"/>
                  </a:lnTo>
                  <a:lnTo>
                    <a:pt x="79303" y="10274"/>
                  </a:lnTo>
                  <a:lnTo>
                    <a:pt x="79212" y="10122"/>
                  </a:lnTo>
                  <a:close/>
                  <a:moveTo>
                    <a:pt x="64683" y="10152"/>
                  </a:moveTo>
                  <a:lnTo>
                    <a:pt x="64683" y="10304"/>
                  </a:lnTo>
                  <a:lnTo>
                    <a:pt x="64409" y="10304"/>
                  </a:lnTo>
                  <a:lnTo>
                    <a:pt x="64683" y="10152"/>
                  </a:lnTo>
                  <a:close/>
                  <a:moveTo>
                    <a:pt x="64045" y="10092"/>
                  </a:moveTo>
                  <a:lnTo>
                    <a:pt x="64045" y="10092"/>
                  </a:lnTo>
                  <a:cubicBezTo>
                    <a:pt x="64105" y="10152"/>
                    <a:pt x="64197" y="10183"/>
                    <a:pt x="64136" y="10335"/>
                  </a:cubicBezTo>
                  <a:cubicBezTo>
                    <a:pt x="64075" y="10244"/>
                    <a:pt x="63953" y="10213"/>
                    <a:pt x="64045" y="10092"/>
                  </a:cubicBezTo>
                  <a:close/>
                  <a:moveTo>
                    <a:pt x="57054" y="9940"/>
                  </a:moveTo>
                  <a:lnTo>
                    <a:pt x="57266" y="10152"/>
                  </a:lnTo>
                  <a:lnTo>
                    <a:pt x="57054" y="10365"/>
                  </a:lnTo>
                  <a:lnTo>
                    <a:pt x="56962" y="10274"/>
                  </a:lnTo>
                  <a:lnTo>
                    <a:pt x="57054" y="9940"/>
                  </a:lnTo>
                  <a:close/>
                  <a:moveTo>
                    <a:pt x="78817" y="10335"/>
                  </a:moveTo>
                  <a:lnTo>
                    <a:pt x="78817" y="10365"/>
                  </a:lnTo>
                  <a:lnTo>
                    <a:pt x="78726" y="10365"/>
                  </a:lnTo>
                  <a:lnTo>
                    <a:pt x="78726" y="10335"/>
                  </a:lnTo>
                  <a:close/>
                  <a:moveTo>
                    <a:pt x="45321" y="10304"/>
                  </a:moveTo>
                  <a:lnTo>
                    <a:pt x="45321" y="10396"/>
                  </a:lnTo>
                  <a:lnTo>
                    <a:pt x="45291" y="10396"/>
                  </a:lnTo>
                  <a:lnTo>
                    <a:pt x="45291" y="10304"/>
                  </a:lnTo>
                  <a:close/>
                  <a:moveTo>
                    <a:pt x="45443" y="10274"/>
                  </a:moveTo>
                  <a:lnTo>
                    <a:pt x="45503" y="10335"/>
                  </a:lnTo>
                  <a:lnTo>
                    <a:pt x="45777" y="10335"/>
                  </a:lnTo>
                  <a:cubicBezTo>
                    <a:pt x="45777" y="10365"/>
                    <a:pt x="45777" y="10396"/>
                    <a:pt x="45746" y="10396"/>
                  </a:cubicBezTo>
                  <a:cubicBezTo>
                    <a:pt x="45701" y="10396"/>
                    <a:pt x="45655" y="10411"/>
                    <a:pt x="45610" y="10411"/>
                  </a:cubicBezTo>
                  <a:cubicBezTo>
                    <a:pt x="45564" y="10411"/>
                    <a:pt x="45518" y="10396"/>
                    <a:pt x="45473" y="10335"/>
                  </a:cubicBezTo>
                  <a:cubicBezTo>
                    <a:pt x="45473" y="10335"/>
                    <a:pt x="45443" y="10304"/>
                    <a:pt x="45412" y="10304"/>
                  </a:cubicBezTo>
                  <a:lnTo>
                    <a:pt x="45443" y="10274"/>
                  </a:lnTo>
                  <a:close/>
                  <a:moveTo>
                    <a:pt x="79546" y="10396"/>
                  </a:moveTo>
                  <a:lnTo>
                    <a:pt x="79546" y="10456"/>
                  </a:lnTo>
                  <a:lnTo>
                    <a:pt x="79364" y="10456"/>
                  </a:lnTo>
                  <a:lnTo>
                    <a:pt x="79546" y="10396"/>
                  </a:lnTo>
                  <a:close/>
                  <a:moveTo>
                    <a:pt x="79972" y="10426"/>
                  </a:moveTo>
                  <a:lnTo>
                    <a:pt x="79972" y="10456"/>
                  </a:lnTo>
                  <a:lnTo>
                    <a:pt x="79911" y="10456"/>
                  </a:lnTo>
                  <a:lnTo>
                    <a:pt x="79911" y="10426"/>
                  </a:lnTo>
                  <a:close/>
                  <a:moveTo>
                    <a:pt x="46111" y="10365"/>
                  </a:moveTo>
                  <a:lnTo>
                    <a:pt x="46202" y="10487"/>
                  </a:lnTo>
                  <a:lnTo>
                    <a:pt x="46111" y="10487"/>
                  </a:lnTo>
                  <a:lnTo>
                    <a:pt x="46111" y="10365"/>
                  </a:lnTo>
                  <a:close/>
                  <a:moveTo>
                    <a:pt x="41066" y="10183"/>
                  </a:moveTo>
                  <a:lnTo>
                    <a:pt x="41096" y="10517"/>
                  </a:lnTo>
                  <a:lnTo>
                    <a:pt x="40579" y="10426"/>
                  </a:lnTo>
                  <a:lnTo>
                    <a:pt x="40579" y="10304"/>
                  </a:lnTo>
                  <a:lnTo>
                    <a:pt x="40853" y="10335"/>
                  </a:lnTo>
                  <a:lnTo>
                    <a:pt x="41066" y="10183"/>
                  </a:lnTo>
                  <a:close/>
                  <a:moveTo>
                    <a:pt x="58604" y="10396"/>
                  </a:moveTo>
                  <a:lnTo>
                    <a:pt x="58604" y="10517"/>
                  </a:lnTo>
                  <a:lnTo>
                    <a:pt x="58573" y="10517"/>
                  </a:lnTo>
                  <a:lnTo>
                    <a:pt x="58543" y="10396"/>
                  </a:lnTo>
                  <a:close/>
                  <a:moveTo>
                    <a:pt x="39363" y="10335"/>
                  </a:moveTo>
                  <a:lnTo>
                    <a:pt x="39394" y="10548"/>
                  </a:lnTo>
                  <a:lnTo>
                    <a:pt x="39303" y="10548"/>
                  </a:lnTo>
                  <a:lnTo>
                    <a:pt x="39303" y="10335"/>
                  </a:lnTo>
                  <a:close/>
                  <a:moveTo>
                    <a:pt x="64926" y="10548"/>
                  </a:moveTo>
                  <a:lnTo>
                    <a:pt x="64926" y="10608"/>
                  </a:lnTo>
                  <a:lnTo>
                    <a:pt x="64896" y="10608"/>
                  </a:lnTo>
                  <a:lnTo>
                    <a:pt x="64896" y="10548"/>
                  </a:lnTo>
                  <a:close/>
                  <a:moveTo>
                    <a:pt x="68878" y="10639"/>
                  </a:moveTo>
                  <a:lnTo>
                    <a:pt x="68878" y="10669"/>
                  </a:lnTo>
                  <a:lnTo>
                    <a:pt x="68786" y="10669"/>
                  </a:lnTo>
                  <a:lnTo>
                    <a:pt x="68786" y="10639"/>
                  </a:lnTo>
                  <a:close/>
                  <a:moveTo>
                    <a:pt x="69637" y="10396"/>
                  </a:moveTo>
                  <a:lnTo>
                    <a:pt x="69637" y="10396"/>
                  </a:lnTo>
                  <a:cubicBezTo>
                    <a:pt x="69729" y="10487"/>
                    <a:pt x="69698" y="10608"/>
                    <a:pt x="69607" y="10669"/>
                  </a:cubicBezTo>
                  <a:lnTo>
                    <a:pt x="69399" y="10617"/>
                  </a:lnTo>
                  <a:lnTo>
                    <a:pt x="69399" y="10617"/>
                  </a:lnTo>
                  <a:cubicBezTo>
                    <a:pt x="69428" y="10487"/>
                    <a:pt x="69464" y="10482"/>
                    <a:pt x="69637" y="10396"/>
                  </a:cubicBezTo>
                  <a:close/>
                  <a:moveTo>
                    <a:pt x="48452" y="10456"/>
                  </a:moveTo>
                  <a:lnTo>
                    <a:pt x="48604" y="10608"/>
                  </a:lnTo>
                  <a:lnTo>
                    <a:pt x="48452" y="10700"/>
                  </a:lnTo>
                  <a:lnTo>
                    <a:pt x="48452" y="10456"/>
                  </a:lnTo>
                  <a:close/>
                  <a:moveTo>
                    <a:pt x="69386" y="10647"/>
                  </a:moveTo>
                  <a:cubicBezTo>
                    <a:pt x="69389" y="10664"/>
                    <a:pt x="69381" y="10682"/>
                    <a:pt x="69364" y="10700"/>
                  </a:cubicBezTo>
                  <a:lnTo>
                    <a:pt x="69334" y="10700"/>
                  </a:lnTo>
                  <a:lnTo>
                    <a:pt x="69386" y="10647"/>
                  </a:lnTo>
                  <a:close/>
                  <a:moveTo>
                    <a:pt x="63498" y="10608"/>
                  </a:moveTo>
                  <a:lnTo>
                    <a:pt x="63528" y="10639"/>
                  </a:lnTo>
                  <a:lnTo>
                    <a:pt x="63467" y="10700"/>
                  </a:lnTo>
                  <a:cubicBezTo>
                    <a:pt x="63454" y="10712"/>
                    <a:pt x="63442" y="10720"/>
                    <a:pt x="63429" y="10726"/>
                  </a:cubicBezTo>
                  <a:lnTo>
                    <a:pt x="63429" y="10726"/>
                  </a:lnTo>
                  <a:cubicBezTo>
                    <a:pt x="63437" y="10707"/>
                    <a:pt x="63452" y="10700"/>
                    <a:pt x="63467" y="10700"/>
                  </a:cubicBezTo>
                  <a:cubicBezTo>
                    <a:pt x="63467" y="10669"/>
                    <a:pt x="63498" y="10639"/>
                    <a:pt x="63498" y="10608"/>
                  </a:cubicBezTo>
                  <a:close/>
                  <a:moveTo>
                    <a:pt x="42221" y="10426"/>
                  </a:moveTo>
                  <a:cubicBezTo>
                    <a:pt x="42373" y="10517"/>
                    <a:pt x="42433" y="10608"/>
                    <a:pt x="42525" y="10700"/>
                  </a:cubicBezTo>
                  <a:lnTo>
                    <a:pt x="42525" y="10730"/>
                  </a:lnTo>
                  <a:cubicBezTo>
                    <a:pt x="42312" y="10700"/>
                    <a:pt x="42281" y="10608"/>
                    <a:pt x="42221" y="10426"/>
                  </a:cubicBezTo>
                  <a:close/>
                  <a:moveTo>
                    <a:pt x="4621" y="10700"/>
                  </a:moveTo>
                  <a:lnTo>
                    <a:pt x="4661" y="10760"/>
                  </a:lnTo>
                  <a:lnTo>
                    <a:pt x="4661" y="10760"/>
                  </a:lnTo>
                  <a:cubicBezTo>
                    <a:pt x="4639" y="10759"/>
                    <a:pt x="4621" y="10753"/>
                    <a:pt x="4621" y="10730"/>
                  </a:cubicBezTo>
                  <a:lnTo>
                    <a:pt x="4621" y="10700"/>
                  </a:lnTo>
                  <a:close/>
                  <a:moveTo>
                    <a:pt x="42069" y="10700"/>
                  </a:moveTo>
                  <a:lnTo>
                    <a:pt x="42109" y="10760"/>
                  </a:lnTo>
                  <a:lnTo>
                    <a:pt x="42109" y="10760"/>
                  </a:lnTo>
                  <a:cubicBezTo>
                    <a:pt x="42085" y="10759"/>
                    <a:pt x="42062" y="10753"/>
                    <a:pt x="42038" y="10730"/>
                  </a:cubicBezTo>
                  <a:lnTo>
                    <a:pt x="42069" y="10700"/>
                  </a:lnTo>
                  <a:close/>
                  <a:moveTo>
                    <a:pt x="41886" y="10092"/>
                  </a:moveTo>
                  <a:lnTo>
                    <a:pt x="41917" y="10244"/>
                  </a:lnTo>
                  <a:lnTo>
                    <a:pt x="42038" y="10244"/>
                  </a:lnTo>
                  <a:lnTo>
                    <a:pt x="42038" y="10487"/>
                  </a:lnTo>
                  <a:lnTo>
                    <a:pt x="41673" y="10244"/>
                  </a:lnTo>
                  <a:lnTo>
                    <a:pt x="41673" y="10244"/>
                  </a:lnTo>
                  <a:cubicBezTo>
                    <a:pt x="41704" y="10396"/>
                    <a:pt x="41734" y="10487"/>
                    <a:pt x="41734" y="10578"/>
                  </a:cubicBezTo>
                  <a:cubicBezTo>
                    <a:pt x="41765" y="10639"/>
                    <a:pt x="41977" y="10578"/>
                    <a:pt x="41856" y="10760"/>
                  </a:cubicBezTo>
                  <a:cubicBezTo>
                    <a:pt x="41643" y="10760"/>
                    <a:pt x="41552" y="10578"/>
                    <a:pt x="41430" y="10456"/>
                  </a:cubicBezTo>
                  <a:lnTo>
                    <a:pt x="41187" y="10456"/>
                  </a:lnTo>
                  <a:lnTo>
                    <a:pt x="41430" y="10274"/>
                  </a:lnTo>
                  <a:lnTo>
                    <a:pt x="41521" y="10335"/>
                  </a:lnTo>
                  <a:lnTo>
                    <a:pt x="41734" y="10092"/>
                  </a:lnTo>
                  <a:close/>
                  <a:moveTo>
                    <a:pt x="43649" y="10730"/>
                  </a:moveTo>
                  <a:lnTo>
                    <a:pt x="43649" y="10760"/>
                  </a:lnTo>
                  <a:lnTo>
                    <a:pt x="43588" y="10760"/>
                  </a:lnTo>
                  <a:lnTo>
                    <a:pt x="43588" y="10730"/>
                  </a:lnTo>
                  <a:close/>
                  <a:moveTo>
                    <a:pt x="58847" y="10730"/>
                  </a:moveTo>
                  <a:lnTo>
                    <a:pt x="58847" y="10760"/>
                  </a:lnTo>
                  <a:lnTo>
                    <a:pt x="58786" y="10760"/>
                  </a:lnTo>
                  <a:lnTo>
                    <a:pt x="58786" y="10730"/>
                  </a:lnTo>
                  <a:close/>
                  <a:moveTo>
                    <a:pt x="65200" y="10730"/>
                  </a:moveTo>
                  <a:lnTo>
                    <a:pt x="65200" y="10760"/>
                  </a:lnTo>
                  <a:lnTo>
                    <a:pt x="65109" y="10760"/>
                  </a:lnTo>
                  <a:lnTo>
                    <a:pt x="65109" y="10730"/>
                  </a:lnTo>
                  <a:close/>
                  <a:moveTo>
                    <a:pt x="44743" y="10700"/>
                  </a:moveTo>
                  <a:lnTo>
                    <a:pt x="44743" y="10791"/>
                  </a:lnTo>
                  <a:lnTo>
                    <a:pt x="44713" y="10791"/>
                  </a:lnTo>
                  <a:lnTo>
                    <a:pt x="44713" y="10700"/>
                  </a:lnTo>
                  <a:close/>
                  <a:moveTo>
                    <a:pt x="48756" y="10760"/>
                  </a:moveTo>
                  <a:lnTo>
                    <a:pt x="48756" y="10791"/>
                  </a:lnTo>
                  <a:lnTo>
                    <a:pt x="48604" y="10791"/>
                  </a:lnTo>
                  <a:lnTo>
                    <a:pt x="48604" y="10760"/>
                  </a:lnTo>
                  <a:close/>
                  <a:moveTo>
                    <a:pt x="63254" y="10669"/>
                  </a:moveTo>
                  <a:lnTo>
                    <a:pt x="63368" y="10764"/>
                  </a:lnTo>
                  <a:lnTo>
                    <a:pt x="63368" y="10764"/>
                  </a:lnTo>
                  <a:cubicBezTo>
                    <a:pt x="63248" y="10821"/>
                    <a:pt x="63099" y="10821"/>
                    <a:pt x="62950" y="10821"/>
                  </a:cubicBezTo>
                  <a:lnTo>
                    <a:pt x="62950" y="10791"/>
                  </a:lnTo>
                  <a:cubicBezTo>
                    <a:pt x="63011" y="10791"/>
                    <a:pt x="63042" y="10760"/>
                    <a:pt x="63072" y="10760"/>
                  </a:cubicBezTo>
                  <a:cubicBezTo>
                    <a:pt x="63133" y="10730"/>
                    <a:pt x="63194" y="10700"/>
                    <a:pt x="63254" y="10669"/>
                  </a:cubicBezTo>
                  <a:close/>
                  <a:moveTo>
                    <a:pt x="4702" y="10791"/>
                  </a:moveTo>
                  <a:cubicBezTo>
                    <a:pt x="4725" y="10792"/>
                    <a:pt x="4743" y="10798"/>
                    <a:pt x="4743" y="10821"/>
                  </a:cubicBezTo>
                  <a:lnTo>
                    <a:pt x="4743" y="10852"/>
                  </a:lnTo>
                  <a:lnTo>
                    <a:pt x="4702" y="10791"/>
                  </a:lnTo>
                  <a:close/>
                  <a:moveTo>
                    <a:pt x="33041" y="10791"/>
                  </a:moveTo>
                  <a:lnTo>
                    <a:pt x="33041" y="10852"/>
                  </a:lnTo>
                  <a:lnTo>
                    <a:pt x="33011" y="10852"/>
                  </a:lnTo>
                  <a:lnTo>
                    <a:pt x="33011" y="10791"/>
                  </a:lnTo>
                  <a:close/>
                  <a:moveTo>
                    <a:pt x="42140" y="10791"/>
                  </a:moveTo>
                  <a:lnTo>
                    <a:pt x="42140" y="10791"/>
                  </a:lnTo>
                  <a:cubicBezTo>
                    <a:pt x="42166" y="10791"/>
                    <a:pt x="42190" y="10794"/>
                    <a:pt x="42190" y="10821"/>
                  </a:cubicBezTo>
                  <a:lnTo>
                    <a:pt x="42160" y="10852"/>
                  </a:lnTo>
                  <a:lnTo>
                    <a:pt x="42140" y="10791"/>
                  </a:lnTo>
                  <a:close/>
                  <a:moveTo>
                    <a:pt x="80428" y="10669"/>
                  </a:moveTo>
                  <a:lnTo>
                    <a:pt x="80489" y="10852"/>
                  </a:lnTo>
                  <a:lnTo>
                    <a:pt x="80428" y="10852"/>
                  </a:lnTo>
                  <a:lnTo>
                    <a:pt x="80428" y="10669"/>
                  </a:lnTo>
                  <a:close/>
                  <a:moveTo>
                    <a:pt x="31734" y="10760"/>
                  </a:moveTo>
                  <a:lnTo>
                    <a:pt x="31977" y="10882"/>
                  </a:lnTo>
                  <a:lnTo>
                    <a:pt x="31704" y="10912"/>
                  </a:lnTo>
                  <a:lnTo>
                    <a:pt x="31734" y="10760"/>
                  </a:lnTo>
                  <a:close/>
                  <a:moveTo>
                    <a:pt x="63771" y="10882"/>
                  </a:moveTo>
                  <a:lnTo>
                    <a:pt x="63771" y="10912"/>
                  </a:lnTo>
                  <a:lnTo>
                    <a:pt x="63650" y="10912"/>
                  </a:lnTo>
                  <a:lnTo>
                    <a:pt x="63650" y="10882"/>
                  </a:lnTo>
                  <a:close/>
                  <a:moveTo>
                    <a:pt x="33315" y="10760"/>
                  </a:moveTo>
                  <a:lnTo>
                    <a:pt x="33467" y="10912"/>
                  </a:lnTo>
                  <a:lnTo>
                    <a:pt x="33284" y="10943"/>
                  </a:lnTo>
                  <a:lnTo>
                    <a:pt x="33284" y="10821"/>
                  </a:lnTo>
                  <a:lnTo>
                    <a:pt x="33315" y="10760"/>
                  </a:lnTo>
                  <a:close/>
                  <a:moveTo>
                    <a:pt x="34014" y="10700"/>
                  </a:moveTo>
                  <a:lnTo>
                    <a:pt x="33892" y="10943"/>
                  </a:lnTo>
                  <a:lnTo>
                    <a:pt x="33771" y="10821"/>
                  </a:lnTo>
                  <a:lnTo>
                    <a:pt x="34014" y="10700"/>
                  </a:lnTo>
                  <a:close/>
                  <a:moveTo>
                    <a:pt x="57054" y="10487"/>
                  </a:moveTo>
                  <a:lnTo>
                    <a:pt x="57084" y="10669"/>
                  </a:lnTo>
                  <a:lnTo>
                    <a:pt x="57206" y="10730"/>
                  </a:lnTo>
                  <a:lnTo>
                    <a:pt x="57206" y="10882"/>
                  </a:lnTo>
                  <a:lnTo>
                    <a:pt x="56962" y="10760"/>
                  </a:lnTo>
                  <a:lnTo>
                    <a:pt x="56871" y="10973"/>
                  </a:lnTo>
                  <a:lnTo>
                    <a:pt x="56719" y="10852"/>
                  </a:lnTo>
                  <a:lnTo>
                    <a:pt x="56537" y="10943"/>
                  </a:lnTo>
                  <a:lnTo>
                    <a:pt x="56385" y="10760"/>
                  </a:lnTo>
                  <a:cubicBezTo>
                    <a:pt x="56440" y="10717"/>
                    <a:pt x="56490" y="10700"/>
                    <a:pt x="56540" y="10700"/>
                  </a:cubicBezTo>
                  <a:cubicBezTo>
                    <a:pt x="56628" y="10700"/>
                    <a:pt x="56713" y="10752"/>
                    <a:pt x="56810" y="10791"/>
                  </a:cubicBezTo>
                  <a:lnTo>
                    <a:pt x="57054" y="10487"/>
                  </a:lnTo>
                  <a:close/>
                  <a:moveTo>
                    <a:pt x="5989" y="10852"/>
                  </a:moveTo>
                  <a:lnTo>
                    <a:pt x="5989" y="11003"/>
                  </a:lnTo>
                  <a:lnTo>
                    <a:pt x="5958" y="11003"/>
                  </a:lnTo>
                  <a:lnTo>
                    <a:pt x="5958" y="10852"/>
                  </a:lnTo>
                  <a:close/>
                  <a:moveTo>
                    <a:pt x="65868" y="10578"/>
                  </a:moveTo>
                  <a:lnTo>
                    <a:pt x="65929" y="10639"/>
                  </a:lnTo>
                  <a:cubicBezTo>
                    <a:pt x="65990" y="10700"/>
                    <a:pt x="66081" y="10760"/>
                    <a:pt x="66142" y="10852"/>
                  </a:cubicBezTo>
                  <a:lnTo>
                    <a:pt x="65929" y="10882"/>
                  </a:lnTo>
                  <a:lnTo>
                    <a:pt x="65868" y="11003"/>
                  </a:lnTo>
                  <a:lnTo>
                    <a:pt x="65838" y="11003"/>
                  </a:lnTo>
                  <a:lnTo>
                    <a:pt x="65899" y="10608"/>
                  </a:lnTo>
                  <a:lnTo>
                    <a:pt x="65899" y="10608"/>
                  </a:lnTo>
                  <a:cubicBezTo>
                    <a:pt x="65889" y="10618"/>
                    <a:pt x="65882" y="10622"/>
                    <a:pt x="65876" y="10622"/>
                  </a:cubicBezTo>
                  <a:cubicBezTo>
                    <a:pt x="65865" y="10622"/>
                    <a:pt x="65858" y="10608"/>
                    <a:pt x="65838" y="10608"/>
                  </a:cubicBezTo>
                  <a:lnTo>
                    <a:pt x="65868" y="10578"/>
                  </a:lnTo>
                  <a:close/>
                  <a:moveTo>
                    <a:pt x="83316" y="11003"/>
                  </a:moveTo>
                  <a:cubicBezTo>
                    <a:pt x="83316" y="11034"/>
                    <a:pt x="83285" y="11064"/>
                    <a:pt x="83285" y="11064"/>
                  </a:cubicBezTo>
                  <a:lnTo>
                    <a:pt x="83255" y="11034"/>
                  </a:lnTo>
                  <a:lnTo>
                    <a:pt x="83316" y="11003"/>
                  </a:lnTo>
                  <a:close/>
                  <a:moveTo>
                    <a:pt x="59941" y="11034"/>
                  </a:moveTo>
                  <a:lnTo>
                    <a:pt x="60032" y="11125"/>
                  </a:lnTo>
                  <a:lnTo>
                    <a:pt x="59820" y="11155"/>
                  </a:lnTo>
                  <a:lnTo>
                    <a:pt x="59789" y="11125"/>
                  </a:lnTo>
                  <a:lnTo>
                    <a:pt x="59941" y="11034"/>
                  </a:lnTo>
                  <a:close/>
                  <a:moveTo>
                    <a:pt x="62586" y="10760"/>
                  </a:moveTo>
                  <a:cubicBezTo>
                    <a:pt x="62616" y="10912"/>
                    <a:pt x="62646" y="11064"/>
                    <a:pt x="62494" y="11155"/>
                  </a:cubicBezTo>
                  <a:cubicBezTo>
                    <a:pt x="62434" y="11003"/>
                    <a:pt x="62434" y="10882"/>
                    <a:pt x="62586" y="10760"/>
                  </a:cubicBezTo>
                  <a:close/>
                  <a:moveTo>
                    <a:pt x="5047" y="11155"/>
                  </a:moveTo>
                  <a:lnTo>
                    <a:pt x="5107" y="11216"/>
                  </a:lnTo>
                  <a:lnTo>
                    <a:pt x="5107" y="11216"/>
                  </a:lnTo>
                  <a:cubicBezTo>
                    <a:pt x="5067" y="11215"/>
                    <a:pt x="5047" y="11211"/>
                    <a:pt x="5047" y="11186"/>
                  </a:cubicBezTo>
                  <a:lnTo>
                    <a:pt x="5047" y="11155"/>
                  </a:lnTo>
                  <a:close/>
                  <a:moveTo>
                    <a:pt x="63893" y="11155"/>
                  </a:moveTo>
                  <a:lnTo>
                    <a:pt x="63893" y="11247"/>
                  </a:lnTo>
                  <a:lnTo>
                    <a:pt x="63862" y="11247"/>
                  </a:lnTo>
                  <a:lnTo>
                    <a:pt x="63862" y="11155"/>
                  </a:lnTo>
                  <a:close/>
                  <a:moveTo>
                    <a:pt x="5107" y="11216"/>
                  </a:moveTo>
                  <a:cubicBezTo>
                    <a:pt x="5138" y="11216"/>
                    <a:pt x="5168" y="11247"/>
                    <a:pt x="5199" y="11277"/>
                  </a:cubicBezTo>
                  <a:lnTo>
                    <a:pt x="5168" y="11277"/>
                  </a:lnTo>
                  <a:lnTo>
                    <a:pt x="5107" y="11216"/>
                  </a:lnTo>
                  <a:close/>
                  <a:moveTo>
                    <a:pt x="4621" y="10912"/>
                  </a:moveTo>
                  <a:lnTo>
                    <a:pt x="4864" y="11003"/>
                  </a:lnTo>
                  <a:lnTo>
                    <a:pt x="4955" y="11277"/>
                  </a:lnTo>
                  <a:cubicBezTo>
                    <a:pt x="4935" y="11297"/>
                    <a:pt x="4905" y="11307"/>
                    <a:pt x="4869" y="11307"/>
                  </a:cubicBezTo>
                  <a:cubicBezTo>
                    <a:pt x="4797" y="11307"/>
                    <a:pt x="4702" y="11267"/>
                    <a:pt x="4621" y="11186"/>
                  </a:cubicBezTo>
                  <a:lnTo>
                    <a:pt x="4743" y="11125"/>
                  </a:lnTo>
                  <a:lnTo>
                    <a:pt x="4621" y="10912"/>
                  </a:lnTo>
                  <a:close/>
                  <a:moveTo>
                    <a:pt x="60519" y="11095"/>
                  </a:moveTo>
                  <a:lnTo>
                    <a:pt x="60519" y="11307"/>
                  </a:lnTo>
                  <a:lnTo>
                    <a:pt x="60306" y="11095"/>
                  </a:lnTo>
                  <a:close/>
                  <a:moveTo>
                    <a:pt x="56263" y="11338"/>
                  </a:moveTo>
                  <a:lnTo>
                    <a:pt x="56263" y="11368"/>
                  </a:lnTo>
                  <a:lnTo>
                    <a:pt x="56172" y="11368"/>
                  </a:lnTo>
                  <a:lnTo>
                    <a:pt x="56172" y="11338"/>
                  </a:lnTo>
                  <a:close/>
                  <a:moveTo>
                    <a:pt x="57297" y="11338"/>
                  </a:moveTo>
                  <a:lnTo>
                    <a:pt x="57297" y="11368"/>
                  </a:lnTo>
                  <a:lnTo>
                    <a:pt x="57206" y="11368"/>
                  </a:lnTo>
                  <a:lnTo>
                    <a:pt x="57206" y="11338"/>
                  </a:lnTo>
                  <a:close/>
                  <a:moveTo>
                    <a:pt x="82799" y="11338"/>
                  </a:moveTo>
                  <a:lnTo>
                    <a:pt x="82799" y="11368"/>
                  </a:lnTo>
                  <a:lnTo>
                    <a:pt x="82708" y="11368"/>
                  </a:lnTo>
                  <a:lnTo>
                    <a:pt x="82708" y="11338"/>
                  </a:lnTo>
                  <a:close/>
                  <a:moveTo>
                    <a:pt x="57510" y="11216"/>
                  </a:moveTo>
                  <a:lnTo>
                    <a:pt x="57540" y="11368"/>
                  </a:lnTo>
                  <a:lnTo>
                    <a:pt x="57388" y="11399"/>
                  </a:lnTo>
                  <a:lnTo>
                    <a:pt x="57388" y="11216"/>
                  </a:lnTo>
                  <a:close/>
                  <a:moveTo>
                    <a:pt x="80983" y="10882"/>
                  </a:moveTo>
                  <a:cubicBezTo>
                    <a:pt x="81066" y="10882"/>
                    <a:pt x="81127" y="10912"/>
                    <a:pt x="81249" y="10973"/>
                  </a:cubicBezTo>
                  <a:lnTo>
                    <a:pt x="81249" y="11247"/>
                  </a:lnTo>
                  <a:lnTo>
                    <a:pt x="81157" y="11216"/>
                  </a:lnTo>
                  <a:lnTo>
                    <a:pt x="80884" y="11368"/>
                  </a:lnTo>
                  <a:cubicBezTo>
                    <a:pt x="80884" y="11368"/>
                    <a:pt x="80853" y="11399"/>
                    <a:pt x="80823" y="11399"/>
                  </a:cubicBezTo>
                  <a:cubicBezTo>
                    <a:pt x="80808" y="11414"/>
                    <a:pt x="80800" y="11421"/>
                    <a:pt x="80793" y="11421"/>
                  </a:cubicBezTo>
                  <a:cubicBezTo>
                    <a:pt x="80785" y="11421"/>
                    <a:pt x="80778" y="11414"/>
                    <a:pt x="80762" y="11399"/>
                  </a:cubicBezTo>
                  <a:lnTo>
                    <a:pt x="80610" y="11399"/>
                  </a:lnTo>
                  <a:cubicBezTo>
                    <a:pt x="80641" y="11277"/>
                    <a:pt x="80732" y="11125"/>
                    <a:pt x="80580" y="11003"/>
                  </a:cubicBezTo>
                  <a:lnTo>
                    <a:pt x="80580" y="10973"/>
                  </a:lnTo>
                  <a:cubicBezTo>
                    <a:pt x="80793" y="10912"/>
                    <a:pt x="80899" y="10882"/>
                    <a:pt x="80983" y="10882"/>
                  </a:cubicBezTo>
                  <a:close/>
                  <a:moveTo>
                    <a:pt x="7813" y="11399"/>
                  </a:moveTo>
                  <a:lnTo>
                    <a:pt x="7813" y="11459"/>
                  </a:lnTo>
                  <a:lnTo>
                    <a:pt x="7782" y="11459"/>
                  </a:lnTo>
                  <a:lnTo>
                    <a:pt x="7782" y="11399"/>
                  </a:lnTo>
                  <a:close/>
                  <a:moveTo>
                    <a:pt x="58695" y="11034"/>
                  </a:moveTo>
                  <a:lnTo>
                    <a:pt x="58695" y="11247"/>
                  </a:lnTo>
                  <a:lnTo>
                    <a:pt x="58604" y="11155"/>
                  </a:lnTo>
                  <a:lnTo>
                    <a:pt x="58361" y="11520"/>
                  </a:lnTo>
                  <a:lnTo>
                    <a:pt x="58178" y="11338"/>
                  </a:lnTo>
                  <a:lnTo>
                    <a:pt x="58178" y="11064"/>
                  </a:lnTo>
                  <a:lnTo>
                    <a:pt x="58391" y="11125"/>
                  </a:lnTo>
                  <a:lnTo>
                    <a:pt x="58695" y="11034"/>
                  </a:lnTo>
                  <a:close/>
                  <a:moveTo>
                    <a:pt x="6323" y="11459"/>
                  </a:moveTo>
                  <a:lnTo>
                    <a:pt x="6354" y="11551"/>
                  </a:lnTo>
                  <a:lnTo>
                    <a:pt x="6323" y="11551"/>
                  </a:lnTo>
                  <a:lnTo>
                    <a:pt x="6323" y="11459"/>
                  </a:lnTo>
                  <a:close/>
                  <a:moveTo>
                    <a:pt x="52981" y="11459"/>
                  </a:moveTo>
                  <a:lnTo>
                    <a:pt x="52981" y="11551"/>
                  </a:lnTo>
                  <a:lnTo>
                    <a:pt x="52950" y="11551"/>
                  </a:lnTo>
                  <a:lnTo>
                    <a:pt x="52950" y="11459"/>
                  </a:lnTo>
                  <a:close/>
                  <a:moveTo>
                    <a:pt x="78574" y="11155"/>
                  </a:moveTo>
                  <a:lnTo>
                    <a:pt x="78787" y="11307"/>
                  </a:lnTo>
                  <a:lnTo>
                    <a:pt x="78574" y="11551"/>
                  </a:lnTo>
                  <a:lnTo>
                    <a:pt x="78452" y="11277"/>
                  </a:lnTo>
                  <a:lnTo>
                    <a:pt x="78574" y="11155"/>
                  </a:lnTo>
                  <a:close/>
                  <a:moveTo>
                    <a:pt x="81705" y="10882"/>
                  </a:moveTo>
                  <a:cubicBezTo>
                    <a:pt x="81674" y="11003"/>
                    <a:pt x="81674" y="11095"/>
                    <a:pt x="81644" y="11216"/>
                  </a:cubicBezTo>
                  <a:lnTo>
                    <a:pt x="81826" y="11155"/>
                  </a:lnTo>
                  <a:lnTo>
                    <a:pt x="81857" y="11490"/>
                  </a:lnTo>
                  <a:lnTo>
                    <a:pt x="81553" y="11581"/>
                  </a:lnTo>
                  <a:lnTo>
                    <a:pt x="81522" y="11247"/>
                  </a:lnTo>
                  <a:lnTo>
                    <a:pt x="81340" y="11125"/>
                  </a:lnTo>
                  <a:cubicBezTo>
                    <a:pt x="81401" y="11095"/>
                    <a:pt x="81492" y="11064"/>
                    <a:pt x="81553" y="11034"/>
                  </a:cubicBezTo>
                  <a:cubicBezTo>
                    <a:pt x="81583" y="10973"/>
                    <a:pt x="81644" y="10943"/>
                    <a:pt x="81705" y="10882"/>
                  </a:cubicBezTo>
                  <a:close/>
                  <a:moveTo>
                    <a:pt x="7569" y="11490"/>
                  </a:moveTo>
                  <a:lnTo>
                    <a:pt x="7630" y="11551"/>
                  </a:lnTo>
                  <a:cubicBezTo>
                    <a:pt x="7661" y="11551"/>
                    <a:pt x="7661" y="11551"/>
                    <a:pt x="7691" y="11581"/>
                  </a:cubicBezTo>
                  <a:lnTo>
                    <a:pt x="7661" y="11611"/>
                  </a:lnTo>
                  <a:lnTo>
                    <a:pt x="7630" y="11551"/>
                  </a:lnTo>
                  <a:cubicBezTo>
                    <a:pt x="7600" y="11520"/>
                    <a:pt x="7569" y="11520"/>
                    <a:pt x="7539" y="11490"/>
                  </a:cubicBezTo>
                  <a:close/>
                  <a:moveTo>
                    <a:pt x="52555" y="11551"/>
                  </a:moveTo>
                  <a:lnTo>
                    <a:pt x="52555" y="11611"/>
                  </a:lnTo>
                  <a:lnTo>
                    <a:pt x="52525" y="11611"/>
                  </a:lnTo>
                  <a:lnTo>
                    <a:pt x="52525" y="11551"/>
                  </a:lnTo>
                  <a:close/>
                  <a:moveTo>
                    <a:pt x="54926" y="11247"/>
                  </a:moveTo>
                  <a:lnTo>
                    <a:pt x="55078" y="11520"/>
                  </a:lnTo>
                  <a:lnTo>
                    <a:pt x="54926" y="11642"/>
                  </a:lnTo>
                  <a:lnTo>
                    <a:pt x="54835" y="11459"/>
                  </a:lnTo>
                  <a:lnTo>
                    <a:pt x="54926" y="11247"/>
                  </a:lnTo>
                  <a:close/>
                  <a:moveTo>
                    <a:pt x="74774" y="11581"/>
                  </a:moveTo>
                  <a:cubicBezTo>
                    <a:pt x="74753" y="11609"/>
                    <a:pt x="74733" y="11634"/>
                    <a:pt x="74714" y="11657"/>
                  </a:cubicBezTo>
                  <a:lnTo>
                    <a:pt x="74714" y="11657"/>
                  </a:lnTo>
                  <a:cubicBezTo>
                    <a:pt x="74716" y="11639"/>
                    <a:pt x="74726" y="11629"/>
                    <a:pt x="74774" y="11581"/>
                  </a:cubicBezTo>
                  <a:close/>
                  <a:moveTo>
                    <a:pt x="5047" y="11551"/>
                  </a:moveTo>
                  <a:lnTo>
                    <a:pt x="5047" y="11581"/>
                  </a:lnTo>
                  <a:lnTo>
                    <a:pt x="4895" y="11672"/>
                  </a:lnTo>
                  <a:lnTo>
                    <a:pt x="4895" y="11551"/>
                  </a:lnTo>
                  <a:close/>
                  <a:moveTo>
                    <a:pt x="6171" y="11642"/>
                  </a:moveTo>
                  <a:lnTo>
                    <a:pt x="6171" y="11672"/>
                  </a:lnTo>
                  <a:lnTo>
                    <a:pt x="6110" y="11672"/>
                  </a:lnTo>
                  <a:lnTo>
                    <a:pt x="6110" y="11642"/>
                  </a:lnTo>
                  <a:close/>
                  <a:moveTo>
                    <a:pt x="60093" y="11551"/>
                  </a:moveTo>
                  <a:lnTo>
                    <a:pt x="60093" y="11703"/>
                  </a:lnTo>
                  <a:lnTo>
                    <a:pt x="60063" y="11703"/>
                  </a:lnTo>
                  <a:lnTo>
                    <a:pt x="60063" y="11551"/>
                  </a:lnTo>
                  <a:close/>
                  <a:moveTo>
                    <a:pt x="78574" y="11611"/>
                  </a:moveTo>
                  <a:lnTo>
                    <a:pt x="78574" y="11703"/>
                  </a:lnTo>
                  <a:lnTo>
                    <a:pt x="78543" y="11703"/>
                  </a:lnTo>
                  <a:lnTo>
                    <a:pt x="78543" y="11611"/>
                  </a:lnTo>
                  <a:close/>
                  <a:moveTo>
                    <a:pt x="6019" y="11247"/>
                  </a:moveTo>
                  <a:lnTo>
                    <a:pt x="6019" y="11520"/>
                  </a:lnTo>
                  <a:lnTo>
                    <a:pt x="5807" y="11520"/>
                  </a:lnTo>
                  <a:lnTo>
                    <a:pt x="5442" y="11733"/>
                  </a:lnTo>
                  <a:lnTo>
                    <a:pt x="5351" y="11551"/>
                  </a:lnTo>
                  <a:lnTo>
                    <a:pt x="5624" y="11551"/>
                  </a:lnTo>
                  <a:lnTo>
                    <a:pt x="5655" y="11429"/>
                  </a:lnTo>
                  <a:lnTo>
                    <a:pt x="6019" y="11247"/>
                  </a:lnTo>
                  <a:close/>
                  <a:moveTo>
                    <a:pt x="53437" y="11581"/>
                  </a:moveTo>
                  <a:cubicBezTo>
                    <a:pt x="53619" y="11581"/>
                    <a:pt x="53619" y="11581"/>
                    <a:pt x="53680" y="11733"/>
                  </a:cubicBezTo>
                  <a:lnTo>
                    <a:pt x="53437" y="11581"/>
                  </a:lnTo>
                  <a:close/>
                  <a:moveTo>
                    <a:pt x="8603" y="11642"/>
                  </a:moveTo>
                  <a:lnTo>
                    <a:pt x="8664" y="11703"/>
                  </a:lnTo>
                  <a:cubicBezTo>
                    <a:pt x="8694" y="11703"/>
                    <a:pt x="8724" y="11733"/>
                    <a:pt x="8755" y="11733"/>
                  </a:cubicBezTo>
                  <a:lnTo>
                    <a:pt x="8724" y="11763"/>
                  </a:lnTo>
                  <a:lnTo>
                    <a:pt x="8664" y="11703"/>
                  </a:lnTo>
                  <a:cubicBezTo>
                    <a:pt x="8633" y="11703"/>
                    <a:pt x="8603" y="11672"/>
                    <a:pt x="8573" y="11672"/>
                  </a:cubicBezTo>
                  <a:lnTo>
                    <a:pt x="8603" y="11642"/>
                  </a:lnTo>
                  <a:close/>
                  <a:moveTo>
                    <a:pt x="74736" y="11725"/>
                  </a:moveTo>
                  <a:cubicBezTo>
                    <a:pt x="74744" y="11725"/>
                    <a:pt x="74744" y="11748"/>
                    <a:pt x="74744" y="11763"/>
                  </a:cubicBezTo>
                  <a:cubicBezTo>
                    <a:pt x="74735" y="11754"/>
                    <a:pt x="74729" y="11745"/>
                    <a:pt x="74724" y="11737"/>
                  </a:cubicBezTo>
                  <a:lnTo>
                    <a:pt x="74724" y="11737"/>
                  </a:lnTo>
                  <a:cubicBezTo>
                    <a:pt x="74730" y="11729"/>
                    <a:pt x="74734" y="11725"/>
                    <a:pt x="74736" y="11725"/>
                  </a:cubicBezTo>
                  <a:close/>
                  <a:moveTo>
                    <a:pt x="77936" y="10943"/>
                  </a:moveTo>
                  <a:lnTo>
                    <a:pt x="78057" y="11125"/>
                  </a:lnTo>
                  <a:lnTo>
                    <a:pt x="77966" y="11216"/>
                  </a:lnTo>
                  <a:lnTo>
                    <a:pt x="78148" y="11216"/>
                  </a:lnTo>
                  <a:cubicBezTo>
                    <a:pt x="78148" y="11216"/>
                    <a:pt x="78148" y="11186"/>
                    <a:pt x="78179" y="11155"/>
                  </a:cubicBezTo>
                  <a:lnTo>
                    <a:pt x="78209" y="11186"/>
                  </a:lnTo>
                  <a:lnTo>
                    <a:pt x="78148" y="11247"/>
                  </a:lnTo>
                  <a:cubicBezTo>
                    <a:pt x="78179" y="11277"/>
                    <a:pt x="78179" y="11338"/>
                    <a:pt x="78209" y="11368"/>
                  </a:cubicBezTo>
                  <a:lnTo>
                    <a:pt x="78087" y="11581"/>
                  </a:lnTo>
                  <a:lnTo>
                    <a:pt x="78179" y="11763"/>
                  </a:lnTo>
                  <a:lnTo>
                    <a:pt x="77936" y="11763"/>
                  </a:lnTo>
                  <a:lnTo>
                    <a:pt x="77936" y="11611"/>
                  </a:lnTo>
                  <a:cubicBezTo>
                    <a:pt x="77827" y="11611"/>
                    <a:pt x="77734" y="11689"/>
                    <a:pt x="77612" y="11689"/>
                  </a:cubicBezTo>
                  <a:cubicBezTo>
                    <a:pt x="77563" y="11689"/>
                    <a:pt x="77510" y="11677"/>
                    <a:pt x="77449" y="11642"/>
                  </a:cubicBezTo>
                  <a:cubicBezTo>
                    <a:pt x="77540" y="11459"/>
                    <a:pt x="77662" y="11307"/>
                    <a:pt x="77844" y="11186"/>
                  </a:cubicBezTo>
                  <a:lnTo>
                    <a:pt x="77753" y="11064"/>
                  </a:lnTo>
                  <a:lnTo>
                    <a:pt x="77936" y="10943"/>
                  </a:lnTo>
                  <a:close/>
                  <a:moveTo>
                    <a:pt x="50245" y="11581"/>
                  </a:moveTo>
                  <a:lnTo>
                    <a:pt x="50002" y="11824"/>
                  </a:lnTo>
                  <a:cubicBezTo>
                    <a:pt x="49971" y="11672"/>
                    <a:pt x="50063" y="11642"/>
                    <a:pt x="50245" y="11581"/>
                  </a:cubicBezTo>
                  <a:close/>
                  <a:moveTo>
                    <a:pt x="54561" y="11186"/>
                  </a:moveTo>
                  <a:lnTo>
                    <a:pt x="54561" y="11824"/>
                  </a:lnTo>
                  <a:lnTo>
                    <a:pt x="54348" y="11703"/>
                  </a:lnTo>
                  <a:lnTo>
                    <a:pt x="54227" y="11794"/>
                  </a:lnTo>
                  <a:lnTo>
                    <a:pt x="54105" y="11642"/>
                  </a:lnTo>
                  <a:lnTo>
                    <a:pt x="54014" y="11794"/>
                  </a:lnTo>
                  <a:lnTo>
                    <a:pt x="53923" y="11703"/>
                  </a:lnTo>
                  <a:lnTo>
                    <a:pt x="54014" y="11490"/>
                  </a:lnTo>
                  <a:lnTo>
                    <a:pt x="53771" y="11581"/>
                  </a:lnTo>
                  <a:lnTo>
                    <a:pt x="53771" y="11338"/>
                  </a:lnTo>
                  <a:lnTo>
                    <a:pt x="53923" y="11429"/>
                  </a:lnTo>
                  <a:lnTo>
                    <a:pt x="54044" y="11338"/>
                  </a:lnTo>
                  <a:lnTo>
                    <a:pt x="54196" y="11490"/>
                  </a:lnTo>
                  <a:lnTo>
                    <a:pt x="54227" y="11368"/>
                  </a:lnTo>
                  <a:lnTo>
                    <a:pt x="54561" y="11186"/>
                  </a:lnTo>
                  <a:close/>
                  <a:moveTo>
                    <a:pt x="54956" y="11794"/>
                  </a:moveTo>
                  <a:lnTo>
                    <a:pt x="54956" y="11824"/>
                  </a:lnTo>
                  <a:lnTo>
                    <a:pt x="54865" y="11824"/>
                  </a:lnTo>
                  <a:lnTo>
                    <a:pt x="54865" y="11794"/>
                  </a:lnTo>
                  <a:close/>
                  <a:moveTo>
                    <a:pt x="74558" y="11794"/>
                  </a:moveTo>
                  <a:cubicBezTo>
                    <a:pt x="74501" y="11824"/>
                    <a:pt x="74455" y="11824"/>
                    <a:pt x="74410" y="11824"/>
                  </a:cubicBezTo>
                  <a:lnTo>
                    <a:pt x="74410" y="11794"/>
                  </a:lnTo>
                  <a:close/>
                  <a:moveTo>
                    <a:pt x="81005" y="11672"/>
                  </a:moveTo>
                  <a:lnTo>
                    <a:pt x="81036" y="11824"/>
                  </a:lnTo>
                  <a:lnTo>
                    <a:pt x="80823" y="11855"/>
                  </a:lnTo>
                  <a:lnTo>
                    <a:pt x="81005" y="11672"/>
                  </a:lnTo>
                  <a:close/>
                  <a:moveTo>
                    <a:pt x="61947" y="11976"/>
                  </a:moveTo>
                  <a:lnTo>
                    <a:pt x="61947" y="12007"/>
                  </a:lnTo>
                  <a:lnTo>
                    <a:pt x="61795" y="12007"/>
                  </a:lnTo>
                  <a:lnTo>
                    <a:pt x="61795" y="11976"/>
                  </a:lnTo>
                  <a:close/>
                  <a:moveTo>
                    <a:pt x="54683" y="11885"/>
                  </a:moveTo>
                  <a:lnTo>
                    <a:pt x="54713" y="12037"/>
                  </a:lnTo>
                  <a:lnTo>
                    <a:pt x="54652" y="12037"/>
                  </a:lnTo>
                  <a:lnTo>
                    <a:pt x="54652" y="11885"/>
                  </a:lnTo>
                  <a:close/>
                  <a:moveTo>
                    <a:pt x="55443" y="11855"/>
                  </a:moveTo>
                  <a:lnTo>
                    <a:pt x="55595" y="12067"/>
                  </a:lnTo>
                  <a:lnTo>
                    <a:pt x="55321" y="12098"/>
                  </a:lnTo>
                  <a:lnTo>
                    <a:pt x="55291" y="12098"/>
                  </a:lnTo>
                  <a:cubicBezTo>
                    <a:pt x="55321" y="12037"/>
                    <a:pt x="55321" y="12007"/>
                    <a:pt x="55321" y="11976"/>
                  </a:cubicBezTo>
                  <a:cubicBezTo>
                    <a:pt x="55382" y="11915"/>
                    <a:pt x="55412" y="11885"/>
                    <a:pt x="55443" y="11855"/>
                  </a:cubicBezTo>
                  <a:close/>
                  <a:moveTo>
                    <a:pt x="3679" y="11703"/>
                  </a:moveTo>
                  <a:cubicBezTo>
                    <a:pt x="3679" y="11794"/>
                    <a:pt x="3679" y="11885"/>
                    <a:pt x="3709" y="11946"/>
                  </a:cubicBezTo>
                  <a:cubicBezTo>
                    <a:pt x="3770" y="12007"/>
                    <a:pt x="3800" y="12067"/>
                    <a:pt x="3861" y="12098"/>
                  </a:cubicBezTo>
                  <a:lnTo>
                    <a:pt x="3831" y="12159"/>
                  </a:lnTo>
                  <a:lnTo>
                    <a:pt x="3648" y="12037"/>
                  </a:lnTo>
                  <a:lnTo>
                    <a:pt x="3466" y="11946"/>
                  </a:lnTo>
                  <a:lnTo>
                    <a:pt x="3679" y="11703"/>
                  </a:lnTo>
                  <a:close/>
                  <a:moveTo>
                    <a:pt x="5563" y="11855"/>
                  </a:moveTo>
                  <a:lnTo>
                    <a:pt x="5563" y="11915"/>
                  </a:lnTo>
                  <a:lnTo>
                    <a:pt x="5351" y="12189"/>
                  </a:lnTo>
                  <a:cubicBezTo>
                    <a:pt x="5229" y="12098"/>
                    <a:pt x="5320" y="11976"/>
                    <a:pt x="5290" y="11855"/>
                  </a:cubicBezTo>
                  <a:close/>
                  <a:moveTo>
                    <a:pt x="65412" y="11976"/>
                  </a:moveTo>
                  <a:lnTo>
                    <a:pt x="65412" y="12189"/>
                  </a:lnTo>
                  <a:lnTo>
                    <a:pt x="65321" y="11976"/>
                  </a:lnTo>
                  <a:close/>
                  <a:moveTo>
                    <a:pt x="4226" y="12159"/>
                  </a:moveTo>
                  <a:lnTo>
                    <a:pt x="4226" y="12219"/>
                  </a:lnTo>
                  <a:lnTo>
                    <a:pt x="4074" y="12219"/>
                  </a:lnTo>
                  <a:lnTo>
                    <a:pt x="4074" y="12159"/>
                  </a:lnTo>
                  <a:close/>
                  <a:moveTo>
                    <a:pt x="64440" y="12159"/>
                  </a:moveTo>
                  <a:lnTo>
                    <a:pt x="64440" y="12219"/>
                  </a:lnTo>
                  <a:lnTo>
                    <a:pt x="64409" y="12219"/>
                  </a:lnTo>
                  <a:lnTo>
                    <a:pt x="64409" y="12159"/>
                  </a:lnTo>
                  <a:close/>
                  <a:moveTo>
                    <a:pt x="62008" y="12007"/>
                  </a:moveTo>
                  <a:lnTo>
                    <a:pt x="62343" y="12280"/>
                  </a:lnTo>
                  <a:lnTo>
                    <a:pt x="62008" y="12311"/>
                  </a:lnTo>
                  <a:lnTo>
                    <a:pt x="62008" y="12007"/>
                  </a:lnTo>
                  <a:close/>
                  <a:moveTo>
                    <a:pt x="62434" y="12219"/>
                  </a:moveTo>
                  <a:lnTo>
                    <a:pt x="62434" y="12311"/>
                  </a:lnTo>
                  <a:lnTo>
                    <a:pt x="62403" y="12311"/>
                  </a:lnTo>
                  <a:lnTo>
                    <a:pt x="62403" y="12219"/>
                  </a:lnTo>
                  <a:close/>
                  <a:moveTo>
                    <a:pt x="4287" y="12402"/>
                  </a:moveTo>
                  <a:lnTo>
                    <a:pt x="4287" y="12402"/>
                  </a:lnTo>
                  <a:cubicBezTo>
                    <a:pt x="4309" y="12556"/>
                    <a:pt x="4315" y="12598"/>
                    <a:pt x="4270" y="12598"/>
                  </a:cubicBezTo>
                  <a:cubicBezTo>
                    <a:pt x="4253" y="12598"/>
                    <a:pt x="4229" y="12592"/>
                    <a:pt x="4196" y="12584"/>
                  </a:cubicBezTo>
                  <a:lnTo>
                    <a:pt x="4287" y="12402"/>
                  </a:lnTo>
                  <a:close/>
                  <a:moveTo>
                    <a:pt x="3010" y="12645"/>
                  </a:moveTo>
                  <a:lnTo>
                    <a:pt x="3017" y="12651"/>
                  </a:lnTo>
                  <a:lnTo>
                    <a:pt x="3017" y="12651"/>
                  </a:lnTo>
                  <a:cubicBezTo>
                    <a:pt x="3005" y="12659"/>
                    <a:pt x="2997" y="12662"/>
                    <a:pt x="2992" y="12662"/>
                  </a:cubicBezTo>
                  <a:cubicBezTo>
                    <a:pt x="2982" y="12662"/>
                    <a:pt x="2980" y="12654"/>
                    <a:pt x="2980" y="12645"/>
                  </a:cubicBezTo>
                  <a:close/>
                  <a:moveTo>
                    <a:pt x="60124" y="12523"/>
                  </a:moveTo>
                  <a:lnTo>
                    <a:pt x="60245" y="12645"/>
                  </a:lnTo>
                  <a:lnTo>
                    <a:pt x="60154" y="12888"/>
                  </a:lnTo>
                  <a:lnTo>
                    <a:pt x="59972" y="12888"/>
                  </a:lnTo>
                  <a:lnTo>
                    <a:pt x="60124" y="12523"/>
                  </a:lnTo>
                  <a:close/>
                  <a:moveTo>
                    <a:pt x="3494" y="12359"/>
                  </a:moveTo>
                  <a:cubicBezTo>
                    <a:pt x="3516" y="12359"/>
                    <a:pt x="3537" y="12364"/>
                    <a:pt x="3557" y="12371"/>
                  </a:cubicBezTo>
                  <a:lnTo>
                    <a:pt x="3618" y="12462"/>
                  </a:lnTo>
                  <a:lnTo>
                    <a:pt x="3557" y="12554"/>
                  </a:lnTo>
                  <a:lnTo>
                    <a:pt x="3405" y="12432"/>
                  </a:lnTo>
                  <a:lnTo>
                    <a:pt x="3314" y="12645"/>
                  </a:lnTo>
                  <a:cubicBezTo>
                    <a:pt x="3305" y="12636"/>
                    <a:pt x="3301" y="12632"/>
                    <a:pt x="3301" y="12632"/>
                  </a:cubicBezTo>
                  <a:cubicBezTo>
                    <a:pt x="3299" y="12632"/>
                    <a:pt x="3314" y="12654"/>
                    <a:pt x="3314" y="12675"/>
                  </a:cubicBezTo>
                  <a:cubicBezTo>
                    <a:pt x="3284" y="12797"/>
                    <a:pt x="3162" y="12888"/>
                    <a:pt x="3071" y="12918"/>
                  </a:cubicBezTo>
                  <a:cubicBezTo>
                    <a:pt x="3050" y="12834"/>
                    <a:pt x="3058" y="12761"/>
                    <a:pt x="3080" y="12695"/>
                  </a:cubicBezTo>
                  <a:lnTo>
                    <a:pt x="3080" y="12695"/>
                  </a:lnTo>
                  <a:cubicBezTo>
                    <a:pt x="3310" y="12421"/>
                    <a:pt x="3416" y="12359"/>
                    <a:pt x="3494" y="12359"/>
                  </a:cubicBezTo>
                  <a:close/>
                  <a:moveTo>
                    <a:pt x="4621" y="12827"/>
                  </a:moveTo>
                  <a:cubicBezTo>
                    <a:pt x="4803" y="12858"/>
                    <a:pt x="4864" y="12979"/>
                    <a:pt x="4803" y="13131"/>
                  </a:cubicBezTo>
                  <a:lnTo>
                    <a:pt x="4591" y="13131"/>
                  </a:lnTo>
                  <a:lnTo>
                    <a:pt x="4621" y="12827"/>
                  </a:lnTo>
                  <a:close/>
                  <a:moveTo>
                    <a:pt x="72829" y="13101"/>
                  </a:moveTo>
                  <a:lnTo>
                    <a:pt x="72829" y="13162"/>
                  </a:lnTo>
                  <a:lnTo>
                    <a:pt x="72799" y="13162"/>
                  </a:lnTo>
                  <a:lnTo>
                    <a:pt x="72799" y="13101"/>
                  </a:lnTo>
                  <a:close/>
                  <a:moveTo>
                    <a:pt x="73024" y="12988"/>
                  </a:moveTo>
                  <a:cubicBezTo>
                    <a:pt x="73070" y="12988"/>
                    <a:pt x="73081" y="13024"/>
                    <a:pt x="73042" y="13162"/>
                  </a:cubicBezTo>
                  <a:lnTo>
                    <a:pt x="72920" y="13010"/>
                  </a:lnTo>
                  <a:cubicBezTo>
                    <a:pt x="72963" y="12999"/>
                    <a:pt x="72999" y="12988"/>
                    <a:pt x="73024" y="12988"/>
                  </a:cubicBezTo>
                  <a:close/>
                  <a:moveTo>
                    <a:pt x="3709" y="13070"/>
                  </a:moveTo>
                  <a:lnTo>
                    <a:pt x="3709" y="13222"/>
                  </a:lnTo>
                  <a:lnTo>
                    <a:pt x="3648" y="13222"/>
                  </a:lnTo>
                  <a:lnTo>
                    <a:pt x="3648" y="13070"/>
                  </a:lnTo>
                  <a:close/>
                  <a:moveTo>
                    <a:pt x="4955" y="13162"/>
                  </a:moveTo>
                  <a:lnTo>
                    <a:pt x="4955" y="13222"/>
                  </a:lnTo>
                  <a:lnTo>
                    <a:pt x="4925" y="13222"/>
                  </a:lnTo>
                  <a:lnTo>
                    <a:pt x="4925" y="13162"/>
                  </a:lnTo>
                  <a:close/>
                  <a:moveTo>
                    <a:pt x="68482" y="13162"/>
                  </a:moveTo>
                  <a:lnTo>
                    <a:pt x="68482" y="13222"/>
                  </a:lnTo>
                  <a:lnTo>
                    <a:pt x="68452" y="13222"/>
                  </a:lnTo>
                  <a:lnTo>
                    <a:pt x="68452" y="13162"/>
                  </a:lnTo>
                  <a:close/>
                  <a:moveTo>
                    <a:pt x="72008" y="13131"/>
                  </a:moveTo>
                  <a:lnTo>
                    <a:pt x="72008" y="13222"/>
                  </a:lnTo>
                  <a:lnTo>
                    <a:pt x="71978" y="13222"/>
                  </a:lnTo>
                  <a:lnTo>
                    <a:pt x="71978" y="13131"/>
                  </a:lnTo>
                  <a:close/>
                  <a:moveTo>
                    <a:pt x="73498" y="13070"/>
                  </a:moveTo>
                  <a:lnTo>
                    <a:pt x="73528" y="13222"/>
                  </a:lnTo>
                  <a:lnTo>
                    <a:pt x="73315" y="13192"/>
                  </a:lnTo>
                  <a:lnTo>
                    <a:pt x="73285" y="13070"/>
                  </a:lnTo>
                  <a:close/>
                  <a:moveTo>
                    <a:pt x="4074" y="13131"/>
                  </a:moveTo>
                  <a:lnTo>
                    <a:pt x="4074" y="13253"/>
                  </a:lnTo>
                  <a:lnTo>
                    <a:pt x="3892" y="13162"/>
                  </a:lnTo>
                  <a:lnTo>
                    <a:pt x="4074" y="13131"/>
                  </a:lnTo>
                  <a:close/>
                  <a:moveTo>
                    <a:pt x="74501" y="13089"/>
                  </a:moveTo>
                  <a:cubicBezTo>
                    <a:pt x="74541" y="13089"/>
                    <a:pt x="74582" y="13093"/>
                    <a:pt x="74622" y="13101"/>
                  </a:cubicBezTo>
                  <a:lnTo>
                    <a:pt x="74622" y="13283"/>
                  </a:lnTo>
                  <a:cubicBezTo>
                    <a:pt x="74613" y="13286"/>
                    <a:pt x="74604" y="13288"/>
                    <a:pt x="74596" y="13288"/>
                  </a:cubicBezTo>
                  <a:cubicBezTo>
                    <a:pt x="74530" y="13288"/>
                    <a:pt x="74525" y="13185"/>
                    <a:pt x="74470" y="13131"/>
                  </a:cubicBezTo>
                  <a:lnTo>
                    <a:pt x="74267" y="13131"/>
                  </a:lnTo>
                  <a:cubicBezTo>
                    <a:pt x="74339" y="13105"/>
                    <a:pt x="74419" y="13089"/>
                    <a:pt x="74501" y="13089"/>
                  </a:cubicBezTo>
                  <a:close/>
                  <a:moveTo>
                    <a:pt x="67145" y="13162"/>
                  </a:moveTo>
                  <a:lnTo>
                    <a:pt x="67145" y="13314"/>
                  </a:lnTo>
                  <a:lnTo>
                    <a:pt x="67115" y="13314"/>
                  </a:lnTo>
                  <a:lnTo>
                    <a:pt x="67115" y="13162"/>
                  </a:lnTo>
                  <a:close/>
                  <a:moveTo>
                    <a:pt x="72523" y="13140"/>
                  </a:moveTo>
                  <a:cubicBezTo>
                    <a:pt x="72567" y="13140"/>
                    <a:pt x="72584" y="13176"/>
                    <a:pt x="72525" y="13314"/>
                  </a:cubicBezTo>
                  <a:lnTo>
                    <a:pt x="72434" y="13162"/>
                  </a:lnTo>
                  <a:cubicBezTo>
                    <a:pt x="72466" y="13151"/>
                    <a:pt x="72498" y="13140"/>
                    <a:pt x="72523" y="13140"/>
                  </a:cubicBezTo>
                  <a:close/>
                  <a:moveTo>
                    <a:pt x="73954" y="13101"/>
                  </a:moveTo>
                  <a:lnTo>
                    <a:pt x="74166" y="13154"/>
                  </a:lnTo>
                  <a:lnTo>
                    <a:pt x="74166" y="13154"/>
                  </a:lnTo>
                  <a:cubicBezTo>
                    <a:pt x="74166" y="13199"/>
                    <a:pt x="74166" y="13249"/>
                    <a:pt x="74166" y="13314"/>
                  </a:cubicBezTo>
                  <a:cubicBezTo>
                    <a:pt x="74014" y="13314"/>
                    <a:pt x="73954" y="13222"/>
                    <a:pt x="73954" y="13101"/>
                  </a:cubicBezTo>
                  <a:close/>
                  <a:moveTo>
                    <a:pt x="66871" y="13131"/>
                  </a:moveTo>
                  <a:lnTo>
                    <a:pt x="66902" y="13344"/>
                  </a:lnTo>
                  <a:lnTo>
                    <a:pt x="66902" y="13344"/>
                  </a:lnTo>
                  <a:lnTo>
                    <a:pt x="66719" y="13162"/>
                  </a:lnTo>
                  <a:lnTo>
                    <a:pt x="66871" y="13131"/>
                  </a:lnTo>
                  <a:close/>
                  <a:moveTo>
                    <a:pt x="68999" y="13314"/>
                  </a:moveTo>
                  <a:lnTo>
                    <a:pt x="68999" y="13374"/>
                  </a:lnTo>
                  <a:lnTo>
                    <a:pt x="68969" y="13374"/>
                  </a:lnTo>
                  <a:lnTo>
                    <a:pt x="68969" y="13314"/>
                  </a:lnTo>
                  <a:close/>
                  <a:moveTo>
                    <a:pt x="73619" y="13070"/>
                  </a:moveTo>
                  <a:lnTo>
                    <a:pt x="73711" y="13101"/>
                  </a:lnTo>
                  <a:lnTo>
                    <a:pt x="73862" y="13192"/>
                  </a:lnTo>
                  <a:lnTo>
                    <a:pt x="73680" y="13374"/>
                  </a:lnTo>
                  <a:cubicBezTo>
                    <a:pt x="73711" y="13253"/>
                    <a:pt x="73498" y="13192"/>
                    <a:pt x="73619" y="13070"/>
                  </a:cubicBezTo>
                  <a:close/>
                  <a:moveTo>
                    <a:pt x="3192" y="13010"/>
                  </a:moveTo>
                  <a:lnTo>
                    <a:pt x="3162" y="13222"/>
                  </a:lnTo>
                  <a:lnTo>
                    <a:pt x="3223" y="13253"/>
                  </a:lnTo>
                  <a:lnTo>
                    <a:pt x="3010" y="13405"/>
                  </a:lnTo>
                  <a:lnTo>
                    <a:pt x="3010" y="13010"/>
                  </a:lnTo>
                  <a:close/>
                  <a:moveTo>
                    <a:pt x="67795" y="13224"/>
                  </a:moveTo>
                  <a:cubicBezTo>
                    <a:pt x="67869" y="13224"/>
                    <a:pt x="67933" y="13278"/>
                    <a:pt x="67996" y="13405"/>
                  </a:cubicBezTo>
                  <a:lnTo>
                    <a:pt x="67783" y="13314"/>
                  </a:lnTo>
                  <a:lnTo>
                    <a:pt x="67723" y="13405"/>
                  </a:lnTo>
                  <a:lnTo>
                    <a:pt x="67692" y="13253"/>
                  </a:lnTo>
                  <a:cubicBezTo>
                    <a:pt x="67729" y="13234"/>
                    <a:pt x="67763" y="13224"/>
                    <a:pt x="67795" y="13224"/>
                  </a:cubicBezTo>
                  <a:close/>
                  <a:moveTo>
                    <a:pt x="75382" y="13162"/>
                  </a:moveTo>
                  <a:lnTo>
                    <a:pt x="75382" y="13374"/>
                  </a:lnTo>
                  <a:cubicBezTo>
                    <a:pt x="75382" y="13374"/>
                    <a:pt x="75413" y="13374"/>
                    <a:pt x="75443" y="13405"/>
                  </a:cubicBezTo>
                  <a:lnTo>
                    <a:pt x="75413" y="13435"/>
                  </a:lnTo>
                  <a:lnTo>
                    <a:pt x="75352" y="13374"/>
                  </a:lnTo>
                  <a:cubicBezTo>
                    <a:pt x="75291" y="13374"/>
                    <a:pt x="75200" y="13374"/>
                    <a:pt x="75169" y="13405"/>
                  </a:cubicBezTo>
                  <a:cubicBezTo>
                    <a:pt x="75139" y="13435"/>
                    <a:pt x="75139" y="13466"/>
                    <a:pt x="75109" y="13466"/>
                  </a:cubicBezTo>
                  <a:lnTo>
                    <a:pt x="75078" y="13466"/>
                  </a:lnTo>
                  <a:lnTo>
                    <a:pt x="75139" y="13405"/>
                  </a:lnTo>
                  <a:cubicBezTo>
                    <a:pt x="75139" y="13314"/>
                    <a:pt x="75139" y="13253"/>
                    <a:pt x="75139" y="13162"/>
                  </a:cubicBezTo>
                  <a:cubicBezTo>
                    <a:pt x="75200" y="13192"/>
                    <a:pt x="75200" y="13222"/>
                    <a:pt x="75261" y="13222"/>
                  </a:cubicBezTo>
                  <a:cubicBezTo>
                    <a:pt x="75291" y="13222"/>
                    <a:pt x="75321" y="13192"/>
                    <a:pt x="75382" y="13162"/>
                  </a:cubicBezTo>
                  <a:close/>
                  <a:moveTo>
                    <a:pt x="3284" y="13192"/>
                  </a:moveTo>
                  <a:lnTo>
                    <a:pt x="3527" y="13344"/>
                  </a:lnTo>
                  <a:lnTo>
                    <a:pt x="3284" y="13496"/>
                  </a:lnTo>
                  <a:lnTo>
                    <a:pt x="3284" y="13192"/>
                  </a:lnTo>
                  <a:close/>
                  <a:moveTo>
                    <a:pt x="3983" y="13466"/>
                  </a:moveTo>
                  <a:lnTo>
                    <a:pt x="3983" y="13557"/>
                  </a:lnTo>
                  <a:lnTo>
                    <a:pt x="3952" y="13557"/>
                  </a:lnTo>
                  <a:lnTo>
                    <a:pt x="3952" y="13466"/>
                  </a:lnTo>
                  <a:close/>
                  <a:moveTo>
                    <a:pt x="68270" y="13557"/>
                  </a:moveTo>
                  <a:lnTo>
                    <a:pt x="68270" y="13618"/>
                  </a:lnTo>
                  <a:lnTo>
                    <a:pt x="68239" y="13618"/>
                  </a:lnTo>
                  <a:lnTo>
                    <a:pt x="68239" y="13557"/>
                  </a:lnTo>
                  <a:close/>
                  <a:moveTo>
                    <a:pt x="76811" y="13557"/>
                  </a:moveTo>
                  <a:lnTo>
                    <a:pt x="76811" y="13618"/>
                  </a:lnTo>
                  <a:lnTo>
                    <a:pt x="76780" y="13618"/>
                  </a:lnTo>
                  <a:lnTo>
                    <a:pt x="76780" y="13557"/>
                  </a:lnTo>
                  <a:close/>
                  <a:moveTo>
                    <a:pt x="59273" y="13648"/>
                  </a:moveTo>
                  <a:lnTo>
                    <a:pt x="59303" y="13769"/>
                  </a:lnTo>
                  <a:lnTo>
                    <a:pt x="59242" y="13769"/>
                  </a:lnTo>
                  <a:lnTo>
                    <a:pt x="59212" y="13648"/>
                  </a:lnTo>
                  <a:close/>
                  <a:moveTo>
                    <a:pt x="75473" y="13678"/>
                  </a:moveTo>
                  <a:lnTo>
                    <a:pt x="75473" y="13769"/>
                  </a:lnTo>
                  <a:lnTo>
                    <a:pt x="75443" y="13769"/>
                  </a:lnTo>
                  <a:lnTo>
                    <a:pt x="75443" y="13678"/>
                  </a:lnTo>
                  <a:close/>
                  <a:moveTo>
                    <a:pt x="59425" y="13769"/>
                  </a:moveTo>
                  <a:lnTo>
                    <a:pt x="59425" y="13800"/>
                  </a:lnTo>
                  <a:lnTo>
                    <a:pt x="59364" y="13800"/>
                  </a:lnTo>
                  <a:lnTo>
                    <a:pt x="59364" y="13769"/>
                  </a:lnTo>
                  <a:close/>
                  <a:moveTo>
                    <a:pt x="80337" y="13769"/>
                  </a:moveTo>
                  <a:lnTo>
                    <a:pt x="80337" y="13830"/>
                  </a:lnTo>
                  <a:lnTo>
                    <a:pt x="80306" y="13830"/>
                  </a:lnTo>
                  <a:lnTo>
                    <a:pt x="80306" y="13769"/>
                  </a:lnTo>
                  <a:close/>
                  <a:moveTo>
                    <a:pt x="83650" y="13800"/>
                  </a:moveTo>
                  <a:lnTo>
                    <a:pt x="83680" y="13921"/>
                  </a:lnTo>
                  <a:lnTo>
                    <a:pt x="83620" y="13921"/>
                  </a:lnTo>
                  <a:lnTo>
                    <a:pt x="83620" y="13800"/>
                  </a:lnTo>
                  <a:close/>
                  <a:moveTo>
                    <a:pt x="60245" y="13800"/>
                  </a:moveTo>
                  <a:lnTo>
                    <a:pt x="60093" y="14073"/>
                  </a:lnTo>
                  <a:lnTo>
                    <a:pt x="59820" y="14073"/>
                  </a:lnTo>
                  <a:lnTo>
                    <a:pt x="59820" y="13952"/>
                  </a:lnTo>
                  <a:lnTo>
                    <a:pt x="60245" y="13800"/>
                  </a:lnTo>
                  <a:close/>
                  <a:moveTo>
                    <a:pt x="65443" y="13891"/>
                  </a:moveTo>
                  <a:cubicBezTo>
                    <a:pt x="65443" y="14043"/>
                    <a:pt x="65443" y="14043"/>
                    <a:pt x="65291" y="14104"/>
                  </a:cubicBezTo>
                  <a:lnTo>
                    <a:pt x="65443" y="13891"/>
                  </a:lnTo>
                  <a:close/>
                  <a:moveTo>
                    <a:pt x="6171" y="14073"/>
                  </a:moveTo>
                  <a:lnTo>
                    <a:pt x="6232" y="14104"/>
                  </a:lnTo>
                  <a:lnTo>
                    <a:pt x="6110" y="14286"/>
                  </a:lnTo>
                  <a:lnTo>
                    <a:pt x="6080" y="14073"/>
                  </a:lnTo>
                  <a:close/>
                  <a:moveTo>
                    <a:pt x="59850" y="14134"/>
                  </a:moveTo>
                  <a:lnTo>
                    <a:pt x="59880" y="14256"/>
                  </a:lnTo>
                  <a:lnTo>
                    <a:pt x="59668" y="14317"/>
                  </a:lnTo>
                  <a:lnTo>
                    <a:pt x="59850" y="14134"/>
                  </a:lnTo>
                  <a:close/>
                  <a:moveTo>
                    <a:pt x="86781" y="14195"/>
                  </a:moveTo>
                  <a:lnTo>
                    <a:pt x="86781" y="14317"/>
                  </a:lnTo>
                  <a:lnTo>
                    <a:pt x="86750" y="14317"/>
                  </a:lnTo>
                  <a:lnTo>
                    <a:pt x="86750" y="14195"/>
                  </a:lnTo>
                  <a:close/>
                  <a:moveTo>
                    <a:pt x="56932" y="14286"/>
                  </a:moveTo>
                  <a:lnTo>
                    <a:pt x="56932" y="14347"/>
                  </a:lnTo>
                  <a:lnTo>
                    <a:pt x="56902" y="14347"/>
                  </a:lnTo>
                  <a:lnTo>
                    <a:pt x="56902" y="14286"/>
                  </a:lnTo>
                  <a:close/>
                  <a:moveTo>
                    <a:pt x="75291" y="14286"/>
                  </a:moveTo>
                  <a:lnTo>
                    <a:pt x="75291" y="14347"/>
                  </a:lnTo>
                  <a:lnTo>
                    <a:pt x="75169" y="14347"/>
                  </a:lnTo>
                  <a:lnTo>
                    <a:pt x="75169" y="14317"/>
                  </a:lnTo>
                  <a:lnTo>
                    <a:pt x="75291" y="14286"/>
                  </a:lnTo>
                  <a:close/>
                  <a:moveTo>
                    <a:pt x="4864" y="14438"/>
                  </a:moveTo>
                  <a:lnTo>
                    <a:pt x="4895" y="14469"/>
                  </a:lnTo>
                  <a:lnTo>
                    <a:pt x="4834" y="14529"/>
                  </a:lnTo>
                  <a:cubicBezTo>
                    <a:pt x="4834" y="14499"/>
                    <a:pt x="4834" y="14469"/>
                    <a:pt x="4864" y="14438"/>
                  </a:cubicBezTo>
                  <a:close/>
                  <a:moveTo>
                    <a:pt x="4803" y="13678"/>
                  </a:moveTo>
                  <a:lnTo>
                    <a:pt x="5229" y="14013"/>
                  </a:lnTo>
                  <a:lnTo>
                    <a:pt x="5472" y="13982"/>
                  </a:lnTo>
                  <a:lnTo>
                    <a:pt x="5533" y="13861"/>
                  </a:lnTo>
                  <a:lnTo>
                    <a:pt x="5776" y="14134"/>
                  </a:lnTo>
                  <a:lnTo>
                    <a:pt x="5715" y="14195"/>
                  </a:lnTo>
                  <a:lnTo>
                    <a:pt x="5837" y="14256"/>
                  </a:lnTo>
                  <a:cubicBezTo>
                    <a:pt x="5746" y="14469"/>
                    <a:pt x="5533" y="14317"/>
                    <a:pt x="5320" y="14438"/>
                  </a:cubicBezTo>
                  <a:lnTo>
                    <a:pt x="5411" y="14073"/>
                  </a:lnTo>
                  <a:lnTo>
                    <a:pt x="5229" y="14013"/>
                  </a:lnTo>
                  <a:cubicBezTo>
                    <a:pt x="5168" y="14104"/>
                    <a:pt x="5138" y="14165"/>
                    <a:pt x="5107" y="14256"/>
                  </a:cubicBezTo>
                  <a:cubicBezTo>
                    <a:pt x="5077" y="14317"/>
                    <a:pt x="5107" y="14408"/>
                    <a:pt x="5077" y="14529"/>
                  </a:cubicBezTo>
                  <a:cubicBezTo>
                    <a:pt x="5016" y="14286"/>
                    <a:pt x="4864" y="14256"/>
                    <a:pt x="4682" y="14195"/>
                  </a:cubicBezTo>
                  <a:lnTo>
                    <a:pt x="4348" y="14438"/>
                  </a:lnTo>
                  <a:lnTo>
                    <a:pt x="4196" y="14134"/>
                  </a:lnTo>
                  <a:lnTo>
                    <a:pt x="3922" y="14165"/>
                  </a:lnTo>
                  <a:lnTo>
                    <a:pt x="3740" y="13678"/>
                  </a:lnTo>
                  <a:lnTo>
                    <a:pt x="3983" y="13769"/>
                  </a:lnTo>
                  <a:lnTo>
                    <a:pt x="4013" y="13739"/>
                  </a:lnTo>
                  <a:cubicBezTo>
                    <a:pt x="4099" y="13761"/>
                    <a:pt x="4200" y="13782"/>
                    <a:pt x="4274" y="13782"/>
                  </a:cubicBezTo>
                  <a:cubicBezTo>
                    <a:pt x="4304" y="13782"/>
                    <a:pt x="4330" y="13778"/>
                    <a:pt x="4348" y="13769"/>
                  </a:cubicBezTo>
                  <a:cubicBezTo>
                    <a:pt x="4392" y="13714"/>
                    <a:pt x="4437" y="13695"/>
                    <a:pt x="4480" y="13695"/>
                  </a:cubicBezTo>
                  <a:cubicBezTo>
                    <a:pt x="4554" y="13695"/>
                    <a:pt x="4624" y="13750"/>
                    <a:pt x="4682" y="13769"/>
                  </a:cubicBezTo>
                  <a:lnTo>
                    <a:pt x="4803" y="13678"/>
                  </a:lnTo>
                  <a:close/>
                  <a:moveTo>
                    <a:pt x="3466" y="14225"/>
                  </a:moveTo>
                  <a:lnTo>
                    <a:pt x="3496" y="14256"/>
                  </a:lnTo>
                  <a:lnTo>
                    <a:pt x="3436" y="14317"/>
                  </a:lnTo>
                  <a:lnTo>
                    <a:pt x="3557" y="14560"/>
                  </a:lnTo>
                  <a:cubicBezTo>
                    <a:pt x="3436" y="14499"/>
                    <a:pt x="3344" y="14408"/>
                    <a:pt x="3253" y="14317"/>
                  </a:cubicBezTo>
                  <a:lnTo>
                    <a:pt x="3436" y="14317"/>
                  </a:lnTo>
                  <a:cubicBezTo>
                    <a:pt x="3436" y="14286"/>
                    <a:pt x="3466" y="14256"/>
                    <a:pt x="3466" y="14225"/>
                  </a:cubicBezTo>
                  <a:close/>
                  <a:moveTo>
                    <a:pt x="4802" y="14561"/>
                  </a:moveTo>
                  <a:cubicBezTo>
                    <a:pt x="4800" y="14581"/>
                    <a:pt x="4793" y="14601"/>
                    <a:pt x="4773" y="14621"/>
                  </a:cubicBezTo>
                  <a:lnTo>
                    <a:pt x="4773" y="14590"/>
                  </a:lnTo>
                  <a:lnTo>
                    <a:pt x="4802" y="14561"/>
                  </a:lnTo>
                  <a:close/>
                  <a:moveTo>
                    <a:pt x="86537" y="14529"/>
                  </a:moveTo>
                  <a:lnTo>
                    <a:pt x="86568" y="14560"/>
                  </a:lnTo>
                  <a:lnTo>
                    <a:pt x="86416" y="14621"/>
                  </a:lnTo>
                  <a:lnTo>
                    <a:pt x="86416" y="14529"/>
                  </a:lnTo>
                  <a:close/>
                  <a:moveTo>
                    <a:pt x="80124" y="14499"/>
                  </a:moveTo>
                  <a:lnTo>
                    <a:pt x="80215" y="14651"/>
                  </a:lnTo>
                  <a:cubicBezTo>
                    <a:pt x="80183" y="14662"/>
                    <a:pt x="80151" y="14672"/>
                    <a:pt x="80127" y="14672"/>
                  </a:cubicBezTo>
                  <a:cubicBezTo>
                    <a:pt x="80082" y="14672"/>
                    <a:pt x="80065" y="14637"/>
                    <a:pt x="80124" y="14499"/>
                  </a:cubicBezTo>
                  <a:close/>
                  <a:moveTo>
                    <a:pt x="6323" y="14621"/>
                  </a:moveTo>
                  <a:lnTo>
                    <a:pt x="6110" y="14742"/>
                  </a:lnTo>
                  <a:lnTo>
                    <a:pt x="6110" y="14621"/>
                  </a:lnTo>
                  <a:close/>
                  <a:moveTo>
                    <a:pt x="4682" y="14499"/>
                  </a:moveTo>
                  <a:lnTo>
                    <a:pt x="4682" y="14742"/>
                  </a:lnTo>
                  <a:lnTo>
                    <a:pt x="4408" y="14773"/>
                  </a:lnTo>
                  <a:cubicBezTo>
                    <a:pt x="4530" y="14651"/>
                    <a:pt x="4591" y="14590"/>
                    <a:pt x="4682" y="14499"/>
                  </a:cubicBezTo>
                  <a:close/>
                  <a:moveTo>
                    <a:pt x="3253" y="14681"/>
                  </a:moveTo>
                  <a:lnTo>
                    <a:pt x="3253" y="14803"/>
                  </a:lnTo>
                  <a:lnTo>
                    <a:pt x="3223" y="14803"/>
                  </a:lnTo>
                  <a:lnTo>
                    <a:pt x="3192" y="14681"/>
                  </a:lnTo>
                  <a:close/>
                  <a:moveTo>
                    <a:pt x="7235" y="14742"/>
                  </a:moveTo>
                  <a:lnTo>
                    <a:pt x="7235" y="14833"/>
                  </a:lnTo>
                  <a:lnTo>
                    <a:pt x="7205" y="14833"/>
                  </a:lnTo>
                  <a:lnTo>
                    <a:pt x="7205" y="14742"/>
                  </a:lnTo>
                  <a:close/>
                  <a:moveTo>
                    <a:pt x="88179" y="14742"/>
                  </a:moveTo>
                  <a:lnTo>
                    <a:pt x="88179" y="14833"/>
                  </a:lnTo>
                  <a:lnTo>
                    <a:pt x="88118" y="14833"/>
                  </a:lnTo>
                  <a:lnTo>
                    <a:pt x="88148" y="14742"/>
                  </a:lnTo>
                  <a:close/>
                  <a:moveTo>
                    <a:pt x="7022" y="14529"/>
                  </a:moveTo>
                  <a:lnTo>
                    <a:pt x="7022" y="14529"/>
                  </a:lnTo>
                  <a:cubicBezTo>
                    <a:pt x="7053" y="14712"/>
                    <a:pt x="6901" y="14742"/>
                    <a:pt x="6840" y="14864"/>
                  </a:cubicBezTo>
                  <a:cubicBezTo>
                    <a:pt x="6779" y="14651"/>
                    <a:pt x="6962" y="14621"/>
                    <a:pt x="7022" y="14529"/>
                  </a:cubicBezTo>
                  <a:close/>
                  <a:moveTo>
                    <a:pt x="67162" y="14771"/>
                  </a:moveTo>
                  <a:cubicBezTo>
                    <a:pt x="67188" y="14771"/>
                    <a:pt x="67224" y="14781"/>
                    <a:pt x="67267" y="14803"/>
                  </a:cubicBezTo>
                  <a:lnTo>
                    <a:pt x="67115" y="14864"/>
                  </a:lnTo>
                  <a:cubicBezTo>
                    <a:pt x="67095" y="14805"/>
                    <a:pt x="67113" y="14771"/>
                    <a:pt x="67162" y="14771"/>
                  </a:cubicBezTo>
                  <a:close/>
                  <a:moveTo>
                    <a:pt x="82434" y="15076"/>
                  </a:moveTo>
                  <a:lnTo>
                    <a:pt x="82434" y="15107"/>
                  </a:lnTo>
                  <a:lnTo>
                    <a:pt x="82373" y="15107"/>
                  </a:lnTo>
                  <a:lnTo>
                    <a:pt x="82373" y="15076"/>
                  </a:lnTo>
                  <a:close/>
                  <a:moveTo>
                    <a:pt x="79942" y="15168"/>
                  </a:moveTo>
                  <a:lnTo>
                    <a:pt x="79942" y="15198"/>
                  </a:lnTo>
                  <a:lnTo>
                    <a:pt x="79850" y="15198"/>
                  </a:lnTo>
                  <a:lnTo>
                    <a:pt x="79850" y="15168"/>
                  </a:lnTo>
                  <a:close/>
                  <a:moveTo>
                    <a:pt x="5199" y="15228"/>
                  </a:moveTo>
                  <a:lnTo>
                    <a:pt x="5199" y="15259"/>
                  </a:lnTo>
                  <a:lnTo>
                    <a:pt x="5107" y="15259"/>
                  </a:lnTo>
                  <a:lnTo>
                    <a:pt x="5107" y="15228"/>
                  </a:lnTo>
                  <a:close/>
                  <a:moveTo>
                    <a:pt x="61704" y="15198"/>
                  </a:moveTo>
                  <a:lnTo>
                    <a:pt x="61704" y="15289"/>
                  </a:lnTo>
                  <a:lnTo>
                    <a:pt x="61674" y="15289"/>
                  </a:lnTo>
                  <a:lnTo>
                    <a:pt x="61674" y="15198"/>
                  </a:lnTo>
                  <a:close/>
                  <a:moveTo>
                    <a:pt x="82586" y="15472"/>
                  </a:moveTo>
                  <a:lnTo>
                    <a:pt x="82586" y="15502"/>
                  </a:lnTo>
                  <a:lnTo>
                    <a:pt x="82495" y="15502"/>
                  </a:lnTo>
                  <a:lnTo>
                    <a:pt x="82495" y="15472"/>
                  </a:lnTo>
                  <a:close/>
                  <a:moveTo>
                    <a:pt x="6414" y="15441"/>
                  </a:moveTo>
                  <a:lnTo>
                    <a:pt x="6475" y="15532"/>
                  </a:lnTo>
                  <a:lnTo>
                    <a:pt x="6475" y="15532"/>
                  </a:lnTo>
                  <a:lnTo>
                    <a:pt x="6445" y="15502"/>
                  </a:lnTo>
                  <a:cubicBezTo>
                    <a:pt x="6414" y="15502"/>
                    <a:pt x="6384" y="15502"/>
                    <a:pt x="6384" y="15472"/>
                  </a:cubicBezTo>
                  <a:lnTo>
                    <a:pt x="6414" y="15441"/>
                  </a:lnTo>
                  <a:close/>
                  <a:moveTo>
                    <a:pt x="87814" y="15289"/>
                  </a:moveTo>
                  <a:lnTo>
                    <a:pt x="88179" y="15502"/>
                  </a:lnTo>
                  <a:lnTo>
                    <a:pt x="87814" y="15532"/>
                  </a:lnTo>
                  <a:lnTo>
                    <a:pt x="87814" y="15289"/>
                  </a:lnTo>
                  <a:close/>
                  <a:moveTo>
                    <a:pt x="6475" y="15532"/>
                  </a:moveTo>
                  <a:cubicBezTo>
                    <a:pt x="6475" y="15532"/>
                    <a:pt x="6506" y="15532"/>
                    <a:pt x="6536" y="15563"/>
                  </a:cubicBezTo>
                  <a:lnTo>
                    <a:pt x="6506" y="15593"/>
                  </a:lnTo>
                  <a:lnTo>
                    <a:pt x="6475" y="15532"/>
                  </a:lnTo>
                  <a:close/>
                  <a:moveTo>
                    <a:pt x="88604" y="15684"/>
                  </a:moveTo>
                  <a:lnTo>
                    <a:pt x="88604" y="15715"/>
                  </a:lnTo>
                  <a:lnTo>
                    <a:pt x="88544" y="15715"/>
                  </a:lnTo>
                  <a:lnTo>
                    <a:pt x="88544" y="15684"/>
                  </a:lnTo>
                  <a:close/>
                  <a:moveTo>
                    <a:pt x="86446" y="15046"/>
                  </a:moveTo>
                  <a:lnTo>
                    <a:pt x="86507" y="15350"/>
                  </a:lnTo>
                  <a:lnTo>
                    <a:pt x="86659" y="15411"/>
                  </a:lnTo>
                  <a:lnTo>
                    <a:pt x="86537" y="15745"/>
                  </a:lnTo>
                  <a:lnTo>
                    <a:pt x="86264" y="15745"/>
                  </a:lnTo>
                  <a:lnTo>
                    <a:pt x="86355" y="15502"/>
                  </a:lnTo>
                  <a:lnTo>
                    <a:pt x="86264" y="15380"/>
                  </a:lnTo>
                  <a:lnTo>
                    <a:pt x="86386" y="15350"/>
                  </a:lnTo>
                  <a:lnTo>
                    <a:pt x="86446" y="15046"/>
                  </a:lnTo>
                  <a:close/>
                  <a:moveTo>
                    <a:pt x="82495" y="15624"/>
                  </a:moveTo>
                  <a:lnTo>
                    <a:pt x="82495" y="15776"/>
                  </a:lnTo>
                  <a:lnTo>
                    <a:pt x="82464" y="15776"/>
                  </a:lnTo>
                  <a:lnTo>
                    <a:pt x="82464" y="15624"/>
                  </a:lnTo>
                  <a:close/>
                  <a:moveTo>
                    <a:pt x="85200" y="15836"/>
                  </a:moveTo>
                  <a:lnTo>
                    <a:pt x="85200" y="15897"/>
                  </a:lnTo>
                  <a:lnTo>
                    <a:pt x="85170" y="15897"/>
                  </a:lnTo>
                  <a:lnTo>
                    <a:pt x="85170" y="15836"/>
                  </a:lnTo>
                  <a:close/>
                  <a:moveTo>
                    <a:pt x="88209" y="15654"/>
                  </a:moveTo>
                  <a:lnTo>
                    <a:pt x="88331" y="15776"/>
                  </a:lnTo>
                  <a:lnTo>
                    <a:pt x="88148" y="15928"/>
                  </a:lnTo>
                  <a:lnTo>
                    <a:pt x="88088" y="15867"/>
                  </a:lnTo>
                  <a:lnTo>
                    <a:pt x="88209" y="15654"/>
                  </a:lnTo>
                  <a:close/>
                  <a:moveTo>
                    <a:pt x="87419" y="15137"/>
                  </a:moveTo>
                  <a:cubicBezTo>
                    <a:pt x="87510" y="15441"/>
                    <a:pt x="87237" y="15624"/>
                    <a:pt x="87267" y="15897"/>
                  </a:cubicBezTo>
                  <a:lnTo>
                    <a:pt x="87358" y="15897"/>
                  </a:lnTo>
                  <a:cubicBezTo>
                    <a:pt x="87371" y="15877"/>
                    <a:pt x="87380" y="15865"/>
                    <a:pt x="87386" y="15857"/>
                  </a:cubicBezTo>
                  <a:lnTo>
                    <a:pt x="87386" y="15857"/>
                  </a:lnTo>
                  <a:cubicBezTo>
                    <a:pt x="87386" y="15859"/>
                    <a:pt x="87387" y="15861"/>
                    <a:pt x="87387" y="15862"/>
                  </a:cubicBezTo>
                  <a:lnTo>
                    <a:pt x="87387" y="15862"/>
                  </a:lnTo>
                  <a:cubicBezTo>
                    <a:pt x="87388" y="15859"/>
                    <a:pt x="87389" y="15856"/>
                    <a:pt x="87390" y="15853"/>
                  </a:cubicBezTo>
                  <a:lnTo>
                    <a:pt x="87390" y="15853"/>
                  </a:lnTo>
                  <a:cubicBezTo>
                    <a:pt x="87389" y="15854"/>
                    <a:pt x="87388" y="15856"/>
                    <a:pt x="87386" y="15857"/>
                  </a:cubicBezTo>
                  <a:lnTo>
                    <a:pt x="87386" y="15857"/>
                  </a:lnTo>
                  <a:cubicBezTo>
                    <a:pt x="87383" y="15840"/>
                    <a:pt x="87375" y="15823"/>
                    <a:pt x="87358" y="15806"/>
                  </a:cubicBezTo>
                  <a:cubicBezTo>
                    <a:pt x="87358" y="15806"/>
                    <a:pt x="87389" y="15776"/>
                    <a:pt x="87449" y="15715"/>
                  </a:cubicBezTo>
                  <a:lnTo>
                    <a:pt x="87449" y="15715"/>
                  </a:lnTo>
                  <a:cubicBezTo>
                    <a:pt x="87425" y="15764"/>
                    <a:pt x="87405" y="15809"/>
                    <a:pt x="87390" y="15853"/>
                  </a:cubicBezTo>
                  <a:lnTo>
                    <a:pt x="87390" y="15853"/>
                  </a:lnTo>
                  <a:cubicBezTo>
                    <a:pt x="87392" y="15850"/>
                    <a:pt x="87394" y="15849"/>
                    <a:pt x="87395" y="15849"/>
                  </a:cubicBezTo>
                  <a:lnTo>
                    <a:pt x="87395" y="15849"/>
                  </a:lnTo>
                  <a:cubicBezTo>
                    <a:pt x="87400" y="15849"/>
                    <a:pt x="87389" y="15879"/>
                    <a:pt x="87389" y="15897"/>
                  </a:cubicBezTo>
                  <a:cubicBezTo>
                    <a:pt x="87389" y="15886"/>
                    <a:pt x="87389" y="15874"/>
                    <a:pt x="87387" y="15862"/>
                  </a:cubicBezTo>
                  <a:lnTo>
                    <a:pt x="87387" y="15862"/>
                  </a:lnTo>
                  <a:cubicBezTo>
                    <a:pt x="87368" y="15922"/>
                    <a:pt x="87358" y="15981"/>
                    <a:pt x="87358" y="16049"/>
                  </a:cubicBezTo>
                  <a:lnTo>
                    <a:pt x="87145" y="16080"/>
                  </a:lnTo>
                  <a:lnTo>
                    <a:pt x="87145" y="16201"/>
                  </a:lnTo>
                  <a:lnTo>
                    <a:pt x="87024" y="16201"/>
                  </a:lnTo>
                  <a:cubicBezTo>
                    <a:pt x="87024" y="16140"/>
                    <a:pt x="87085" y="16049"/>
                    <a:pt x="87085" y="15988"/>
                  </a:cubicBezTo>
                  <a:lnTo>
                    <a:pt x="87085" y="15745"/>
                  </a:lnTo>
                  <a:lnTo>
                    <a:pt x="86963" y="15836"/>
                  </a:lnTo>
                  <a:lnTo>
                    <a:pt x="86902" y="15715"/>
                  </a:lnTo>
                  <a:lnTo>
                    <a:pt x="87085" y="15624"/>
                  </a:lnTo>
                  <a:lnTo>
                    <a:pt x="86963" y="15350"/>
                  </a:lnTo>
                  <a:lnTo>
                    <a:pt x="86963" y="15350"/>
                  </a:lnTo>
                  <a:lnTo>
                    <a:pt x="87297" y="15411"/>
                  </a:lnTo>
                  <a:lnTo>
                    <a:pt x="87297" y="15137"/>
                  </a:lnTo>
                  <a:close/>
                  <a:moveTo>
                    <a:pt x="12129" y="16232"/>
                  </a:moveTo>
                  <a:lnTo>
                    <a:pt x="12129" y="16262"/>
                  </a:lnTo>
                  <a:lnTo>
                    <a:pt x="12038" y="16262"/>
                  </a:lnTo>
                  <a:lnTo>
                    <a:pt x="12038" y="16232"/>
                  </a:lnTo>
                  <a:close/>
                  <a:moveTo>
                    <a:pt x="23831" y="16110"/>
                  </a:moveTo>
                  <a:lnTo>
                    <a:pt x="23831" y="16292"/>
                  </a:lnTo>
                  <a:lnTo>
                    <a:pt x="23770" y="16292"/>
                  </a:lnTo>
                  <a:lnTo>
                    <a:pt x="23770" y="16110"/>
                  </a:lnTo>
                  <a:close/>
                  <a:moveTo>
                    <a:pt x="24135" y="16201"/>
                  </a:moveTo>
                  <a:lnTo>
                    <a:pt x="24409" y="16353"/>
                  </a:lnTo>
                  <a:lnTo>
                    <a:pt x="24166" y="16353"/>
                  </a:lnTo>
                  <a:lnTo>
                    <a:pt x="24135" y="16201"/>
                  </a:lnTo>
                  <a:close/>
                  <a:moveTo>
                    <a:pt x="88817" y="16292"/>
                  </a:moveTo>
                  <a:lnTo>
                    <a:pt x="88817" y="16353"/>
                  </a:lnTo>
                  <a:lnTo>
                    <a:pt x="88787" y="16353"/>
                  </a:lnTo>
                  <a:lnTo>
                    <a:pt x="88787" y="16292"/>
                  </a:lnTo>
                  <a:close/>
                  <a:moveTo>
                    <a:pt x="19971" y="16262"/>
                  </a:moveTo>
                  <a:lnTo>
                    <a:pt x="20062" y="16414"/>
                  </a:lnTo>
                  <a:lnTo>
                    <a:pt x="19941" y="16414"/>
                  </a:lnTo>
                  <a:lnTo>
                    <a:pt x="19941" y="16292"/>
                  </a:lnTo>
                  <a:lnTo>
                    <a:pt x="19971" y="16262"/>
                  </a:lnTo>
                  <a:close/>
                  <a:moveTo>
                    <a:pt x="18208" y="16292"/>
                  </a:moveTo>
                  <a:lnTo>
                    <a:pt x="18208" y="16444"/>
                  </a:lnTo>
                  <a:lnTo>
                    <a:pt x="18178" y="16444"/>
                  </a:lnTo>
                  <a:lnTo>
                    <a:pt x="18178" y="16292"/>
                  </a:lnTo>
                  <a:close/>
                  <a:moveTo>
                    <a:pt x="19089" y="16262"/>
                  </a:moveTo>
                  <a:lnTo>
                    <a:pt x="18937" y="16444"/>
                  </a:lnTo>
                  <a:lnTo>
                    <a:pt x="18816" y="16323"/>
                  </a:lnTo>
                  <a:lnTo>
                    <a:pt x="19089" y="16262"/>
                  </a:lnTo>
                  <a:close/>
                  <a:moveTo>
                    <a:pt x="26992" y="16444"/>
                  </a:moveTo>
                  <a:lnTo>
                    <a:pt x="26992" y="16475"/>
                  </a:lnTo>
                  <a:lnTo>
                    <a:pt x="26962" y="16475"/>
                  </a:lnTo>
                  <a:lnTo>
                    <a:pt x="26962" y="16444"/>
                  </a:lnTo>
                  <a:close/>
                  <a:moveTo>
                    <a:pt x="87480" y="16444"/>
                  </a:moveTo>
                  <a:lnTo>
                    <a:pt x="87480" y="16475"/>
                  </a:lnTo>
                  <a:lnTo>
                    <a:pt x="87358" y="16505"/>
                  </a:lnTo>
                  <a:lnTo>
                    <a:pt x="87358" y="16444"/>
                  </a:lnTo>
                  <a:close/>
                  <a:moveTo>
                    <a:pt x="87233" y="16209"/>
                  </a:moveTo>
                  <a:cubicBezTo>
                    <a:pt x="87259" y="16209"/>
                    <a:pt x="87282" y="16216"/>
                    <a:pt x="87297" y="16232"/>
                  </a:cubicBezTo>
                  <a:lnTo>
                    <a:pt x="87176" y="16566"/>
                  </a:lnTo>
                  <a:lnTo>
                    <a:pt x="87148" y="16230"/>
                  </a:lnTo>
                  <a:lnTo>
                    <a:pt x="87148" y="16230"/>
                  </a:lnTo>
                  <a:cubicBezTo>
                    <a:pt x="87177" y="16216"/>
                    <a:pt x="87207" y="16209"/>
                    <a:pt x="87233" y="16209"/>
                  </a:cubicBezTo>
                  <a:close/>
                  <a:moveTo>
                    <a:pt x="25351" y="16292"/>
                  </a:moveTo>
                  <a:lnTo>
                    <a:pt x="25351" y="16292"/>
                  </a:lnTo>
                  <a:cubicBezTo>
                    <a:pt x="25503" y="16384"/>
                    <a:pt x="25473" y="16505"/>
                    <a:pt x="25442" y="16657"/>
                  </a:cubicBezTo>
                  <a:cubicBezTo>
                    <a:pt x="25199" y="16566"/>
                    <a:pt x="25169" y="16505"/>
                    <a:pt x="25351" y="16292"/>
                  </a:cubicBezTo>
                  <a:close/>
                  <a:moveTo>
                    <a:pt x="35290" y="16687"/>
                  </a:moveTo>
                  <a:lnTo>
                    <a:pt x="35290" y="16718"/>
                  </a:lnTo>
                  <a:lnTo>
                    <a:pt x="35199" y="16718"/>
                  </a:lnTo>
                  <a:lnTo>
                    <a:pt x="35199" y="16687"/>
                  </a:lnTo>
                  <a:close/>
                  <a:moveTo>
                    <a:pt x="26445" y="16563"/>
                  </a:moveTo>
                  <a:cubicBezTo>
                    <a:pt x="26465" y="16563"/>
                    <a:pt x="26486" y="16586"/>
                    <a:pt x="26506" y="16657"/>
                  </a:cubicBezTo>
                  <a:cubicBezTo>
                    <a:pt x="26536" y="16657"/>
                    <a:pt x="26567" y="16657"/>
                    <a:pt x="26567" y="16687"/>
                  </a:cubicBezTo>
                  <a:lnTo>
                    <a:pt x="26567" y="16718"/>
                  </a:lnTo>
                  <a:lnTo>
                    <a:pt x="26506" y="16657"/>
                  </a:lnTo>
                  <a:cubicBezTo>
                    <a:pt x="26437" y="16680"/>
                    <a:pt x="26367" y="16738"/>
                    <a:pt x="26298" y="16738"/>
                  </a:cubicBezTo>
                  <a:cubicBezTo>
                    <a:pt x="26276" y="16738"/>
                    <a:pt x="26254" y="16732"/>
                    <a:pt x="26232" y="16718"/>
                  </a:cubicBezTo>
                  <a:lnTo>
                    <a:pt x="26232" y="16566"/>
                  </a:lnTo>
                  <a:lnTo>
                    <a:pt x="26324" y="16657"/>
                  </a:lnTo>
                  <a:cubicBezTo>
                    <a:pt x="26364" y="16657"/>
                    <a:pt x="26405" y="16563"/>
                    <a:pt x="26445" y="16563"/>
                  </a:cubicBezTo>
                  <a:close/>
                  <a:moveTo>
                    <a:pt x="86720" y="16748"/>
                  </a:moveTo>
                  <a:lnTo>
                    <a:pt x="86720" y="16779"/>
                  </a:lnTo>
                  <a:lnTo>
                    <a:pt x="86659" y="16779"/>
                  </a:lnTo>
                  <a:lnTo>
                    <a:pt x="86659" y="16748"/>
                  </a:lnTo>
                  <a:close/>
                  <a:moveTo>
                    <a:pt x="29576" y="16748"/>
                  </a:moveTo>
                  <a:lnTo>
                    <a:pt x="29576" y="16779"/>
                  </a:lnTo>
                  <a:lnTo>
                    <a:pt x="29454" y="16809"/>
                  </a:lnTo>
                  <a:lnTo>
                    <a:pt x="29454" y="16748"/>
                  </a:lnTo>
                  <a:close/>
                  <a:moveTo>
                    <a:pt x="29971" y="16566"/>
                  </a:moveTo>
                  <a:lnTo>
                    <a:pt x="30093" y="16809"/>
                  </a:lnTo>
                  <a:lnTo>
                    <a:pt x="29971" y="16809"/>
                  </a:lnTo>
                  <a:lnTo>
                    <a:pt x="29971" y="16566"/>
                  </a:lnTo>
                  <a:close/>
                  <a:moveTo>
                    <a:pt x="33102" y="16596"/>
                  </a:moveTo>
                  <a:lnTo>
                    <a:pt x="33132" y="16809"/>
                  </a:lnTo>
                  <a:lnTo>
                    <a:pt x="33011" y="16809"/>
                  </a:lnTo>
                  <a:lnTo>
                    <a:pt x="33102" y="16596"/>
                  </a:lnTo>
                  <a:close/>
                  <a:moveTo>
                    <a:pt x="28816" y="16596"/>
                  </a:moveTo>
                  <a:lnTo>
                    <a:pt x="28998" y="16839"/>
                  </a:lnTo>
                  <a:lnTo>
                    <a:pt x="28816" y="16748"/>
                  </a:lnTo>
                  <a:lnTo>
                    <a:pt x="28725" y="16809"/>
                  </a:lnTo>
                  <a:lnTo>
                    <a:pt x="28634" y="16687"/>
                  </a:lnTo>
                  <a:lnTo>
                    <a:pt x="28816" y="16596"/>
                  </a:lnTo>
                  <a:close/>
                  <a:moveTo>
                    <a:pt x="32372" y="16809"/>
                  </a:moveTo>
                  <a:lnTo>
                    <a:pt x="32372" y="16870"/>
                  </a:lnTo>
                  <a:lnTo>
                    <a:pt x="32342" y="16870"/>
                  </a:lnTo>
                  <a:lnTo>
                    <a:pt x="32342" y="16809"/>
                  </a:lnTo>
                  <a:close/>
                  <a:moveTo>
                    <a:pt x="23071" y="16809"/>
                  </a:moveTo>
                  <a:cubicBezTo>
                    <a:pt x="23071" y="16870"/>
                    <a:pt x="23071" y="16900"/>
                    <a:pt x="23071" y="16900"/>
                  </a:cubicBezTo>
                  <a:cubicBezTo>
                    <a:pt x="23081" y="16890"/>
                    <a:pt x="23091" y="16881"/>
                    <a:pt x="23100" y="16873"/>
                  </a:cubicBezTo>
                  <a:lnTo>
                    <a:pt x="23100" y="16873"/>
                  </a:lnTo>
                  <a:cubicBezTo>
                    <a:pt x="23097" y="16847"/>
                    <a:pt x="23090" y="16828"/>
                    <a:pt x="23071" y="16809"/>
                  </a:cubicBezTo>
                  <a:close/>
                  <a:moveTo>
                    <a:pt x="33254" y="16687"/>
                  </a:moveTo>
                  <a:lnTo>
                    <a:pt x="33284" y="16900"/>
                  </a:lnTo>
                  <a:lnTo>
                    <a:pt x="33223" y="16900"/>
                  </a:lnTo>
                  <a:lnTo>
                    <a:pt x="33223" y="16687"/>
                  </a:lnTo>
                  <a:close/>
                  <a:moveTo>
                    <a:pt x="26688" y="16839"/>
                  </a:moveTo>
                  <a:cubicBezTo>
                    <a:pt x="26840" y="16839"/>
                    <a:pt x="26840" y="16839"/>
                    <a:pt x="26840" y="16961"/>
                  </a:cubicBezTo>
                  <a:lnTo>
                    <a:pt x="26688" y="16839"/>
                  </a:lnTo>
                  <a:close/>
                  <a:moveTo>
                    <a:pt x="35412" y="16991"/>
                  </a:moveTo>
                  <a:lnTo>
                    <a:pt x="35412" y="17022"/>
                  </a:lnTo>
                  <a:lnTo>
                    <a:pt x="35351" y="17022"/>
                  </a:lnTo>
                  <a:lnTo>
                    <a:pt x="35351" y="16991"/>
                  </a:lnTo>
                  <a:close/>
                  <a:moveTo>
                    <a:pt x="87054" y="16444"/>
                  </a:moveTo>
                  <a:lnTo>
                    <a:pt x="87024" y="16657"/>
                  </a:lnTo>
                  <a:lnTo>
                    <a:pt x="87115" y="16748"/>
                  </a:lnTo>
                  <a:lnTo>
                    <a:pt x="87176" y="16596"/>
                  </a:lnTo>
                  <a:lnTo>
                    <a:pt x="87267" y="16596"/>
                  </a:lnTo>
                  <a:lnTo>
                    <a:pt x="87328" y="17022"/>
                  </a:lnTo>
                  <a:lnTo>
                    <a:pt x="86598" y="16931"/>
                  </a:lnTo>
                  <a:lnTo>
                    <a:pt x="86781" y="16839"/>
                  </a:lnTo>
                  <a:lnTo>
                    <a:pt x="86902" y="16444"/>
                  </a:lnTo>
                  <a:close/>
                  <a:moveTo>
                    <a:pt x="36141" y="16961"/>
                  </a:moveTo>
                  <a:lnTo>
                    <a:pt x="36202" y="17022"/>
                  </a:lnTo>
                  <a:cubicBezTo>
                    <a:pt x="36212" y="17032"/>
                    <a:pt x="36222" y="17041"/>
                    <a:pt x="36231" y="17051"/>
                  </a:cubicBezTo>
                  <a:lnTo>
                    <a:pt x="36231" y="17051"/>
                  </a:lnTo>
                  <a:cubicBezTo>
                    <a:pt x="36171" y="17022"/>
                    <a:pt x="36141" y="17021"/>
                    <a:pt x="36111" y="16991"/>
                  </a:cubicBezTo>
                  <a:lnTo>
                    <a:pt x="36141" y="16961"/>
                  </a:lnTo>
                  <a:close/>
                  <a:moveTo>
                    <a:pt x="42828" y="16961"/>
                  </a:moveTo>
                  <a:lnTo>
                    <a:pt x="42828" y="17052"/>
                  </a:lnTo>
                  <a:lnTo>
                    <a:pt x="42798" y="17052"/>
                  </a:lnTo>
                  <a:lnTo>
                    <a:pt x="42798" y="16961"/>
                  </a:lnTo>
                  <a:close/>
                  <a:moveTo>
                    <a:pt x="36780" y="16961"/>
                  </a:moveTo>
                  <a:lnTo>
                    <a:pt x="36780" y="17113"/>
                  </a:lnTo>
                  <a:lnTo>
                    <a:pt x="36749" y="17113"/>
                  </a:lnTo>
                  <a:lnTo>
                    <a:pt x="36749" y="16961"/>
                  </a:lnTo>
                  <a:close/>
                  <a:moveTo>
                    <a:pt x="37813" y="17052"/>
                  </a:moveTo>
                  <a:lnTo>
                    <a:pt x="37813" y="17113"/>
                  </a:lnTo>
                  <a:lnTo>
                    <a:pt x="37692" y="17113"/>
                  </a:lnTo>
                  <a:lnTo>
                    <a:pt x="37692" y="17052"/>
                  </a:lnTo>
                  <a:close/>
                  <a:moveTo>
                    <a:pt x="40792" y="17052"/>
                  </a:moveTo>
                  <a:cubicBezTo>
                    <a:pt x="40792" y="17083"/>
                    <a:pt x="40762" y="17083"/>
                    <a:pt x="40762" y="17113"/>
                  </a:cubicBezTo>
                  <a:lnTo>
                    <a:pt x="40731" y="17083"/>
                  </a:lnTo>
                  <a:lnTo>
                    <a:pt x="40792" y="17052"/>
                  </a:lnTo>
                  <a:close/>
                  <a:moveTo>
                    <a:pt x="43923" y="16961"/>
                  </a:moveTo>
                  <a:lnTo>
                    <a:pt x="43832" y="17143"/>
                  </a:lnTo>
                  <a:lnTo>
                    <a:pt x="43649" y="16961"/>
                  </a:lnTo>
                  <a:close/>
                  <a:moveTo>
                    <a:pt x="87480" y="16991"/>
                  </a:moveTo>
                  <a:lnTo>
                    <a:pt x="87510" y="17143"/>
                  </a:lnTo>
                  <a:lnTo>
                    <a:pt x="87449" y="17143"/>
                  </a:lnTo>
                  <a:lnTo>
                    <a:pt x="87449" y="17022"/>
                  </a:lnTo>
                  <a:lnTo>
                    <a:pt x="87480" y="16991"/>
                  </a:lnTo>
                  <a:close/>
                  <a:moveTo>
                    <a:pt x="36658" y="16900"/>
                  </a:moveTo>
                  <a:lnTo>
                    <a:pt x="36658" y="16900"/>
                  </a:lnTo>
                  <a:cubicBezTo>
                    <a:pt x="36572" y="17044"/>
                    <a:pt x="36459" y="17187"/>
                    <a:pt x="36293" y="17254"/>
                  </a:cubicBezTo>
                  <a:lnTo>
                    <a:pt x="36293" y="17254"/>
                  </a:lnTo>
                  <a:lnTo>
                    <a:pt x="36293" y="17113"/>
                  </a:lnTo>
                  <a:lnTo>
                    <a:pt x="36283" y="17103"/>
                  </a:lnTo>
                  <a:lnTo>
                    <a:pt x="36283" y="17103"/>
                  </a:lnTo>
                  <a:cubicBezTo>
                    <a:pt x="36337" y="17076"/>
                    <a:pt x="36391" y="17052"/>
                    <a:pt x="36445" y="17052"/>
                  </a:cubicBezTo>
                  <a:cubicBezTo>
                    <a:pt x="36506" y="17022"/>
                    <a:pt x="36537" y="16961"/>
                    <a:pt x="36658" y="16900"/>
                  </a:cubicBezTo>
                  <a:close/>
                  <a:moveTo>
                    <a:pt x="33315" y="17113"/>
                  </a:moveTo>
                  <a:lnTo>
                    <a:pt x="33406" y="17265"/>
                  </a:lnTo>
                  <a:cubicBezTo>
                    <a:pt x="33379" y="17274"/>
                    <a:pt x="33353" y="17280"/>
                    <a:pt x="33331" y="17280"/>
                  </a:cubicBezTo>
                  <a:cubicBezTo>
                    <a:pt x="33277" y="17280"/>
                    <a:pt x="33250" y="17243"/>
                    <a:pt x="33315" y="17113"/>
                  </a:cubicBezTo>
                  <a:close/>
                  <a:moveTo>
                    <a:pt x="42190" y="16961"/>
                  </a:moveTo>
                  <a:lnTo>
                    <a:pt x="42190" y="17022"/>
                  </a:lnTo>
                  <a:lnTo>
                    <a:pt x="42038" y="17052"/>
                  </a:lnTo>
                  <a:lnTo>
                    <a:pt x="42038" y="17387"/>
                  </a:lnTo>
                  <a:lnTo>
                    <a:pt x="41825" y="17235"/>
                  </a:lnTo>
                  <a:cubicBezTo>
                    <a:pt x="41856" y="17113"/>
                    <a:pt x="41917" y="17052"/>
                    <a:pt x="42038" y="17052"/>
                  </a:cubicBezTo>
                  <a:cubicBezTo>
                    <a:pt x="42069" y="16991"/>
                    <a:pt x="42129" y="16961"/>
                    <a:pt x="42190" y="16961"/>
                  </a:cubicBezTo>
                  <a:close/>
                  <a:moveTo>
                    <a:pt x="36263" y="17265"/>
                  </a:moveTo>
                  <a:lnTo>
                    <a:pt x="36263" y="17417"/>
                  </a:lnTo>
                  <a:lnTo>
                    <a:pt x="36141" y="17417"/>
                  </a:lnTo>
                  <a:lnTo>
                    <a:pt x="36141" y="17265"/>
                  </a:lnTo>
                  <a:close/>
                  <a:moveTo>
                    <a:pt x="37965" y="17356"/>
                  </a:moveTo>
                  <a:lnTo>
                    <a:pt x="37965" y="17417"/>
                  </a:lnTo>
                  <a:lnTo>
                    <a:pt x="37935" y="17417"/>
                  </a:lnTo>
                  <a:lnTo>
                    <a:pt x="37935" y="17356"/>
                  </a:lnTo>
                  <a:close/>
                  <a:moveTo>
                    <a:pt x="39090" y="17356"/>
                  </a:moveTo>
                  <a:lnTo>
                    <a:pt x="39090" y="17387"/>
                  </a:lnTo>
                  <a:lnTo>
                    <a:pt x="38968" y="17417"/>
                  </a:lnTo>
                  <a:lnTo>
                    <a:pt x="38968" y="17356"/>
                  </a:lnTo>
                  <a:close/>
                  <a:moveTo>
                    <a:pt x="42433" y="16961"/>
                  </a:moveTo>
                  <a:cubicBezTo>
                    <a:pt x="42555" y="17052"/>
                    <a:pt x="42676" y="17083"/>
                    <a:pt x="42676" y="17265"/>
                  </a:cubicBezTo>
                  <a:lnTo>
                    <a:pt x="42464" y="17356"/>
                  </a:lnTo>
                  <a:lnTo>
                    <a:pt x="42342" y="17295"/>
                  </a:lnTo>
                  <a:lnTo>
                    <a:pt x="42312" y="17447"/>
                  </a:lnTo>
                  <a:lnTo>
                    <a:pt x="42190" y="17356"/>
                  </a:lnTo>
                  <a:lnTo>
                    <a:pt x="42433" y="16961"/>
                  </a:lnTo>
                  <a:close/>
                  <a:moveTo>
                    <a:pt x="45868" y="17447"/>
                  </a:moveTo>
                  <a:lnTo>
                    <a:pt x="45868" y="17569"/>
                  </a:lnTo>
                  <a:lnTo>
                    <a:pt x="45726" y="17569"/>
                  </a:lnTo>
                  <a:cubicBezTo>
                    <a:pt x="45735" y="17523"/>
                    <a:pt x="45746" y="17485"/>
                    <a:pt x="45746" y="17447"/>
                  </a:cubicBezTo>
                  <a:close/>
                  <a:moveTo>
                    <a:pt x="45506" y="17353"/>
                  </a:moveTo>
                  <a:cubicBezTo>
                    <a:pt x="45620" y="17353"/>
                    <a:pt x="45632" y="17472"/>
                    <a:pt x="45673" y="17578"/>
                  </a:cubicBezTo>
                  <a:lnTo>
                    <a:pt x="45673" y="17578"/>
                  </a:lnTo>
                  <a:cubicBezTo>
                    <a:pt x="45637" y="17585"/>
                    <a:pt x="45602" y="17589"/>
                    <a:pt x="45567" y="17589"/>
                  </a:cubicBezTo>
                  <a:cubicBezTo>
                    <a:pt x="45499" y="17589"/>
                    <a:pt x="45435" y="17574"/>
                    <a:pt x="45382" y="17539"/>
                  </a:cubicBezTo>
                  <a:lnTo>
                    <a:pt x="45473" y="17356"/>
                  </a:lnTo>
                  <a:cubicBezTo>
                    <a:pt x="45485" y="17354"/>
                    <a:pt x="45496" y="17353"/>
                    <a:pt x="45506" y="17353"/>
                  </a:cubicBezTo>
                  <a:close/>
                  <a:moveTo>
                    <a:pt x="39059" y="17569"/>
                  </a:moveTo>
                  <a:lnTo>
                    <a:pt x="39151" y="17721"/>
                  </a:lnTo>
                  <a:lnTo>
                    <a:pt x="38847" y="17721"/>
                  </a:lnTo>
                  <a:lnTo>
                    <a:pt x="38816" y="17691"/>
                  </a:lnTo>
                  <a:lnTo>
                    <a:pt x="39059" y="17569"/>
                  </a:lnTo>
                  <a:close/>
                  <a:moveTo>
                    <a:pt x="43041" y="17660"/>
                  </a:moveTo>
                  <a:lnTo>
                    <a:pt x="43041" y="17721"/>
                  </a:lnTo>
                  <a:lnTo>
                    <a:pt x="43011" y="17721"/>
                  </a:lnTo>
                  <a:lnTo>
                    <a:pt x="43011" y="17660"/>
                  </a:lnTo>
                  <a:close/>
                  <a:moveTo>
                    <a:pt x="44470" y="17660"/>
                  </a:moveTo>
                  <a:lnTo>
                    <a:pt x="44561" y="17691"/>
                  </a:lnTo>
                  <a:lnTo>
                    <a:pt x="44561" y="17721"/>
                  </a:lnTo>
                  <a:lnTo>
                    <a:pt x="44470" y="17721"/>
                  </a:lnTo>
                  <a:lnTo>
                    <a:pt x="44470" y="17660"/>
                  </a:lnTo>
                  <a:close/>
                  <a:moveTo>
                    <a:pt x="51096" y="17660"/>
                  </a:moveTo>
                  <a:lnTo>
                    <a:pt x="51187" y="17691"/>
                  </a:lnTo>
                  <a:lnTo>
                    <a:pt x="51187" y="17721"/>
                  </a:lnTo>
                  <a:lnTo>
                    <a:pt x="51096" y="17721"/>
                  </a:lnTo>
                  <a:lnTo>
                    <a:pt x="51096" y="17660"/>
                  </a:lnTo>
                  <a:close/>
                  <a:moveTo>
                    <a:pt x="41673" y="17660"/>
                  </a:moveTo>
                  <a:cubicBezTo>
                    <a:pt x="41673" y="17691"/>
                    <a:pt x="41673" y="17721"/>
                    <a:pt x="41643" y="17751"/>
                  </a:cubicBezTo>
                  <a:lnTo>
                    <a:pt x="41613" y="17721"/>
                  </a:lnTo>
                  <a:lnTo>
                    <a:pt x="41673" y="17660"/>
                  </a:lnTo>
                  <a:close/>
                  <a:moveTo>
                    <a:pt x="42007" y="17741"/>
                  </a:moveTo>
                  <a:lnTo>
                    <a:pt x="41977" y="17751"/>
                  </a:lnTo>
                  <a:cubicBezTo>
                    <a:pt x="41993" y="17751"/>
                    <a:pt x="42015" y="17759"/>
                    <a:pt x="42023" y="17759"/>
                  </a:cubicBezTo>
                  <a:cubicBezTo>
                    <a:pt x="42028" y="17759"/>
                    <a:pt x="42026" y="17755"/>
                    <a:pt x="42007" y="17741"/>
                  </a:cubicBezTo>
                  <a:close/>
                  <a:moveTo>
                    <a:pt x="41066" y="16687"/>
                  </a:moveTo>
                  <a:lnTo>
                    <a:pt x="41096" y="16870"/>
                  </a:lnTo>
                  <a:lnTo>
                    <a:pt x="41491" y="16870"/>
                  </a:lnTo>
                  <a:lnTo>
                    <a:pt x="41643" y="16718"/>
                  </a:lnTo>
                  <a:lnTo>
                    <a:pt x="41673" y="16870"/>
                  </a:lnTo>
                  <a:lnTo>
                    <a:pt x="41886" y="16779"/>
                  </a:lnTo>
                  <a:cubicBezTo>
                    <a:pt x="41886" y="16870"/>
                    <a:pt x="41947" y="16900"/>
                    <a:pt x="41886" y="16931"/>
                  </a:cubicBezTo>
                  <a:cubicBezTo>
                    <a:pt x="41825" y="16961"/>
                    <a:pt x="41734" y="16991"/>
                    <a:pt x="41734" y="17113"/>
                  </a:cubicBezTo>
                  <a:lnTo>
                    <a:pt x="41369" y="17113"/>
                  </a:lnTo>
                  <a:lnTo>
                    <a:pt x="41369" y="17539"/>
                  </a:lnTo>
                  <a:lnTo>
                    <a:pt x="41187" y="17599"/>
                  </a:lnTo>
                  <a:lnTo>
                    <a:pt x="41126" y="17812"/>
                  </a:lnTo>
                  <a:lnTo>
                    <a:pt x="40883" y="17660"/>
                  </a:lnTo>
                  <a:lnTo>
                    <a:pt x="40822" y="17204"/>
                  </a:lnTo>
                  <a:lnTo>
                    <a:pt x="41005" y="17265"/>
                  </a:lnTo>
                  <a:cubicBezTo>
                    <a:pt x="41005" y="17204"/>
                    <a:pt x="40974" y="17174"/>
                    <a:pt x="40944" y="17113"/>
                  </a:cubicBezTo>
                  <a:cubicBezTo>
                    <a:pt x="40914" y="17083"/>
                    <a:pt x="40883" y="17052"/>
                    <a:pt x="40853" y="17052"/>
                  </a:cubicBezTo>
                  <a:lnTo>
                    <a:pt x="40792" y="17052"/>
                  </a:lnTo>
                  <a:cubicBezTo>
                    <a:pt x="40792" y="17022"/>
                    <a:pt x="40822" y="16991"/>
                    <a:pt x="40822" y="16961"/>
                  </a:cubicBezTo>
                  <a:lnTo>
                    <a:pt x="40853" y="17052"/>
                  </a:lnTo>
                  <a:lnTo>
                    <a:pt x="41005" y="16931"/>
                  </a:lnTo>
                  <a:lnTo>
                    <a:pt x="40944" y="16870"/>
                  </a:lnTo>
                  <a:lnTo>
                    <a:pt x="41066" y="16687"/>
                  </a:lnTo>
                  <a:close/>
                  <a:moveTo>
                    <a:pt x="42008" y="17417"/>
                  </a:moveTo>
                  <a:lnTo>
                    <a:pt x="41977" y="17721"/>
                  </a:lnTo>
                  <a:cubicBezTo>
                    <a:pt x="41990" y="17729"/>
                    <a:pt x="42000" y="17736"/>
                    <a:pt x="42007" y="17741"/>
                  </a:cubicBezTo>
                  <a:lnTo>
                    <a:pt x="42007" y="17741"/>
                  </a:lnTo>
                  <a:lnTo>
                    <a:pt x="42069" y="17721"/>
                  </a:lnTo>
                  <a:cubicBezTo>
                    <a:pt x="42099" y="17721"/>
                    <a:pt x="42099" y="17751"/>
                    <a:pt x="42160" y="17812"/>
                  </a:cubicBezTo>
                  <a:cubicBezTo>
                    <a:pt x="41977" y="17782"/>
                    <a:pt x="41825" y="17721"/>
                    <a:pt x="41673" y="17660"/>
                  </a:cubicBezTo>
                  <a:cubicBezTo>
                    <a:pt x="41734" y="17630"/>
                    <a:pt x="41765" y="17599"/>
                    <a:pt x="41795" y="17569"/>
                  </a:cubicBezTo>
                  <a:cubicBezTo>
                    <a:pt x="41825" y="17508"/>
                    <a:pt x="41825" y="17478"/>
                    <a:pt x="41856" y="17417"/>
                  </a:cubicBezTo>
                  <a:close/>
                  <a:moveTo>
                    <a:pt x="89256" y="17784"/>
                  </a:moveTo>
                  <a:lnTo>
                    <a:pt x="89273" y="17812"/>
                  </a:lnTo>
                  <a:cubicBezTo>
                    <a:pt x="89273" y="17812"/>
                    <a:pt x="89273" y="17792"/>
                    <a:pt x="89256" y="17784"/>
                  </a:cubicBezTo>
                  <a:close/>
                  <a:moveTo>
                    <a:pt x="46324" y="17447"/>
                  </a:moveTo>
                  <a:cubicBezTo>
                    <a:pt x="46324" y="17630"/>
                    <a:pt x="46202" y="17782"/>
                    <a:pt x="46050" y="17842"/>
                  </a:cubicBezTo>
                  <a:lnTo>
                    <a:pt x="46020" y="17630"/>
                  </a:lnTo>
                  <a:lnTo>
                    <a:pt x="46324" y="17447"/>
                  </a:lnTo>
                  <a:close/>
                  <a:moveTo>
                    <a:pt x="48756" y="17812"/>
                  </a:moveTo>
                  <a:lnTo>
                    <a:pt x="48756" y="17842"/>
                  </a:lnTo>
                  <a:lnTo>
                    <a:pt x="48664" y="17842"/>
                  </a:lnTo>
                  <a:lnTo>
                    <a:pt x="48664" y="17812"/>
                  </a:lnTo>
                  <a:close/>
                  <a:moveTo>
                    <a:pt x="43531" y="17378"/>
                  </a:moveTo>
                  <a:cubicBezTo>
                    <a:pt x="43716" y="17378"/>
                    <a:pt x="43900" y="17469"/>
                    <a:pt x="44084" y="17469"/>
                  </a:cubicBezTo>
                  <a:cubicBezTo>
                    <a:pt x="44172" y="17469"/>
                    <a:pt x="44260" y="17448"/>
                    <a:pt x="44348" y="17387"/>
                  </a:cubicBezTo>
                  <a:lnTo>
                    <a:pt x="44348" y="17630"/>
                  </a:lnTo>
                  <a:lnTo>
                    <a:pt x="44135" y="17539"/>
                  </a:lnTo>
                  <a:cubicBezTo>
                    <a:pt x="44135" y="17630"/>
                    <a:pt x="44135" y="17691"/>
                    <a:pt x="44135" y="17751"/>
                  </a:cubicBezTo>
                  <a:cubicBezTo>
                    <a:pt x="44113" y="17820"/>
                    <a:pt x="44090" y="17888"/>
                    <a:pt x="44054" y="17944"/>
                  </a:cubicBezTo>
                  <a:lnTo>
                    <a:pt x="44054" y="17944"/>
                  </a:lnTo>
                  <a:lnTo>
                    <a:pt x="44044" y="17934"/>
                  </a:lnTo>
                  <a:lnTo>
                    <a:pt x="44044" y="17958"/>
                  </a:lnTo>
                  <a:lnTo>
                    <a:pt x="44044" y="17958"/>
                  </a:lnTo>
                  <a:cubicBezTo>
                    <a:pt x="44044" y="17959"/>
                    <a:pt x="44043" y="17960"/>
                    <a:pt x="44042" y="17961"/>
                  </a:cubicBezTo>
                  <a:lnTo>
                    <a:pt x="44042" y="17961"/>
                  </a:lnTo>
                  <a:cubicBezTo>
                    <a:pt x="43983" y="17871"/>
                    <a:pt x="43953" y="17781"/>
                    <a:pt x="43984" y="17691"/>
                  </a:cubicBezTo>
                  <a:lnTo>
                    <a:pt x="43649" y="17478"/>
                  </a:lnTo>
                  <a:lnTo>
                    <a:pt x="43497" y="17569"/>
                  </a:lnTo>
                  <a:lnTo>
                    <a:pt x="43558" y="17721"/>
                  </a:lnTo>
                  <a:lnTo>
                    <a:pt x="43345" y="17599"/>
                  </a:lnTo>
                  <a:lnTo>
                    <a:pt x="43436" y="17387"/>
                  </a:lnTo>
                  <a:cubicBezTo>
                    <a:pt x="43468" y="17380"/>
                    <a:pt x="43500" y="17378"/>
                    <a:pt x="43531" y="17378"/>
                  </a:cubicBezTo>
                  <a:close/>
                  <a:moveTo>
                    <a:pt x="37448" y="17873"/>
                  </a:moveTo>
                  <a:lnTo>
                    <a:pt x="37448" y="17964"/>
                  </a:lnTo>
                  <a:lnTo>
                    <a:pt x="37418" y="17964"/>
                  </a:lnTo>
                  <a:lnTo>
                    <a:pt x="37418" y="17873"/>
                  </a:lnTo>
                  <a:close/>
                  <a:moveTo>
                    <a:pt x="46081" y="17873"/>
                  </a:moveTo>
                  <a:lnTo>
                    <a:pt x="46081" y="17964"/>
                  </a:lnTo>
                  <a:lnTo>
                    <a:pt x="46050" y="17964"/>
                  </a:lnTo>
                  <a:lnTo>
                    <a:pt x="46050" y="17873"/>
                  </a:lnTo>
                  <a:close/>
                  <a:moveTo>
                    <a:pt x="44082" y="17956"/>
                  </a:moveTo>
                  <a:cubicBezTo>
                    <a:pt x="44097" y="17956"/>
                    <a:pt x="44105" y="17964"/>
                    <a:pt x="44105" y="17964"/>
                  </a:cubicBezTo>
                  <a:lnTo>
                    <a:pt x="44105" y="17994"/>
                  </a:lnTo>
                  <a:lnTo>
                    <a:pt x="44069" y="17958"/>
                  </a:lnTo>
                  <a:lnTo>
                    <a:pt x="44069" y="17958"/>
                  </a:lnTo>
                  <a:cubicBezTo>
                    <a:pt x="44074" y="17957"/>
                    <a:pt x="44078" y="17956"/>
                    <a:pt x="44082" y="17956"/>
                  </a:cubicBezTo>
                  <a:close/>
                  <a:moveTo>
                    <a:pt x="87966" y="17630"/>
                  </a:moveTo>
                  <a:cubicBezTo>
                    <a:pt x="87996" y="17660"/>
                    <a:pt x="87996" y="17691"/>
                    <a:pt x="88027" y="17751"/>
                  </a:cubicBezTo>
                  <a:cubicBezTo>
                    <a:pt x="88057" y="17782"/>
                    <a:pt x="88088" y="17842"/>
                    <a:pt x="88088" y="17873"/>
                  </a:cubicBezTo>
                  <a:lnTo>
                    <a:pt x="87905" y="18025"/>
                  </a:lnTo>
                  <a:lnTo>
                    <a:pt x="87875" y="17691"/>
                  </a:lnTo>
                  <a:lnTo>
                    <a:pt x="87966" y="17660"/>
                  </a:lnTo>
                  <a:lnTo>
                    <a:pt x="87966" y="17630"/>
                  </a:lnTo>
                  <a:close/>
                  <a:moveTo>
                    <a:pt x="44591" y="17873"/>
                  </a:moveTo>
                  <a:lnTo>
                    <a:pt x="44683" y="17994"/>
                  </a:lnTo>
                  <a:lnTo>
                    <a:pt x="44439" y="18055"/>
                  </a:lnTo>
                  <a:lnTo>
                    <a:pt x="44439" y="18055"/>
                  </a:lnTo>
                  <a:lnTo>
                    <a:pt x="44591" y="17873"/>
                  </a:lnTo>
                  <a:close/>
                  <a:moveTo>
                    <a:pt x="34713" y="18025"/>
                  </a:moveTo>
                  <a:lnTo>
                    <a:pt x="34774" y="18055"/>
                  </a:lnTo>
                  <a:lnTo>
                    <a:pt x="34743" y="18086"/>
                  </a:lnTo>
                  <a:lnTo>
                    <a:pt x="34713" y="18025"/>
                  </a:lnTo>
                  <a:close/>
                  <a:moveTo>
                    <a:pt x="40610" y="17204"/>
                  </a:moveTo>
                  <a:lnTo>
                    <a:pt x="40701" y="17660"/>
                  </a:lnTo>
                  <a:lnTo>
                    <a:pt x="40549" y="17721"/>
                  </a:lnTo>
                  <a:lnTo>
                    <a:pt x="40701" y="17782"/>
                  </a:lnTo>
                  <a:lnTo>
                    <a:pt x="40701" y="17903"/>
                  </a:lnTo>
                  <a:lnTo>
                    <a:pt x="40306" y="17630"/>
                  </a:lnTo>
                  <a:lnTo>
                    <a:pt x="40275" y="17873"/>
                  </a:lnTo>
                  <a:lnTo>
                    <a:pt x="40123" y="17812"/>
                  </a:lnTo>
                  <a:cubicBezTo>
                    <a:pt x="40093" y="17812"/>
                    <a:pt x="40032" y="17782"/>
                    <a:pt x="40002" y="17751"/>
                  </a:cubicBezTo>
                  <a:lnTo>
                    <a:pt x="39850" y="18086"/>
                  </a:lnTo>
                  <a:lnTo>
                    <a:pt x="39667" y="17934"/>
                  </a:lnTo>
                  <a:lnTo>
                    <a:pt x="39759" y="17721"/>
                  </a:lnTo>
                  <a:lnTo>
                    <a:pt x="39759" y="17691"/>
                  </a:lnTo>
                  <a:cubicBezTo>
                    <a:pt x="39646" y="17728"/>
                    <a:pt x="39545" y="17800"/>
                    <a:pt x="39463" y="17800"/>
                  </a:cubicBezTo>
                  <a:cubicBezTo>
                    <a:pt x="39412" y="17800"/>
                    <a:pt x="39368" y="17772"/>
                    <a:pt x="39333" y="17691"/>
                  </a:cubicBezTo>
                  <a:lnTo>
                    <a:pt x="39424" y="17599"/>
                  </a:lnTo>
                  <a:cubicBezTo>
                    <a:pt x="39470" y="17584"/>
                    <a:pt x="39515" y="17577"/>
                    <a:pt x="39561" y="17577"/>
                  </a:cubicBezTo>
                  <a:cubicBezTo>
                    <a:pt x="39607" y="17577"/>
                    <a:pt x="39652" y="17584"/>
                    <a:pt x="39698" y="17599"/>
                  </a:cubicBezTo>
                  <a:cubicBezTo>
                    <a:pt x="39705" y="17602"/>
                    <a:pt x="39712" y="17603"/>
                    <a:pt x="39719" y="17603"/>
                  </a:cubicBezTo>
                  <a:cubicBezTo>
                    <a:pt x="39776" y="17603"/>
                    <a:pt x="39831" y="17538"/>
                    <a:pt x="39878" y="17538"/>
                  </a:cubicBezTo>
                  <a:cubicBezTo>
                    <a:pt x="39901" y="17538"/>
                    <a:pt x="39923" y="17553"/>
                    <a:pt x="39941" y="17599"/>
                  </a:cubicBezTo>
                  <a:cubicBezTo>
                    <a:pt x="39981" y="17518"/>
                    <a:pt x="40049" y="17518"/>
                    <a:pt x="40116" y="17518"/>
                  </a:cubicBezTo>
                  <a:lnTo>
                    <a:pt x="40116" y="17518"/>
                  </a:lnTo>
                  <a:cubicBezTo>
                    <a:pt x="40150" y="17518"/>
                    <a:pt x="40184" y="17518"/>
                    <a:pt x="40214" y="17508"/>
                  </a:cubicBezTo>
                  <a:cubicBezTo>
                    <a:pt x="40306" y="17478"/>
                    <a:pt x="40397" y="17447"/>
                    <a:pt x="40488" y="17417"/>
                  </a:cubicBezTo>
                  <a:lnTo>
                    <a:pt x="40610" y="17204"/>
                  </a:lnTo>
                  <a:close/>
                  <a:moveTo>
                    <a:pt x="41734" y="18025"/>
                  </a:moveTo>
                  <a:lnTo>
                    <a:pt x="41734" y="18116"/>
                  </a:lnTo>
                  <a:lnTo>
                    <a:pt x="41704" y="18116"/>
                  </a:lnTo>
                  <a:lnTo>
                    <a:pt x="41704" y="18025"/>
                  </a:lnTo>
                  <a:close/>
                  <a:moveTo>
                    <a:pt x="42707" y="17842"/>
                  </a:moveTo>
                  <a:lnTo>
                    <a:pt x="42707" y="18116"/>
                  </a:lnTo>
                  <a:lnTo>
                    <a:pt x="42525" y="18086"/>
                  </a:lnTo>
                  <a:lnTo>
                    <a:pt x="42707" y="17842"/>
                  </a:lnTo>
                  <a:close/>
                  <a:moveTo>
                    <a:pt x="40792" y="18116"/>
                  </a:moveTo>
                  <a:lnTo>
                    <a:pt x="40792" y="18146"/>
                  </a:lnTo>
                  <a:lnTo>
                    <a:pt x="40670" y="18177"/>
                  </a:lnTo>
                  <a:lnTo>
                    <a:pt x="40670" y="18116"/>
                  </a:lnTo>
                  <a:close/>
                  <a:moveTo>
                    <a:pt x="42099" y="17934"/>
                  </a:moveTo>
                  <a:lnTo>
                    <a:pt x="42281" y="18055"/>
                  </a:lnTo>
                  <a:lnTo>
                    <a:pt x="42160" y="18177"/>
                  </a:lnTo>
                  <a:lnTo>
                    <a:pt x="41977" y="18086"/>
                  </a:lnTo>
                  <a:lnTo>
                    <a:pt x="42099" y="17934"/>
                  </a:lnTo>
                  <a:close/>
                  <a:moveTo>
                    <a:pt x="44865" y="17842"/>
                  </a:moveTo>
                  <a:lnTo>
                    <a:pt x="45108" y="17994"/>
                  </a:lnTo>
                  <a:lnTo>
                    <a:pt x="44865" y="18177"/>
                  </a:lnTo>
                  <a:lnTo>
                    <a:pt x="44865" y="17842"/>
                  </a:lnTo>
                  <a:close/>
                  <a:moveTo>
                    <a:pt x="86568" y="18055"/>
                  </a:moveTo>
                  <a:lnTo>
                    <a:pt x="86537" y="18177"/>
                  </a:lnTo>
                  <a:lnTo>
                    <a:pt x="86507" y="18177"/>
                  </a:lnTo>
                  <a:lnTo>
                    <a:pt x="86477" y="18055"/>
                  </a:lnTo>
                  <a:close/>
                  <a:moveTo>
                    <a:pt x="87693" y="18055"/>
                  </a:moveTo>
                  <a:lnTo>
                    <a:pt x="87753" y="18116"/>
                  </a:lnTo>
                  <a:cubicBezTo>
                    <a:pt x="87784" y="18116"/>
                    <a:pt x="87784" y="18116"/>
                    <a:pt x="87814" y="18146"/>
                  </a:cubicBezTo>
                  <a:lnTo>
                    <a:pt x="87784" y="18177"/>
                  </a:lnTo>
                  <a:lnTo>
                    <a:pt x="87753" y="18116"/>
                  </a:lnTo>
                  <a:cubicBezTo>
                    <a:pt x="87723" y="18086"/>
                    <a:pt x="87693" y="18086"/>
                    <a:pt x="87662" y="18055"/>
                  </a:cubicBezTo>
                  <a:close/>
                  <a:moveTo>
                    <a:pt x="89516" y="18268"/>
                  </a:moveTo>
                  <a:lnTo>
                    <a:pt x="89516" y="18298"/>
                  </a:lnTo>
                  <a:lnTo>
                    <a:pt x="89364" y="18298"/>
                  </a:lnTo>
                  <a:lnTo>
                    <a:pt x="89364" y="18268"/>
                  </a:lnTo>
                  <a:close/>
                  <a:moveTo>
                    <a:pt x="56689" y="18268"/>
                  </a:moveTo>
                  <a:lnTo>
                    <a:pt x="56689" y="18329"/>
                  </a:lnTo>
                  <a:lnTo>
                    <a:pt x="56659" y="18329"/>
                  </a:lnTo>
                  <a:lnTo>
                    <a:pt x="56659" y="18268"/>
                  </a:lnTo>
                  <a:close/>
                  <a:moveTo>
                    <a:pt x="36081" y="18268"/>
                  </a:moveTo>
                  <a:lnTo>
                    <a:pt x="36081" y="18420"/>
                  </a:lnTo>
                  <a:lnTo>
                    <a:pt x="36050" y="18420"/>
                  </a:lnTo>
                  <a:lnTo>
                    <a:pt x="36020" y="18268"/>
                  </a:lnTo>
                  <a:close/>
                  <a:moveTo>
                    <a:pt x="33102" y="18390"/>
                  </a:moveTo>
                  <a:lnTo>
                    <a:pt x="33102" y="18481"/>
                  </a:lnTo>
                  <a:lnTo>
                    <a:pt x="33071" y="18481"/>
                  </a:lnTo>
                  <a:lnTo>
                    <a:pt x="33071" y="18390"/>
                  </a:lnTo>
                  <a:close/>
                  <a:moveTo>
                    <a:pt x="55321" y="18238"/>
                  </a:moveTo>
                  <a:lnTo>
                    <a:pt x="55503" y="18298"/>
                  </a:lnTo>
                  <a:lnTo>
                    <a:pt x="55321" y="18511"/>
                  </a:lnTo>
                  <a:lnTo>
                    <a:pt x="55321" y="18238"/>
                  </a:lnTo>
                  <a:close/>
                  <a:moveTo>
                    <a:pt x="42251" y="18481"/>
                  </a:moveTo>
                  <a:lnTo>
                    <a:pt x="42251" y="18572"/>
                  </a:lnTo>
                  <a:lnTo>
                    <a:pt x="42221" y="18572"/>
                  </a:lnTo>
                  <a:lnTo>
                    <a:pt x="42221" y="18481"/>
                  </a:lnTo>
                  <a:close/>
                  <a:moveTo>
                    <a:pt x="54744" y="18390"/>
                  </a:moveTo>
                  <a:lnTo>
                    <a:pt x="54811" y="18457"/>
                  </a:lnTo>
                  <a:lnTo>
                    <a:pt x="54811" y="18457"/>
                  </a:lnTo>
                  <a:cubicBezTo>
                    <a:pt x="54829" y="18572"/>
                    <a:pt x="54799" y="18572"/>
                    <a:pt x="54744" y="18572"/>
                  </a:cubicBezTo>
                  <a:lnTo>
                    <a:pt x="54744" y="18390"/>
                  </a:lnTo>
                  <a:close/>
                  <a:moveTo>
                    <a:pt x="55747" y="18359"/>
                  </a:moveTo>
                  <a:lnTo>
                    <a:pt x="55747" y="18572"/>
                  </a:lnTo>
                  <a:lnTo>
                    <a:pt x="55686" y="18572"/>
                  </a:lnTo>
                  <a:lnTo>
                    <a:pt x="55686" y="18359"/>
                  </a:lnTo>
                  <a:close/>
                  <a:moveTo>
                    <a:pt x="54987" y="18572"/>
                  </a:moveTo>
                  <a:cubicBezTo>
                    <a:pt x="54968" y="18590"/>
                    <a:pt x="54961" y="18620"/>
                    <a:pt x="54972" y="18620"/>
                  </a:cubicBezTo>
                  <a:cubicBezTo>
                    <a:pt x="54977" y="18620"/>
                    <a:pt x="54987" y="18613"/>
                    <a:pt x="55003" y="18592"/>
                  </a:cubicBezTo>
                  <a:lnTo>
                    <a:pt x="55003" y="18592"/>
                  </a:lnTo>
                  <a:cubicBezTo>
                    <a:pt x="54999" y="18585"/>
                    <a:pt x="54993" y="18579"/>
                    <a:pt x="54987" y="18572"/>
                  </a:cubicBezTo>
                  <a:close/>
                  <a:moveTo>
                    <a:pt x="31096" y="18542"/>
                  </a:moveTo>
                  <a:lnTo>
                    <a:pt x="31278" y="18633"/>
                  </a:lnTo>
                  <a:lnTo>
                    <a:pt x="31005" y="18633"/>
                  </a:lnTo>
                  <a:lnTo>
                    <a:pt x="30974" y="18602"/>
                  </a:lnTo>
                  <a:lnTo>
                    <a:pt x="31096" y="18542"/>
                  </a:lnTo>
                  <a:close/>
                  <a:moveTo>
                    <a:pt x="86781" y="18633"/>
                  </a:moveTo>
                  <a:lnTo>
                    <a:pt x="86781" y="18694"/>
                  </a:lnTo>
                  <a:lnTo>
                    <a:pt x="86659" y="18694"/>
                  </a:lnTo>
                  <a:lnTo>
                    <a:pt x="86659" y="18663"/>
                  </a:lnTo>
                  <a:lnTo>
                    <a:pt x="86781" y="18633"/>
                  </a:lnTo>
                  <a:close/>
                  <a:moveTo>
                    <a:pt x="54988" y="18346"/>
                  </a:moveTo>
                  <a:cubicBezTo>
                    <a:pt x="55023" y="18346"/>
                    <a:pt x="55075" y="18383"/>
                    <a:pt x="55169" y="18450"/>
                  </a:cubicBezTo>
                  <a:lnTo>
                    <a:pt x="55017" y="18572"/>
                  </a:lnTo>
                  <a:cubicBezTo>
                    <a:pt x="55012" y="18580"/>
                    <a:pt x="55007" y="18587"/>
                    <a:pt x="55003" y="18592"/>
                  </a:cubicBezTo>
                  <a:lnTo>
                    <a:pt x="55003" y="18592"/>
                  </a:lnTo>
                  <a:cubicBezTo>
                    <a:pt x="55017" y="18616"/>
                    <a:pt x="55017" y="18640"/>
                    <a:pt x="55017" y="18663"/>
                  </a:cubicBezTo>
                  <a:cubicBezTo>
                    <a:pt x="55017" y="18694"/>
                    <a:pt x="54987" y="18694"/>
                    <a:pt x="54926" y="18754"/>
                  </a:cubicBezTo>
                  <a:cubicBezTo>
                    <a:pt x="54962" y="18575"/>
                    <a:pt x="54955" y="18490"/>
                    <a:pt x="54919" y="18452"/>
                  </a:cubicBezTo>
                  <a:lnTo>
                    <a:pt x="54919" y="18452"/>
                  </a:lnTo>
                  <a:cubicBezTo>
                    <a:pt x="54939" y="18379"/>
                    <a:pt x="54956" y="18346"/>
                    <a:pt x="54988" y="18346"/>
                  </a:cubicBezTo>
                  <a:close/>
                  <a:moveTo>
                    <a:pt x="27205" y="18724"/>
                  </a:moveTo>
                  <a:lnTo>
                    <a:pt x="27205" y="18785"/>
                  </a:lnTo>
                  <a:lnTo>
                    <a:pt x="27175" y="18785"/>
                  </a:lnTo>
                  <a:lnTo>
                    <a:pt x="27175" y="18724"/>
                  </a:lnTo>
                  <a:close/>
                  <a:moveTo>
                    <a:pt x="56294" y="18359"/>
                  </a:moveTo>
                  <a:lnTo>
                    <a:pt x="56294" y="18785"/>
                  </a:lnTo>
                  <a:lnTo>
                    <a:pt x="56263" y="18785"/>
                  </a:lnTo>
                  <a:cubicBezTo>
                    <a:pt x="56081" y="18694"/>
                    <a:pt x="55868" y="18633"/>
                    <a:pt x="55929" y="18359"/>
                  </a:cubicBezTo>
                  <a:close/>
                  <a:moveTo>
                    <a:pt x="56294" y="18785"/>
                  </a:moveTo>
                  <a:cubicBezTo>
                    <a:pt x="56294" y="18785"/>
                    <a:pt x="56324" y="18785"/>
                    <a:pt x="56355" y="18815"/>
                  </a:cubicBezTo>
                  <a:lnTo>
                    <a:pt x="56324" y="18846"/>
                  </a:lnTo>
                  <a:lnTo>
                    <a:pt x="56294" y="18785"/>
                  </a:lnTo>
                  <a:close/>
                  <a:moveTo>
                    <a:pt x="55564" y="18602"/>
                  </a:moveTo>
                  <a:lnTo>
                    <a:pt x="55959" y="18754"/>
                  </a:lnTo>
                  <a:lnTo>
                    <a:pt x="55959" y="18876"/>
                  </a:lnTo>
                  <a:cubicBezTo>
                    <a:pt x="55868" y="18846"/>
                    <a:pt x="55777" y="18815"/>
                    <a:pt x="55686" y="18815"/>
                  </a:cubicBezTo>
                  <a:cubicBezTo>
                    <a:pt x="55577" y="18815"/>
                    <a:pt x="55484" y="18831"/>
                    <a:pt x="55396" y="18862"/>
                  </a:cubicBezTo>
                  <a:lnTo>
                    <a:pt x="55396" y="18862"/>
                  </a:lnTo>
                  <a:cubicBezTo>
                    <a:pt x="55452" y="18802"/>
                    <a:pt x="55510" y="18722"/>
                    <a:pt x="55595" y="18694"/>
                  </a:cubicBezTo>
                  <a:lnTo>
                    <a:pt x="55564" y="18602"/>
                  </a:lnTo>
                  <a:close/>
                  <a:moveTo>
                    <a:pt x="27631" y="18724"/>
                  </a:moveTo>
                  <a:lnTo>
                    <a:pt x="27691" y="18876"/>
                  </a:lnTo>
                  <a:cubicBezTo>
                    <a:pt x="27678" y="18889"/>
                    <a:pt x="27666" y="18895"/>
                    <a:pt x="27656" y="18895"/>
                  </a:cubicBezTo>
                  <a:cubicBezTo>
                    <a:pt x="27620" y="18895"/>
                    <a:pt x="27607" y="18819"/>
                    <a:pt x="27631" y="18724"/>
                  </a:cubicBezTo>
                  <a:close/>
                  <a:moveTo>
                    <a:pt x="55230" y="18906"/>
                  </a:moveTo>
                  <a:lnTo>
                    <a:pt x="55169" y="18937"/>
                  </a:lnTo>
                  <a:lnTo>
                    <a:pt x="55169" y="18906"/>
                  </a:lnTo>
                  <a:close/>
                  <a:moveTo>
                    <a:pt x="55341" y="18917"/>
                  </a:moveTo>
                  <a:cubicBezTo>
                    <a:pt x="55368" y="18935"/>
                    <a:pt x="55352" y="18967"/>
                    <a:pt x="55352" y="18967"/>
                  </a:cubicBezTo>
                  <a:lnTo>
                    <a:pt x="55321" y="18937"/>
                  </a:lnTo>
                  <a:lnTo>
                    <a:pt x="55341" y="18917"/>
                  </a:lnTo>
                  <a:close/>
                  <a:moveTo>
                    <a:pt x="47509" y="18967"/>
                  </a:moveTo>
                  <a:lnTo>
                    <a:pt x="47509" y="18998"/>
                  </a:lnTo>
                  <a:lnTo>
                    <a:pt x="47449" y="18998"/>
                  </a:lnTo>
                  <a:lnTo>
                    <a:pt x="47449" y="18967"/>
                  </a:lnTo>
                  <a:close/>
                  <a:moveTo>
                    <a:pt x="52677" y="18967"/>
                  </a:moveTo>
                  <a:lnTo>
                    <a:pt x="52677" y="18998"/>
                  </a:lnTo>
                  <a:lnTo>
                    <a:pt x="52585" y="18998"/>
                  </a:lnTo>
                  <a:lnTo>
                    <a:pt x="52585" y="18967"/>
                  </a:lnTo>
                  <a:close/>
                  <a:moveTo>
                    <a:pt x="24986" y="18967"/>
                  </a:moveTo>
                  <a:lnTo>
                    <a:pt x="25017" y="19089"/>
                  </a:lnTo>
                  <a:lnTo>
                    <a:pt x="24956" y="19089"/>
                  </a:lnTo>
                  <a:lnTo>
                    <a:pt x="24956" y="18967"/>
                  </a:lnTo>
                  <a:close/>
                  <a:moveTo>
                    <a:pt x="54379" y="19058"/>
                  </a:moveTo>
                  <a:lnTo>
                    <a:pt x="54379" y="19089"/>
                  </a:lnTo>
                  <a:lnTo>
                    <a:pt x="54288" y="19089"/>
                  </a:lnTo>
                  <a:lnTo>
                    <a:pt x="54288" y="19058"/>
                  </a:lnTo>
                  <a:close/>
                  <a:moveTo>
                    <a:pt x="28846" y="19028"/>
                  </a:moveTo>
                  <a:lnTo>
                    <a:pt x="28846" y="19089"/>
                  </a:lnTo>
                  <a:lnTo>
                    <a:pt x="28725" y="19119"/>
                  </a:lnTo>
                  <a:lnTo>
                    <a:pt x="28725" y="19028"/>
                  </a:lnTo>
                  <a:close/>
                  <a:moveTo>
                    <a:pt x="84501" y="19119"/>
                  </a:moveTo>
                  <a:lnTo>
                    <a:pt x="84501" y="19150"/>
                  </a:lnTo>
                  <a:lnTo>
                    <a:pt x="84440" y="19150"/>
                  </a:lnTo>
                  <a:lnTo>
                    <a:pt x="84440" y="19119"/>
                  </a:lnTo>
                  <a:close/>
                  <a:moveTo>
                    <a:pt x="23041" y="19210"/>
                  </a:moveTo>
                  <a:lnTo>
                    <a:pt x="23041" y="19241"/>
                  </a:lnTo>
                  <a:lnTo>
                    <a:pt x="22950" y="19241"/>
                  </a:lnTo>
                  <a:lnTo>
                    <a:pt x="22950" y="19210"/>
                  </a:lnTo>
                  <a:close/>
                  <a:moveTo>
                    <a:pt x="86355" y="18724"/>
                  </a:moveTo>
                  <a:lnTo>
                    <a:pt x="86537" y="18937"/>
                  </a:lnTo>
                  <a:lnTo>
                    <a:pt x="86720" y="19119"/>
                  </a:lnTo>
                  <a:lnTo>
                    <a:pt x="86477" y="19271"/>
                  </a:lnTo>
                  <a:lnTo>
                    <a:pt x="86477" y="19058"/>
                  </a:lnTo>
                  <a:lnTo>
                    <a:pt x="86355" y="19028"/>
                  </a:lnTo>
                  <a:lnTo>
                    <a:pt x="86355" y="18724"/>
                  </a:lnTo>
                  <a:close/>
                  <a:moveTo>
                    <a:pt x="53528" y="19362"/>
                  </a:moveTo>
                  <a:lnTo>
                    <a:pt x="53528" y="19393"/>
                  </a:lnTo>
                  <a:lnTo>
                    <a:pt x="53467" y="19393"/>
                  </a:lnTo>
                  <a:lnTo>
                    <a:pt x="53467" y="19362"/>
                  </a:lnTo>
                  <a:close/>
                  <a:moveTo>
                    <a:pt x="84015" y="19362"/>
                  </a:moveTo>
                  <a:lnTo>
                    <a:pt x="84167" y="19453"/>
                  </a:lnTo>
                  <a:cubicBezTo>
                    <a:pt x="84106" y="19464"/>
                    <a:pt x="84065" y="19470"/>
                    <a:pt x="84039" y="19470"/>
                  </a:cubicBezTo>
                  <a:cubicBezTo>
                    <a:pt x="83988" y="19470"/>
                    <a:pt x="83994" y="19443"/>
                    <a:pt x="84015" y="19362"/>
                  </a:cubicBezTo>
                  <a:close/>
                  <a:moveTo>
                    <a:pt x="30913" y="19514"/>
                  </a:moveTo>
                  <a:lnTo>
                    <a:pt x="30913" y="19545"/>
                  </a:lnTo>
                  <a:lnTo>
                    <a:pt x="30853" y="19545"/>
                  </a:lnTo>
                  <a:lnTo>
                    <a:pt x="30853" y="19514"/>
                  </a:lnTo>
                  <a:close/>
                  <a:moveTo>
                    <a:pt x="31187" y="19362"/>
                  </a:moveTo>
                  <a:lnTo>
                    <a:pt x="31187" y="19545"/>
                  </a:lnTo>
                  <a:lnTo>
                    <a:pt x="31157" y="19545"/>
                  </a:lnTo>
                  <a:lnTo>
                    <a:pt x="31126" y="19362"/>
                  </a:lnTo>
                  <a:close/>
                  <a:moveTo>
                    <a:pt x="55230" y="19271"/>
                  </a:moveTo>
                  <a:lnTo>
                    <a:pt x="55230" y="19484"/>
                  </a:lnTo>
                  <a:cubicBezTo>
                    <a:pt x="55260" y="19484"/>
                    <a:pt x="55291" y="19484"/>
                    <a:pt x="55321" y="19514"/>
                  </a:cubicBezTo>
                  <a:lnTo>
                    <a:pt x="55291" y="19545"/>
                  </a:lnTo>
                  <a:lnTo>
                    <a:pt x="55230" y="19484"/>
                  </a:lnTo>
                  <a:cubicBezTo>
                    <a:pt x="55200" y="19453"/>
                    <a:pt x="55139" y="19393"/>
                    <a:pt x="55108" y="19362"/>
                  </a:cubicBezTo>
                  <a:lnTo>
                    <a:pt x="55230" y="19271"/>
                  </a:lnTo>
                  <a:close/>
                  <a:moveTo>
                    <a:pt x="84927" y="19484"/>
                  </a:moveTo>
                  <a:lnTo>
                    <a:pt x="84927" y="19575"/>
                  </a:lnTo>
                  <a:lnTo>
                    <a:pt x="84896" y="19575"/>
                  </a:lnTo>
                  <a:lnTo>
                    <a:pt x="84896" y="19484"/>
                  </a:lnTo>
                  <a:close/>
                  <a:moveTo>
                    <a:pt x="81461" y="19484"/>
                  </a:moveTo>
                  <a:cubicBezTo>
                    <a:pt x="81483" y="19571"/>
                    <a:pt x="81489" y="19642"/>
                    <a:pt x="81424" y="19642"/>
                  </a:cubicBezTo>
                  <a:cubicBezTo>
                    <a:pt x="81398" y="19642"/>
                    <a:pt x="81361" y="19631"/>
                    <a:pt x="81309" y="19605"/>
                  </a:cubicBezTo>
                  <a:lnTo>
                    <a:pt x="81461" y="19484"/>
                  </a:lnTo>
                  <a:close/>
                  <a:moveTo>
                    <a:pt x="54926" y="19605"/>
                  </a:moveTo>
                  <a:lnTo>
                    <a:pt x="54744" y="19818"/>
                  </a:lnTo>
                  <a:lnTo>
                    <a:pt x="54713" y="19666"/>
                  </a:lnTo>
                  <a:lnTo>
                    <a:pt x="54926" y="19605"/>
                  </a:lnTo>
                  <a:close/>
                  <a:moveTo>
                    <a:pt x="18269" y="19727"/>
                  </a:moveTo>
                  <a:lnTo>
                    <a:pt x="18299" y="19909"/>
                  </a:lnTo>
                  <a:lnTo>
                    <a:pt x="18178" y="19909"/>
                  </a:lnTo>
                  <a:lnTo>
                    <a:pt x="18269" y="19727"/>
                  </a:lnTo>
                  <a:close/>
                  <a:moveTo>
                    <a:pt x="17387" y="19575"/>
                  </a:moveTo>
                  <a:cubicBezTo>
                    <a:pt x="17418" y="19666"/>
                    <a:pt x="17448" y="19757"/>
                    <a:pt x="17448" y="19849"/>
                  </a:cubicBezTo>
                  <a:lnTo>
                    <a:pt x="17661" y="19940"/>
                  </a:lnTo>
                  <a:lnTo>
                    <a:pt x="17114" y="19940"/>
                  </a:lnTo>
                  <a:cubicBezTo>
                    <a:pt x="17205" y="19879"/>
                    <a:pt x="17266" y="19849"/>
                    <a:pt x="17296" y="19788"/>
                  </a:cubicBezTo>
                  <a:cubicBezTo>
                    <a:pt x="17326" y="19727"/>
                    <a:pt x="17357" y="19666"/>
                    <a:pt x="17387" y="19575"/>
                  </a:cubicBezTo>
                  <a:close/>
                  <a:moveTo>
                    <a:pt x="64653" y="19879"/>
                  </a:moveTo>
                  <a:lnTo>
                    <a:pt x="64622" y="19940"/>
                  </a:lnTo>
                  <a:lnTo>
                    <a:pt x="64622" y="19879"/>
                  </a:lnTo>
                  <a:close/>
                  <a:moveTo>
                    <a:pt x="82069" y="19849"/>
                  </a:moveTo>
                  <a:lnTo>
                    <a:pt x="82100" y="19879"/>
                  </a:lnTo>
                  <a:lnTo>
                    <a:pt x="82039" y="19940"/>
                  </a:lnTo>
                  <a:cubicBezTo>
                    <a:pt x="82049" y="19909"/>
                    <a:pt x="82059" y="19879"/>
                    <a:pt x="82069" y="19849"/>
                  </a:cubicBezTo>
                  <a:close/>
                  <a:moveTo>
                    <a:pt x="27935" y="19757"/>
                  </a:moveTo>
                  <a:lnTo>
                    <a:pt x="28026" y="19940"/>
                  </a:lnTo>
                  <a:cubicBezTo>
                    <a:pt x="28005" y="19940"/>
                    <a:pt x="27985" y="19941"/>
                    <a:pt x="27967" y="19941"/>
                  </a:cubicBezTo>
                  <a:cubicBezTo>
                    <a:pt x="27903" y="19941"/>
                    <a:pt x="27864" y="19923"/>
                    <a:pt x="27935" y="19757"/>
                  </a:cubicBezTo>
                  <a:close/>
                  <a:moveTo>
                    <a:pt x="82009" y="19940"/>
                  </a:moveTo>
                  <a:cubicBezTo>
                    <a:pt x="82015" y="19947"/>
                    <a:pt x="82021" y="19954"/>
                    <a:pt x="82025" y="19961"/>
                  </a:cubicBezTo>
                  <a:lnTo>
                    <a:pt x="82025" y="19961"/>
                  </a:lnTo>
                  <a:cubicBezTo>
                    <a:pt x="82008" y="19987"/>
                    <a:pt x="82002" y="19997"/>
                    <a:pt x="82001" y="19997"/>
                  </a:cubicBezTo>
                  <a:cubicBezTo>
                    <a:pt x="81999" y="19997"/>
                    <a:pt x="82009" y="19973"/>
                    <a:pt x="82009" y="19940"/>
                  </a:cubicBezTo>
                  <a:close/>
                  <a:moveTo>
                    <a:pt x="80428" y="19940"/>
                  </a:moveTo>
                  <a:lnTo>
                    <a:pt x="80428" y="20031"/>
                  </a:lnTo>
                  <a:lnTo>
                    <a:pt x="80398" y="20031"/>
                  </a:lnTo>
                  <a:lnTo>
                    <a:pt x="80398" y="19940"/>
                  </a:lnTo>
                  <a:close/>
                  <a:moveTo>
                    <a:pt x="82029" y="19969"/>
                  </a:moveTo>
                  <a:cubicBezTo>
                    <a:pt x="82039" y="19992"/>
                    <a:pt x="82039" y="20020"/>
                    <a:pt x="82039" y="20061"/>
                  </a:cubicBezTo>
                  <a:cubicBezTo>
                    <a:pt x="82039" y="20061"/>
                    <a:pt x="82009" y="20061"/>
                    <a:pt x="81978" y="20122"/>
                  </a:cubicBezTo>
                  <a:cubicBezTo>
                    <a:pt x="81995" y="20071"/>
                    <a:pt x="82012" y="20020"/>
                    <a:pt x="82029" y="19969"/>
                  </a:cubicBezTo>
                  <a:close/>
                  <a:moveTo>
                    <a:pt x="72616" y="20244"/>
                  </a:moveTo>
                  <a:lnTo>
                    <a:pt x="72556" y="20304"/>
                  </a:lnTo>
                  <a:lnTo>
                    <a:pt x="72556" y="20304"/>
                  </a:lnTo>
                  <a:cubicBezTo>
                    <a:pt x="72558" y="20275"/>
                    <a:pt x="72564" y="20244"/>
                    <a:pt x="72586" y="20244"/>
                  </a:cubicBezTo>
                  <a:close/>
                  <a:moveTo>
                    <a:pt x="71218" y="20183"/>
                  </a:moveTo>
                  <a:lnTo>
                    <a:pt x="71218" y="20305"/>
                  </a:lnTo>
                  <a:lnTo>
                    <a:pt x="71157" y="20305"/>
                  </a:lnTo>
                  <a:lnTo>
                    <a:pt x="71157" y="20183"/>
                  </a:lnTo>
                  <a:close/>
                  <a:moveTo>
                    <a:pt x="13649" y="20335"/>
                  </a:moveTo>
                  <a:lnTo>
                    <a:pt x="13649" y="20396"/>
                  </a:lnTo>
                  <a:lnTo>
                    <a:pt x="13618" y="20396"/>
                  </a:lnTo>
                  <a:lnTo>
                    <a:pt x="13618" y="20335"/>
                  </a:lnTo>
                  <a:close/>
                  <a:moveTo>
                    <a:pt x="71704" y="20305"/>
                  </a:moveTo>
                  <a:lnTo>
                    <a:pt x="71917" y="20426"/>
                  </a:lnTo>
                  <a:cubicBezTo>
                    <a:pt x="71877" y="20458"/>
                    <a:pt x="71845" y="20471"/>
                    <a:pt x="71820" y="20471"/>
                  </a:cubicBezTo>
                  <a:cubicBezTo>
                    <a:pt x="71749" y="20471"/>
                    <a:pt x="71727" y="20372"/>
                    <a:pt x="71704" y="20305"/>
                  </a:cubicBezTo>
                  <a:close/>
                  <a:moveTo>
                    <a:pt x="12798" y="20092"/>
                  </a:moveTo>
                  <a:cubicBezTo>
                    <a:pt x="12767" y="20153"/>
                    <a:pt x="12767" y="20213"/>
                    <a:pt x="12737" y="20274"/>
                  </a:cubicBezTo>
                  <a:cubicBezTo>
                    <a:pt x="12676" y="20396"/>
                    <a:pt x="12676" y="20487"/>
                    <a:pt x="12828" y="20578"/>
                  </a:cubicBezTo>
                  <a:lnTo>
                    <a:pt x="12585" y="20578"/>
                  </a:lnTo>
                  <a:cubicBezTo>
                    <a:pt x="12554" y="20487"/>
                    <a:pt x="12524" y="20365"/>
                    <a:pt x="12494" y="20274"/>
                  </a:cubicBezTo>
                  <a:lnTo>
                    <a:pt x="12494" y="20274"/>
                  </a:lnTo>
                  <a:cubicBezTo>
                    <a:pt x="12513" y="20284"/>
                    <a:pt x="12531" y="20288"/>
                    <a:pt x="12547" y="20288"/>
                  </a:cubicBezTo>
                  <a:cubicBezTo>
                    <a:pt x="12636" y="20288"/>
                    <a:pt x="12695" y="20168"/>
                    <a:pt x="12798" y="20092"/>
                  </a:cubicBezTo>
                  <a:close/>
                  <a:moveTo>
                    <a:pt x="70549" y="20639"/>
                  </a:moveTo>
                  <a:lnTo>
                    <a:pt x="70580" y="20760"/>
                  </a:lnTo>
                  <a:lnTo>
                    <a:pt x="70519" y="20760"/>
                  </a:lnTo>
                  <a:lnTo>
                    <a:pt x="70519" y="20639"/>
                  </a:lnTo>
                  <a:close/>
                  <a:moveTo>
                    <a:pt x="77632" y="20608"/>
                  </a:moveTo>
                  <a:lnTo>
                    <a:pt x="77632" y="20760"/>
                  </a:lnTo>
                  <a:lnTo>
                    <a:pt x="77601" y="20760"/>
                  </a:lnTo>
                  <a:lnTo>
                    <a:pt x="77601" y="20608"/>
                  </a:lnTo>
                  <a:close/>
                  <a:moveTo>
                    <a:pt x="69486" y="20608"/>
                  </a:moveTo>
                  <a:lnTo>
                    <a:pt x="69486" y="20760"/>
                  </a:lnTo>
                  <a:lnTo>
                    <a:pt x="69465" y="20771"/>
                  </a:lnTo>
                  <a:lnTo>
                    <a:pt x="69465" y="20771"/>
                  </a:lnTo>
                  <a:lnTo>
                    <a:pt x="69455" y="20760"/>
                  </a:lnTo>
                  <a:cubicBezTo>
                    <a:pt x="69394" y="20760"/>
                    <a:pt x="69364" y="20700"/>
                    <a:pt x="69334" y="20608"/>
                  </a:cubicBezTo>
                  <a:close/>
                  <a:moveTo>
                    <a:pt x="72555" y="20305"/>
                  </a:moveTo>
                  <a:cubicBezTo>
                    <a:pt x="72555" y="20365"/>
                    <a:pt x="72555" y="20426"/>
                    <a:pt x="72555" y="20457"/>
                  </a:cubicBezTo>
                  <a:lnTo>
                    <a:pt x="72890" y="20457"/>
                  </a:lnTo>
                  <a:lnTo>
                    <a:pt x="72890" y="20791"/>
                  </a:lnTo>
                  <a:cubicBezTo>
                    <a:pt x="72707" y="20730"/>
                    <a:pt x="72647" y="20578"/>
                    <a:pt x="72495" y="20457"/>
                  </a:cubicBezTo>
                  <a:lnTo>
                    <a:pt x="72343" y="20457"/>
                  </a:lnTo>
                  <a:lnTo>
                    <a:pt x="72555" y="20305"/>
                  </a:lnTo>
                  <a:close/>
                  <a:moveTo>
                    <a:pt x="69476" y="20777"/>
                  </a:moveTo>
                  <a:cubicBezTo>
                    <a:pt x="69506" y="20777"/>
                    <a:pt x="69526" y="20791"/>
                    <a:pt x="69546" y="20791"/>
                  </a:cubicBezTo>
                  <a:lnTo>
                    <a:pt x="69516" y="20821"/>
                  </a:lnTo>
                  <a:lnTo>
                    <a:pt x="69472" y="20777"/>
                  </a:lnTo>
                  <a:lnTo>
                    <a:pt x="69472" y="20777"/>
                  </a:lnTo>
                  <a:cubicBezTo>
                    <a:pt x="69474" y="20777"/>
                    <a:pt x="69475" y="20777"/>
                    <a:pt x="69476" y="20777"/>
                  </a:cubicBezTo>
                  <a:close/>
                  <a:moveTo>
                    <a:pt x="70762" y="20730"/>
                  </a:moveTo>
                  <a:lnTo>
                    <a:pt x="70762" y="20852"/>
                  </a:lnTo>
                  <a:lnTo>
                    <a:pt x="70701" y="20852"/>
                  </a:lnTo>
                  <a:lnTo>
                    <a:pt x="70701" y="20730"/>
                  </a:lnTo>
                  <a:close/>
                  <a:moveTo>
                    <a:pt x="34500" y="20852"/>
                  </a:moveTo>
                  <a:lnTo>
                    <a:pt x="34500" y="20943"/>
                  </a:lnTo>
                  <a:lnTo>
                    <a:pt x="34470" y="20943"/>
                  </a:lnTo>
                  <a:lnTo>
                    <a:pt x="34470" y="20852"/>
                  </a:lnTo>
                  <a:close/>
                  <a:moveTo>
                    <a:pt x="21673" y="20943"/>
                  </a:moveTo>
                  <a:lnTo>
                    <a:pt x="21703" y="21004"/>
                  </a:lnTo>
                  <a:cubicBezTo>
                    <a:pt x="21734" y="21004"/>
                    <a:pt x="21764" y="21034"/>
                    <a:pt x="21795" y="21034"/>
                  </a:cubicBezTo>
                  <a:lnTo>
                    <a:pt x="21764" y="21064"/>
                  </a:lnTo>
                  <a:lnTo>
                    <a:pt x="21703" y="21004"/>
                  </a:lnTo>
                  <a:cubicBezTo>
                    <a:pt x="21673" y="21004"/>
                    <a:pt x="21643" y="20973"/>
                    <a:pt x="21643" y="20973"/>
                  </a:cubicBezTo>
                  <a:lnTo>
                    <a:pt x="21673" y="20943"/>
                  </a:lnTo>
                  <a:close/>
                  <a:moveTo>
                    <a:pt x="73011" y="21034"/>
                  </a:moveTo>
                  <a:lnTo>
                    <a:pt x="73011" y="21064"/>
                  </a:lnTo>
                  <a:lnTo>
                    <a:pt x="72859" y="21064"/>
                  </a:lnTo>
                  <a:lnTo>
                    <a:pt x="72859" y="21034"/>
                  </a:lnTo>
                  <a:close/>
                  <a:moveTo>
                    <a:pt x="70580" y="21004"/>
                  </a:moveTo>
                  <a:lnTo>
                    <a:pt x="70610" y="21034"/>
                  </a:lnTo>
                  <a:lnTo>
                    <a:pt x="70574" y="21070"/>
                  </a:lnTo>
                  <a:lnTo>
                    <a:pt x="70574" y="21070"/>
                  </a:lnTo>
                  <a:cubicBezTo>
                    <a:pt x="70565" y="21045"/>
                    <a:pt x="70563" y="21020"/>
                    <a:pt x="70580" y="21004"/>
                  </a:cubicBezTo>
                  <a:close/>
                  <a:moveTo>
                    <a:pt x="70578" y="21079"/>
                  </a:moveTo>
                  <a:cubicBezTo>
                    <a:pt x="70589" y="21084"/>
                    <a:pt x="70599" y="21089"/>
                    <a:pt x="70610" y="21095"/>
                  </a:cubicBezTo>
                  <a:lnTo>
                    <a:pt x="70610" y="21125"/>
                  </a:lnTo>
                  <a:cubicBezTo>
                    <a:pt x="70598" y="21113"/>
                    <a:pt x="70586" y="21097"/>
                    <a:pt x="70578" y="21079"/>
                  </a:cubicBezTo>
                  <a:close/>
                  <a:moveTo>
                    <a:pt x="66689" y="20912"/>
                  </a:moveTo>
                  <a:lnTo>
                    <a:pt x="66811" y="21156"/>
                  </a:lnTo>
                  <a:lnTo>
                    <a:pt x="66568" y="21156"/>
                  </a:lnTo>
                  <a:lnTo>
                    <a:pt x="66689" y="20912"/>
                  </a:lnTo>
                  <a:close/>
                  <a:moveTo>
                    <a:pt x="68118" y="20943"/>
                  </a:moveTo>
                  <a:lnTo>
                    <a:pt x="68239" y="21064"/>
                  </a:lnTo>
                  <a:lnTo>
                    <a:pt x="68057" y="21064"/>
                  </a:lnTo>
                  <a:lnTo>
                    <a:pt x="68118" y="21156"/>
                  </a:lnTo>
                  <a:cubicBezTo>
                    <a:pt x="68072" y="21163"/>
                    <a:pt x="68027" y="21167"/>
                    <a:pt x="67981" y="21167"/>
                  </a:cubicBezTo>
                  <a:cubicBezTo>
                    <a:pt x="67846" y="21167"/>
                    <a:pt x="67715" y="21133"/>
                    <a:pt x="67601" y="21064"/>
                  </a:cubicBezTo>
                  <a:lnTo>
                    <a:pt x="67844" y="20943"/>
                  </a:lnTo>
                  <a:lnTo>
                    <a:pt x="67996" y="21034"/>
                  </a:lnTo>
                  <a:lnTo>
                    <a:pt x="68118" y="20943"/>
                  </a:lnTo>
                  <a:close/>
                  <a:moveTo>
                    <a:pt x="67236" y="21095"/>
                  </a:moveTo>
                  <a:lnTo>
                    <a:pt x="67236" y="21186"/>
                  </a:lnTo>
                  <a:lnTo>
                    <a:pt x="67206" y="21186"/>
                  </a:lnTo>
                  <a:lnTo>
                    <a:pt x="67206" y="21095"/>
                  </a:lnTo>
                  <a:close/>
                  <a:moveTo>
                    <a:pt x="67023" y="20943"/>
                  </a:moveTo>
                  <a:lnTo>
                    <a:pt x="67145" y="21216"/>
                  </a:lnTo>
                  <a:lnTo>
                    <a:pt x="66841" y="21064"/>
                  </a:lnTo>
                  <a:lnTo>
                    <a:pt x="67023" y="20943"/>
                  </a:lnTo>
                  <a:close/>
                  <a:moveTo>
                    <a:pt x="65321" y="21095"/>
                  </a:moveTo>
                  <a:lnTo>
                    <a:pt x="65352" y="21247"/>
                  </a:lnTo>
                  <a:lnTo>
                    <a:pt x="65291" y="21247"/>
                  </a:lnTo>
                  <a:lnTo>
                    <a:pt x="65291" y="21095"/>
                  </a:lnTo>
                  <a:close/>
                  <a:moveTo>
                    <a:pt x="65838" y="21186"/>
                  </a:moveTo>
                  <a:lnTo>
                    <a:pt x="65838" y="21247"/>
                  </a:lnTo>
                  <a:lnTo>
                    <a:pt x="65808" y="21247"/>
                  </a:lnTo>
                  <a:lnTo>
                    <a:pt x="65808" y="21186"/>
                  </a:lnTo>
                  <a:close/>
                  <a:moveTo>
                    <a:pt x="68270" y="21156"/>
                  </a:moveTo>
                  <a:cubicBezTo>
                    <a:pt x="68270" y="21186"/>
                    <a:pt x="68270" y="21216"/>
                    <a:pt x="68239" y="21247"/>
                  </a:cubicBezTo>
                  <a:lnTo>
                    <a:pt x="68239" y="21216"/>
                  </a:lnTo>
                  <a:lnTo>
                    <a:pt x="68270" y="21156"/>
                  </a:lnTo>
                  <a:close/>
                  <a:moveTo>
                    <a:pt x="68817" y="20669"/>
                  </a:moveTo>
                  <a:lnTo>
                    <a:pt x="69090" y="21034"/>
                  </a:lnTo>
                  <a:lnTo>
                    <a:pt x="69273" y="20730"/>
                  </a:lnTo>
                  <a:lnTo>
                    <a:pt x="69394" y="21034"/>
                  </a:lnTo>
                  <a:lnTo>
                    <a:pt x="69182" y="21156"/>
                  </a:lnTo>
                  <a:lnTo>
                    <a:pt x="69121" y="21095"/>
                  </a:lnTo>
                  <a:lnTo>
                    <a:pt x="68969" y="21247"/>
                  </a:lnTo>
                  <a:lnTo>
                    <a:pt x="68908" y="21095"/>
                  </a:lnTo>
                  <a:lnTo>
                    <a:pt x="68665" y="21095"/>
                  </a:lnTo>
                  <a:lnTo>
                    <a:pt x="68574" y="21247"/>
                  </a:lnTo>
                  <a:lnTo>
                    <a:pt x="68270" y="21156"/>
                  </a:lnTo>
                  <a:cubicBezTo>
                    <a:pt x="68330" y="20821"/>
                    <a:pt x="68604" y="20912"/>
                    <a:pt x="68786" y="20821"/>
                  </a:cubicBezTo>
                  <a:lnTo>
                    <a:pt x="68817" y="20669"/>
                  </a:lnTo>
                  <a:close/>
                  <a:moveTo>
                    <a:pt x="77170" y="20148"/>
                  </a:moveTo>
                  <a:cubicBezTo>
                    <a:pt x="77317" y="20148"/>
                    <a:pt x="77468" y="20188"/>
                    <a:pt x="77629" y="20188"/>
                  </a:cubicBezTo>
                  <a:cubicBezTo>
                    <a:pt x="77660" y="20188"/>
                    <a:pt x="77691" y="20186"/>
                    <a:pt x="77723" y="20183"/>
                  </a:cubicBezTo>
                  <a:lnTo>
                    <a:pt x="77723" y="20183"/>
                  </a:lnTo>
                  <a:cubicBezTo>
                    <a:pt x="77662" y="20335"/>
                    <a:pt x="77632" y="20457"/>
                    <a:pt x="77601" y="20578"/>
                  </a:cubicBezTo>
                  <a:lnTo>
                    <a:pt x="77510" y="20578"/>
                  </a:lnTo>
                  <a:lnTo>
                    <a:pt x="77510" y="20821"/>
                  </a:lnTo>
                  <a:lnTo>
                    <a:pt x="77176" y="21095"/>
                  </a:lnTo>
                  <a:lnTo>
                    <a:pt x="76993" y="21095"/>
                  </a:lnTo>
                  <a:lnTo>
                    <a:pt x="76932" y="21277"/>
                  </a:lnTo>
                  <a:lnTo>
                    <a:pt x="76872" y="21095"/>
                  </a:lnTo>
                  <a:lnTo>
                    <a:pt x="76325" y="21095"/>
                  </a:lnTo>
                  <a:lnTo>
                    <a:pt x="76325" y="20700"/>
                  </a:lnTo>
                  <a:lnTo>
                    <a:pt x="76659" y="20791"/>
                  </a:lnTo>
                  <a:cubicBezTo>
                    <a:pt x="76689" y="20548"/>
                    <a:pt x="76689" y="20548"/>
                    <a:pt x="76537" y="20305"/>
                  </a:cubicBezTo>
                  <a:lnTo>
                    <a:pt x="76355" y="20487"/>
                  </a:lnTo>
                  <a:lnTo>
                    <a:pt x="76264" y="20274"/>
                  </a:lnTo>
                  <a:lnTo>
                    <a:pt x="76233" y="20517"/>
                  </a:lnTo>
                  <a:lnTo>
                    <a:pt x="76081" y="20639"/>
                  </a:lnTo>
                  <a:lnTo>
                    <a:pt x="76142" y="21034"/>
                  </a:lnTo>
                  <a:cubicBezTo>
                    <a:pt x="76081" y="21110"/>
                    <a:pt x="75983" y="21110"/>
                    <a:pt x="75880" y="21110"/>
                  </a:cubicBezTo>
                  <a:cubicBezTo>
                    <a:pt x="75777" y="21110"/>
                    <a:pt x="75671" y="21110"/>
                    <a:pt x="75595" y="21186"/>
                  </a:cubicBezTo>
                  <a:cubicBezTo>
                    <a:pt x="75495" y="21161"/>
                    <a:pt x="75436" y="21011"/>
                    <a:pt x="75316" y="21011"/>
                  </a:cubicBezTo>
                  <a:cubicBezTo>
                    <a:pt x="75290" y="21011"/>
                    <a:pt x="75262" y="21018"/>
                    <a:pt x="75230" y="21034"/>
                  </a:cubicBezTo>
                  <a:lnTo>
                    <a:pt x="75169" y="21186"/>
                  </a:lnTo>
                  <a:lnTo>
                    <a:pt x="74774" y="21064"/>
                  </a:lnTo>
                  <a:lnTo>
                    <a:pt x="74774" y="20882"/>
                  </a:lnTo>
                  <a:lnTo>
                    <a:pt x="75048" y="21064"/>
                  </a:lnTo>
                  <a:lnTo>
                    <a:pt x="75048" y="20730"/>
                  </a:lnTo>
                  <a:lnTo>
                    <a:pt x="74866" y="20700"/>
                  </a:lnTo>
                  <a:lnTo>
                    <a:pt x="74744" y="20578"/>
                  </a:lnTo>
                  <a:lnTo>
                    <a:pt x="74531" y="20578"/>
                  </a:lnTo>
                  <a:cubicBezTo>
                    <a:pt x="74482" y="20504"/>
                    <a:pt x="74393" y="20470"/>
                    <a:pt x="74361" y="20363"/>
                  </a:cubicBezTo>
                  <a:lnTo>
                    <a:pt x="74361" y="20363"/>
                  </a:lnTo>
                  <a:cubicBezTo>
                    <a:pt x="74403" y="20332"/>
                    <a:pt x="74439" y="20320"/>
                    <a:pt x="74470" y="20320"/>
                  </a:cubicBezTo>
                  <a:cubicBezTo>
                    <a:pt x="74553" y="20320"/>
                    <a:pt x="74606" y="20409"/>
                    <a:pt x="74683" y="20487"/>
                  </a:cubicBezTo>
                  <a:lnTo>
                    <a:pt x="74805" y="20274"/>
                  </a:lnTo>
                  <a:lnTo>
                    <a:pt x="74957" y="20365"/>
                  </a:lnTo>
                  <a:lnTo>
                    <a:pt x="75109" y="20274"/>
                  </a:lnTo>
                  <a:cubicBezTo>
                    <a:pt x="75169" y="20274"/>
                    <a:pt x="75244" y="20342"/>
                    <a:pt x="75323" y="20342"/>
                  </a:cubicBezTo>
                  <a:cubicBezTo>
                    <a:pt x="75362" y="20342"/>
                    <a:pt x="75403" y="20325"/>
                    <a:pt x="75443" y="20274"/>
                  </a:cubicBezTo>
                  <a:cubicBezTo>
                    <a:pt x="75449" y="20268"/>
                    <a:pt x="75459" y="20266"/>
                    <a:pt x="75472" y="20266"/>
                  </a:cubicBezTo>
                  <a:cubicBezTo>
                    <a:pt x="75522" y="20266"/>
                    <a:pt x="75619" y="20305"/>
                    <a:pt x="75717" y="20305"/>
                  </a:cubicBezTo>
                  <a:cubicBezTo>
                    <a:pt x="75823" y="20213"/>
                    <a:pt x="75967" y="20206"/>
                    <a:pt x="76119" y="20206"/>
                  </a:cubicBezTo>
                  <a:cubicBezTo>
                    <a:pt x="76150" y="20206"/>
                    <a:pt x="76180" y="20206"/>
                    <a:pt x="76211" y="20206"/>
                  </a:cubicBezTo>
                  <a:cubicBezTo>
                    <a:pt x="76334" y="20206"/>
                    <a:pt x="76458" y="20201"/>
                    <a:pt x="76568" y="20153"/>
                  </a:cubicBezTo>
                  <a:cubicBezTo>
                    <a:pt x="76689" y="20153"/>
                    <a:pt x="76791" y="20191"/>
                    <a:pt x="76890" y="20191"/>
                  </a:cubicBezTo>
                  <a:cubicBezTo>
                    <a:pt x="76914" y="20191"/>
                    <a:pt x="76939" y="20189"/>
                    <a:pt x="76963" y="20183"/>
                  </a:cubicBezTo>
                  <a:cubicBezTo>
                    <a:pt x="77032" y="20157"/>
                    <a:pt x="77100" y="20148"/>
                    <a:pt x="77170" y="20148"/>
                  </a:cubicBezTo>
                  <a:close/>
                  <a:moveTo>
                    <a:pt x="64805" y="21186"/>
                  </a:moveTo>
                  <a:lnTo>
                    <a:pt x="64835" y="21308"/>
                  </a:lnTo>
                  <a:lnTo>
                    <a:pt x="64774" y="21308"/>
                  </a:lnTo>
                  <a:lnTo>
                    <a:pt x="64774" y="21186"/>
                  </a:lnTo>
                  <a:close/>
                  <a:moveTo>
                    <a:pt x="71613" y="20517"/>
                  </a:moveTo>
                  <a:lnTo>
                    <a:pt x="72191" y="20973"/>
                  </a:lnTo>
                  <a:lnTo>
                    <a:pt x="72525" y="20760"/>
                  </a:lnTo>
                  <a:cubicBezTo>
                    <a:pt x="72582" y="20818"/>
                    <a:pt x="72628" y="20899"/>
                    <a:pt x="72654" y="20990"/>
                  </a:cubicBezTo>
                  <a:lnTo>
                    <a:pt x="72654" y="20990"/>
                  </a:lnTo>
                  <a:cubicBezTo>
                    <a:pt x="72581" y="21038"/>
                    <a:pt x="72499" y="21066"/>
                    <a:pt x="72420" y="21066"/>
                  </a:cubicBezTo>
                  <a:cubicBezTo>
                    <a:pt x="72372" y="21066"/>
                    <a:pt x="72325" y="21056"/>
                    <a:pt x="72282" y="21034"/>
                  </a:cubicBezTo>
                  <a:lnTo>
                    <a:pt x="72252" y="21247"/>
                  </a:lnTo>
                  <a:cubicBezTo>
                    <a:pt x="72213" y="21276"/>
                    <a:pt x="72177" y="21286"/>
                    <a:pt x="72144" y="21286"/>
                  </a:cubicBezTo>
                  <a:cubicBezTo>
                    <a:pt x="72072" y="21286"/>
                    <a:pt x="72010" y="21237"/>
                    <a:pt x="71948" y="21216"/>
                  </a:cubicBezTo>
                  <a:lnTo>
                    <a:pt x="71765" y="21308"/>
                  </a:lnTo>
                  <a:lnTo>
                    <a:pt x="71704" y="21004"/>
                  </a:lnTo>
                  <a:lnTo>
                    <a:pt x="71583" y="21247"/>
                  </a:lnTo>
                  <a:lnTo>
                    <a:pt x="71218" y="21064"/>
                  </a:lnTo>
                  <a:lnTo>
                    <a:pt x="71005" y="21064"/>
                  </a:lnTo>
                  <a:lnTo>
                    <a:pt x="70853" y="21247"/>
                  </a:lnTo>
                  <a:lnTo>
                    <a:pt x="70853" y="20791"/>
                  </a:lnTo>
                  <a:cubicBezTo>
                    <a:pt x="70944" y="20669"/>
                    <a:pt x="71127" y="20760"/>
                    <a:pt x="71309" y="20639"/>
                  </a:cubicBezTo>
                  <a:lnTo>
                    <a:pt x="71309" y="20639"/>
                  </a:lnTo>
                  <a:lnTo>
                    <a:pt x="71218" y="20791"/>
                  </a:lnTo>
                  <a:lnTo>
                    <a:pt x="71279" y="20852"/>
                  </a:lnTo>
                  <a:lnTo>
                    <a:pt x="71218" y="20943"/>
                  </a:lnTo>
                  <a:cubicBezTo>
                    <a:pt x="71248" y="20973"/>
                    <a:pt x="71309" y="20973"/>
                    <a:pt x="71309" y="20973"/>
                  </a:cubicBezTo>
                  <a:cubicBezTo>
                    <a:pt x="71370" y="20943"/>
                    <a:pt x="71400" y="20882"/>
                    <a:pt x="71431" y="20821"/>
                  </a:cubicBezTo>
                  <a:cubicBezTo>
                    <a:pt x="71492" y="20730"/>
                    <a:pt x="71552" y="20639"/>
                    <a:pt x="71613" y="20517"/>
                  </a:cubicBezTo>
                  <a:close/>
                  <a:moveTo>
                    <a:pt x="69692" y="20781"/>
                  </a:moveTo>
                  <a:cubicBezTo>
                    <a:pt x="69757" y="20781"/>
                    <a:pt x="69882" y="20811"/>
                    <a:pt x="70185" y="20882"/>
                  </a:cubicBezTo>
                  <a:lnTo>
                    <a:pt x="70215" y="21004"/>
                  </a:lnTo>
                  <a:lnTo>
                    <a:pt x="70397" y="21004"/>
                  </a:lnTo>
                  <a:cubicBezTo>
                    <a:pt x="70468" y="21027"/>
                    <a:pt x="70521" y="21051"/>
                    <a:pt x="70570" y="21075"/>
                  </a:cubicBezTo>
                  <a:lnTo>
                    <a:pt x="70570" y="21075"/>
                  </a:lnTo>
                  <a:lnTo>
                    <a:pt x="70549" y="21095"/>
                  </a:lnTo>
                  <a:cubicBezTo>
                    <a:pt x="70489" y="21156"/>
                    <a:pt x="70397" y="21216"/>
                    <a:pt x="70306" y="21247"/>
                  </a:cubicBezTo>
                  <a:lnTo>
                    <a:pt x="70215" y="21064"/>
                  </a:lnTo>
                  <a:lnTo>
                    <a:pt x="69911" y="21338"/>
                  </a:lnTo>
                  <a:lnTo>
                    <a:pt x="69607" y="21125"/>
                  </a:lnTo>
                  <a:lnTo>
                    <a:pt x="69607" y="20821"/>
                  </a:lnTo>
                  <a:cubicBezTo>
                    <a:pt x="69632" y="20796"/>
                    <a:pt x="69647" y="20781"/>
                    <a:pt x="69692" y="20781"/>
                  </a:cubicBezTo>
                  <a:close/>
                  <a:moveTo>
                    <a:pt x="74337" y="20381"/>
                  </a:moveTo>
                  <a:lnTo>
                    <a:pt x="74337" y="20381"/>
                  </a:lnTo>
                  <a:cubicBezTo>
                    <a:pt x="74311" y="20616"/>
                    <a:pt x="74284" y="20749"/>
                    <a:pt x="74258" y="20882"/>
                  </a:cubicBezTo>
                  <a:lnTo>
                    <a:pt x="74410" y="20791"/>
                  </a:lnTo>
                  <a:cubicBezTo>
                    <a:pt x="74410" y="20760"/>
                    <a:pt x="74410" y="20760"/>
                    <a:pt x="74410" y="20730"/>
                  </a:cubicBezTo>
                  <a:lnTo>
                    <a:pt x="74440" y="20760"/>
                  </a:lnTo>
                  <a:lnTo>
                    <a:pt x="74379" y="20821"/>
                  </a:lnTo>
                  <a:lnTo>
                    <a:pt x="74379" y="21125"/>
                  </a:lnTo>
                  <a:cubicBezTo>
                    <a:pt x="74258" y="21064"/>
                    <a:pt x="74227" y="21004"/>
                    <a:pt x="74227" y="20912"/>
                  </a:cubicBezTo>
                  <a:lnTo>
                    <a:pt x="74014" y="21004"/>
                  </a:lnTo>
                  <a:lnTo>
                    <a:pt x="74014" y="20700"/>
                  </a:lnTo>
                  <a:lnTo>
                    <a:pt x="73802" y="20517"/>
                  </a:lnTo>
                  <a:lnTo>
                    <a:pt x="73802" y="20517"/>
                  </a:lnTo>
                  <a:cubicBezTo>
                    <a:pt x="73741" y="20669"/>
                    <a:pt x="73893" y="20700"/>
                    <a:pt x="73954" y="20821"/>
                  </a:cubicBezTo>
                  <a:lnTo>
                    <a:pt x="73832" y="21247"/>
                  </a:lnTo>
                  <a:lnTo>
                    <a:pt x="73346" y="21368"/>
                  </a:lnTo>
                  <a:lnTo>
                    <a:pt x="73042" y="21156"/>
                  </a:lnTo>
                  <a:lnTo>
                    <a:pt x="73011" y="20912"/>
                  </a:lnTo>
                  <a:lnTo>
                    <a:pt x="73194" y="20821"/>
                  </a:lnTo>
                  <a:lnTo>
                    <a:pt x="73619" y="21064"/>
                  </a:lnTo>
                  <a:lnTo>
                    <a:pt x="73771" y="20791"/>
                  </a:lnTo>
                  <a:cubicBezTo>
                    <a:pt x="73711" y="20669"/>
                    <a:pt x="73559" y="20639"/>
                    <a:pt x="73559" y="20457"/>
                  </a:cubicBezTo>
                  <a:lnTo>
                    <a:pt x="73559" y="20457"/>
                  </a:lnTo>
                  <a:lnTo>
                    <a:pt x="73771" y="20517"/>
                  </a:lnTo>
                  <a:cubicBezTo>
                    <a:pt x="73805" y="20461"/>
                    <a:pt x="73834" y="20442"/>
                    <a:pt x="73860" y="20442"/>
                  </a:cubicBezTo>
                  <a:cubicBezTo>
                    <a:pt x="73903" y="20442"/>
                    <a:pt x="73934" y="20498"/>
                    <a:pt x="73954" y="20517"/>
                  </a:cubicBezTo>
                  <a:lnTo>
                    <a:pt x="74288" y="20426"/>
                  </a:lnTo>
                  <a:cubicBezTo>
                    <a:pt x="74305" y="20409"/>
                    <a:pt x="74322" y="20394"/>
                    <a:pt x="74337" y="20381"/>
                  </a:cubicBezTo>
                  <a:close/>
                  <a:moveTo>
                    <a:pt x="7174" y="21338"/>
                  </a:moveTo>
                  <a:cubicBezTo>
                    <a:pt x="7235" y="21368"/>
                    <a:pt x="7296" y="21429"/>
                    <a:pt x="7326" y="21490"/>
                  </a:cubicBezTo>
                  <a:lnTo>
                    <a:pt x="7174" y="21490"/>
                  </a:lnTo>
                  <a:lnTo>
                    <a:pt x="7174" y="21338"/>
                  </a:lnTo>
                  <a:close/>
                  <a:moveTo>
                    <a:pt x="77510" y="21642"/>
                  </a:moveTo>
                  <a:lnTo>
                    <a:pt x="77510" y="21672"/>
                  </a:lnTo>
                  <a:lnTo>
                    <a:pt x="77419" y="21672"/>
                  </a:lnTo>
                  <a:lnTo>
                    <a:pt x="77419" y="21642"/>
                  </a:lnTo>
                  <a:close/>
                  <a:moveTo>
                    <a:pt x="64470" y="21551"/>
                  </a:moveTo>
                  <a:lnTo>
                    <a:pt x="64653" y="21672"/>
                  </a:lnTo>
                  <a:lnTo>
                    <a:pt x="64622" y="21703"/>
                  </a:lnTo>
                  <a:lnTo>
                    <a:pt x="64470" y="21703"/>
                  </a:lnTo>
                  <a:lnTo>
                    <a:pt x="64470" y="21551"/>
                  </a:lnTo>
                  <a:close/>
                  <a:moveTo>
                    <a:pt x="4530" y="21733"/>
                  </a:moveTo>
                  <a:lnTo>
                    <a:pt x="4530" y="21764"/>
                  </a:lnTo>
                  <a:lnTo>
                    <a:pt x="4469" y="21764"/>
                  </a:lnTo>
                  <a:lnTo>
                    <a:pt x="4469" y="21733"/>
                  </a:lnTo>
                  <a:close/>
                  <a:moveTo>
                    <a:pt x="62950" y="21703"/>
                  </a:moveTo>
                  <a:lnTo>
                    <a:pt x="62950" y="21764"/>
                  </a:lnTo>
                  <a:lnTo>
                    <a:pt x="62920" y="21764"/>
                  </a:lnTo>
                  <a:lnTo>
                    <a:pt x="62920" y="21703"/>
                  </a:lnTo>
                  <a:close/>
                  <a:moveTo>
                    <a:pt x="69455" y="21733"/>
                  </a:moveTo>
                  <a:lnTo>
                    <a:pt x="69455" y="21764"/>
                  </a:lnTo>
                  <a:lnTo>
                    <a:pt x="69394" y="21764"/>
                  </a:lnTo>
                  <a:lnTo>
                    <a:pt x="69394" y="21733"/>
                  </a:lnTo>
                  <a:close/>
                  <a:moveTo>
                    <a:pt x="21916" y="21794"/>
                  </a:moveTo>
                  <a:lnTo>
                    <a:pt x="21916" y="21824"/>
                  </a:lnTo>
                  <a:lnTo>
                    <a:pt x="21855" y="21824"/>
                  </a:lnTo>
                  <a:lnTo>
                    <a:pt x="21855" y="21794"/>
                  </a:lnTo>
                  <a:close/>
                  <a:moveTo>
                    <a:pt x="64622" y="21703"/>
                  </a:moveTo>
                  <a:lnTo>
                    <a:pt x="64622" y="21703"/>
                  </a:lnTo>
                  <a:cubicBezTo>
                    <a:pt x="64653" y="21733"/>
                    <a:pt x="64683" y="21794"/>
                    <a:pt x="64683" y="21855"/>
                  </a:cubicBezTo>
                  <a:lnTo>
                    <a:pt x="64653" y="21855"/>
                  </a:lnTo>
                  <a:lnTo>
                    <a:pt x="64622" y="21703"/>
                  </a:lnTo>
                  <a:close/>
                  <a:moveTo>
                    <a:pt x="78008" y="21161"/>
                  </a:moveTo>
                  <a:cubicBezTo>
                    <a:pt x="78060" y="21161"/>
                    <a:pt x="78117" y="21174"/>
                    <a:pt x="78179" y="21186"/>
                  </a:cubicBezTo>
                  <a:lnTo>
                    <a:pt x="78118" y="21460"/>
                  </a:lnTo>
                  <a:lnTo>
                    <a:pt x="78209" y="21551"/>
                  </a:lnTo>
                  <a:lnTo>
                    <a:pt x="78148" y="21855"/>
                  </a:lnTo>
                  <a:lnTo>
                    <a:pt x="77814" y="21612"/>
                  </a:lnTo>
                  <a:lnTo>
                    <a:pt x="77814" y="21277"/>
                  </a:lnTo>
                  <a:cubicBezTo>
                    <a:pt x="77868" y="21187"/>
                    <a:pt x="77932" y="21161"/>
                    <a:pt x="78008" y="21161"/>
                  </a:cubicBezTo>
                  <a:close/>
                  <a:moveTo>
                    <a:pt x="64166" y="21764"/>
                  </a:moveTo>
                  <a:lnTo>
                    <a:pt x="64166" y="21916"/>
                  </a:lnTo>
                  <a:lnTo>
                    <a:pt x="64105" y="21916"/>
                  </a:lnTo>
                  <a:lnTo>
                    <a:pt x="64105" y="21764"/>
                  </a:lnTo>
                  <a:close/>
                  <a:moveTo>
                    <a:pt x="5624" y="21855"/>
                  </a:moveTo>
                  <a:lnTo>
                    <a:pt x="5624" y="21946"/>
                  </a:lnTo>
                  <a:lnTo>
                    <a:pt x="5594" y="21946"/>
                  </a:lnTo>
                  <a:lnTo>
                    <a:pt x="5594" y="21855"/>
                  </a:lnTo>
                  <a:close/>
                  <a:moveTo>
                    <a:pt x="77996" y="21855"/>
                  </a:moveTo>
                  <a:lnTo>
                    <a:pt x="77996" y="21946"/>
                  </a:lnTo>
                  <a:lnTo>
                    <a:pt x="77966" y="21946"/>
                  </a:lnTo>
                  <a:lnTo>
                    <a:pt x="77966" y="21855"/>
                  </a:lnTo>
                  <a:close/>
                  <a:moveTo>
                    <a:pt x="72768" y="21551"/>
                  </a:moveTo>
                  <a:cubicBezTo>
                    <a:pt x="72768" y="21672"/>
                    <a:pt x="72799" y="21764"/>
                    <a:pt x="72799" y="21855"/>
                  </a:cubicBezTo>
                  <a:cubicBezTo>
                    <a:pt x="72799" y="21855"/>
                    <a:pt x="72859" y="21916"/>
                    <a:pt x="72859" y="21916"/>
                  </a:cubicBezTo>
                  <a:lnTo>
                    <a:pt x="72616" y="22007"/>
                  </a:lnTo>
                  <a:cubicBezTo>
                    <a:pt x="72647" y="21855"/>
                    <a:pt x="72555" y="21672"/>
                    <a:pt x="72768" y="21551"/>
                  </a:cubicBezTo>
                  <a:close/>
                  <a:moveTo>
                    <a:pt x="5867" y="22067"/>
                  </a:moveTo>
                  <a:lnTo>
                    <a:pt x="5867" y="22067"/>
                  </a:lnTo>
                  <a:cubicBezTo>
                    <a:pt x="5888" y="22088"/>
                    <a:pt x="5880" y="22124"/>
                    <a:pt x="5823" y="22124"/>
                  </a:cubicBezTo>
                  <a:cubicBezTo>
                    <a:pt x="5798" y="22124"/>
                    <a:pt x="5762" y="22117"/>
                    <a:pt x="5715" y="22098"/>
                  </a:cubicBezTo>
                  <a:lnTo>
                    <a:pt x="5867" y="22067"/>
                  </a:lnTo>
                  <a:close/>
                  <a:moveTo>
                    <a:pt x="77692" y="21946"/>
                  </a:moveTo>
                  <a:lnTo>
                    <a:pt x="77875" y="22037"/>
                  </a:lnTo>
                  <a:lnTo>
                    <a:pt x="77844" y="22159"/>
                  </a:lnTo>
                  <a:lnTo>
                    <a:pt x="77571" y="22037"/>
                  </a:lnTo>
                  <a:lnTo>
                    <a:pt x="77692" y="21946"/>
                  </a:lnTo>
                  <a:close/>
                  <a:moveTo>
                    <a:pt x="5381" y="22159"/>
                  </a:moveTo>
                  <a:lnTo>
                    <a:pt x="5381" y="22250"/>
                  </a:lnTo>
                  <a:lnTo>
                    <a:pt x="5351" y="22250"/>
                  </a:lnTo>
                  <a:lnTo>
                    <a:pt x="5351" y="22159"/>
                  </a:lnTo>
                  <a:close/>
                  <a:moveTo>
                    <a:pt x="8269" y="22159"/>
                  </a:moveTo>
                  <a:lnTo>
                    <a:pt x="8269" y="22250"/>
                  </a:lnTo>
                  <a:lnTo>
                    <a:pt x="8238" y="22250"/>
                  </a:lnTo>
                  <a:lnTo>
                    <a:pt x="8238" y="22159"/>
                  </a:lnTo>
                  <a:close/>
                  <a:moveTo>
                    <a:pt x="8816" y="22128"/>
                  </a:moveTo>
                  <a:lnTo>
                    <a:pt x="8785" y="22280"/>
                  </a:lnTo>
                  <a:lnTo>
                    <a:pt x="8755" y="22280"/>
                  </a:lnTo>
                  <a:lnTo>
                    <a:pt x="8755" y="22128"/>
                  </a:lnTo>
                  <a:close/>
                  <a:moveTo>
                    <a:pt x="79546" y="22159"/>
                  </a:moveTo>
                  <a:lnTo>
                    <a:pt x="79577" y="22280"/>
                  </a:lnTo>
                  <a:lnTo>
                    <a:pt x="79516" y="22280"/>
                  </a:lnTo>
                  <a:lnTo>
                    <a:pt x="79516" y="22159"/>
                  </a:lnTo>
                  <a:close/>
                  <a:moveTo>
                    <a:pt x="4317" y="22341"/>
                  </a:moveTo>
                  <a:lnTo>
                    <a:pt x="4317" y="22371"/>
                  </a:lnTo>
                  <a:lnTo>
                    <a:pt x="4226" y="22371"/>
                  </a:lnTo>
                  <a:lnTo>
                    <a:pt x="4226" y="22341"/>
                  </a:lnTo>
                  <a:close/>
                  <a:moveTo>
                    <a:pt x="59425" y="22037"/>
                  </a:moveTo>
                  <a:lnTo>
                    <a:pt x="59698" y="22159"/>
                  </a:lnTo>
                  <a:lnTo>
                    <a:pt x="59516" y="22371"/>
                  </a:lnTo>
                  <a:cubicBezTo>
                    <a:pt x="59485" y="22280"/>
                    <a:pt x="59455" y="22189"/>
                    <a:pt x="59425" y="22037"/>
                  </a:cubicBezTo>
                  <a:close/>
                  <a:moveTo>
                    <a:pt x="78300" y="22067"/>
                  </a:moveTo>
                  <a:cubicBezTo>
                    <a:pt x="78513" y="22159"/>
                    <a:pt x="78422" y="22311"/>
                    <a:pt x="78391" y="22463"/>
                  </a:cubicBezTo>
                  <a:cubicBezTo>
                    <a:pt x="78391" y="22371"/>
                    <a:pt x="78361" y="22311"/>
                    <a:pt x="78361" y="22250"/>
                  </a:cubicBezTo>
                  <a:cubicBezTo>
                    <a:pt x="78331" y="22189"/>
                    <a:pt x="78300" y="22128"/>
                    <a:pt x="78300" y="22067"/>
                  </a:cubicBezTo>
                  <a:close/>
                  <a:moveTo>
                    <a:pt x="81218" y="22402"/>
                  </a:moveTo>
                  <a:lnTo>
                    <a:pt x="81218" y="22463"/>
                  </a:lnTo>
                  <a:lnTo>
                    <a:pt x="81188" y="22463"/>
                  </a:lnTo>
                  <a:lnTo>
                    <a:pt x="81188" y="22402"/>
                  </a:lnTo>
                  <a:close/>
                  <a:moveTo>
                    <a:pt x="80702" y="22189"/>
                  </a:moveTo>
                  <a:lnTo>
                    <a:pt x="80702" y="22189"/>
                  </a:lnTo>
                  <a:cubicBezTo>
                    <a:pt x="80823" y="22250"/>
                    <a:pt x="80884" y="22341"/>
                    <a:pt x="80762" y="22493"/>
                  </a:cubicBezTo>
                  <a:cubicBezTo>
                    <a:pt x="80702" y="22371"/>
                    <a:pt x="80610" y="22311"/>
                    <a:pt x="80702" y="22189"/>
                  </a:cubicBezTo>
                  <a:close/>
                  <a:moveTo>
                    <a:pt x="3831" y="22189"/>
                  </a:moveTo>
                  <a:lnTo>
                    <a:pt x="4013" y="22341"/>
                  </a:lnTo>
                  <a:cubicBezTo>
                    <a:pt x="3944" y="22411"/>
                    <a:pt x="3892" y="22534"/>
                    <a:pt x="3763" y="22534"/>
                  </a:cubicBezTo>
                  <a:cubicBezTo>
                    <a:pt x="3723" y="22534"/>
                    <a:pt x="3675" y="22522"/>
                    <a:pt x="3618" y="22493"/>
                  </a:cubicBezTo>
                  <a:lnTo>
                    <a:pt x="3770" y="22432"/>
                  </a:lnTo>
                  <a:lnTo>
                    <a:pt x="3831" y="22189"/>
                  </a:lnTo>
                  <a:close/>
                  <a:moveTo>
                    <a:pt x="80732" y="22523"/>
                  </a:moveTo>
                  <a:cubicBezTo>
                    <a:pt x="80732" y="22534"/>
                    <a:pt x="80732" y="22544"/>
                    <a:pt x="80732" y="22554"/>
                  </a:cubicBezTo>
                  <a:lnTo>
                    <a:pt x="80702" y="22554"/>
                  </a:lnTo>
                  <a:lnTo>
                    <a:pt x="80732" y="22523"/>
                  </a:lnTo>
                  <a:close/>
                  <a:moveTo>
                    <a:pt x="4074" y="22463"/>
                  </a:moveTo>
                  <a:lnTo>
                    <a:pt x="4074" y="22615"/>
                  </a:lnTo>
                  <a:lnTo>
                    <a:pt x="4044" y="22615"/>
                  </a:lnTo>
                  <a:lnTo>
                    <a:pt x="4044" y="22463"/>
                  </a:lnTo>
                  <a:close/>
                  <a:moveTo>
                    <a:pt x="4621" y="22098"/>
                  </a:moveTo>
                  <a:lnTo>
                    <a:pt x="4986" y="22189"/>
                  </a:lnTo>
                  <a:lnTo>
                    <a:pt x="4986" y="22280"/>
                  </a:lnTo>
                  <a:cubicBezTo>
                    <a:pt x="4712" y="22341"/>
                    <a:pt x="4712" y="22341"/>
                    <a:pt x="4651" y="22615"/>
                  </a:cubicBezTo>
                  <a:lnTo>
                    <a:pt x="4469" y="22432"/>
                  </a:lnTo>
                  <a:lnTo>
                    <a:pt x="4621" y="22098"/>
                  </a:lnTo>
                  <a:close/>
                  <a:moveTo>
                    <a:pt x="47388" y="22615"/>
                  </a:moveTo>
                  <a:lnTo>
                    <a:pt x="47418" y="22645"/>
                  </a:lnTo>
                  <a:lnTo>
                    <a:pt x="47357" y="22675"/>
                  </a:lnTo>
                  <a:cubicBezTo>
                    <a:pt x="47357" y="22645"/>
                    <a:pt x="47357" y="22615"/>
                    <a:pt x="47388" y="22615"/>
                  </a:cubicBezTo>
                  <a:close/>
                  <a:moveTo>
                    <a:pt x="5989" y="22615"/>
                  </a:moveTo>
                  <a:lnTo>
                    <a:pt x="5989" y="22706"/>
                  </a:lnTo>
                  <a:lnTo>
                    <a:pt x="5958" y="22706"/>
                  </a:lnTo>
                  <a:lnTo>
                    <a:pt x="5958" y="22615"/>
                  </a:lnTo>
                  <a:close/>
                  <a:moveTo>
                    <a:pt x="78665" y="22706"/>
                  </a:moveTo>
                  <a:lnTo>
                    <a:pt x="78665" y="22736"/>
                  </a:lnTo>
                  <a:lnTo>
                    <a:pt x="78565" y="22761"/>
                  </a:lnTo>
                  <a:lnTo>
                    <a:pt x="78565" y="22761"/>
                  </a:lnTo>
                  <a:cubicBezTo>
                    <a:pt x="78597" y="22706"/>
                    <a:pt x="78624" y="22706"/>
                    <a:pt x="78665" y="22706"/>
                  </a:cubicBezTo>
                  <a:close/>
                  <a:moveTo>
                    <a:pt x="47357" y="22675"/>
                  </a:moveTo>
                  <a:cubicBezTo>
                    <a:pt x="47357" y="22706"/>
                    <a:pt x="47327" y="22736"/>
                    <a:pt x="47327" y="22767"/>
                  </a:cubicBezTo>
                  <a:lnTo>
                    <a:pt x="47297" y="22736"/>
                  </a:lnTo>
                  <a:lnTo>
                    <a:pt x="47357" y="22675"/>
                  </a:lnTo>
                  <a:close/>
                  <a:moveTo>
                    <a:pt x="78969" y="22706"/>
                  </a:moveTo>
                  <a:lnTo>
                    <a:pt x="78969" y="22797"/>
                  </a:lnTo>
                  <a:lnTo>
                    <a:pt x="78787" y="22858"/>
                  </a:lnTo>
                  <a:lnTo>
                    <a:pt x="78756" y="22706"/>
                  </a:lnTo>
                  <a:close/>
                  <a:moveTo>
                    <a:pt x="3648" y="22767"/>
                  </a:moveTo>
                  <a:lnTo>
                    <a:pt x="3648" y="22979"/>
                  </a:lnTo>
                  <a:lnTo>
                    <a:pt x="3618" y="22979"/>
                  </a:lnTo>
                  <a:lnTo>
                    <a:pt x="3588" y="22767"/>
                  </a:lnTo>
                  <a:close/>
                  <a:moveTo>
                    <a:pt x="4895" y="22949"/>
                  </a:moveTo>
                  <a:lnTo>
                    <a:pt x="4895" y="22979"/>
                  </a:lnTo>
                  <a:lnTo>
                    <a:pt x="4834" y="22979"/>
                  </a:lnTo>
                  <a:lnTo>
                    <a:pt x="4834" y="22949"/>
                  </a:lnTo>
                  <a:close/>
                  <a:moveTo>
                    <a:pt x="3344" y="22919"/>
                  </a:moveTo>
                  <a:lnTo>
                    <a:pt x="3375" y="23040"/>
                  </a:lnTo>
                  <a:lnTo>
                    <a:pt x="3314" y="23040"/>
                  </a:lnTo>
                  <a:lnTo>
                    <a:pt x="3314" y="22919"/>
                  </a:lnTo>
                  <a:close/>
                  <a:moveTo>
                    <a:pt x="4895" y="23071"/>
                  </a:moveTo>
                  <a:lnTo>
                    <a:pt x="4895" y="23101"/>
                  </a:lnTo>
                  <a:lnTo>
                    <a:pt x="4773" y="23131"/>
                  </a:lnTo>
                  <a:lnTo>
                    <a:pt x="4773" y="23071"/>
                  </a:lnTo>
                  <a:close/>
                  <a:moveTo>
                    <a:pt x="78087" y="22554"/>
                  </a:moveTo>
                  <a:lnTo>
                    <a:pt x="78239" y="22797"/>
                  </a:lnTo>
                  <a:lnTo>
                    <a:pt x="78361" y="22675"/>
                  </a:lnTo>
                  <a:cubicBezTo>
                    <a:pt x="78415" y="22711"/>
                    <a:pt x="78468" y="22736"/>
                    <a:pt x="78497" y="22776"/>
                  </a:cubicBezTo>
                  <a:lnTo>
                    <a:pt x="78497" y="22776"/>
                  </a:lnTo>
                  <a:cubicBezTo>
                    <a:pt x="78412" y="22894"/>
                    <a:pt x="78302" y="22984"/>
                    <a:pt x="78148" y="23010"/>
                  </a:cubicBezTo>
                  <a:lnTo>
                    <a:pt x="78239" y="23131"/>
                  </a:lnTo>
                  <a:cubicBezTo>
                    <a:pt x="78210" y="23143"/>
                    <a:pt x="78186" y="23148"/>
                    <a:pt x="78165" y="23148"/>
                  </a:cubicBezTo>
                  <a:cubicBezTo>
                    <a:pt x="78075" y="23148"/>
                    <a:pt x="78045" y="23059"/>
                    <a:pt x="77996" y="23010"/>
                  </a:cubicBezTo>
                  <a:lnTo>
                    <a:pt x="77692" y="23071"/>
                  </a:lnTo>
                  <a:lnTo>
                    <a:pt x="77571" y="22979"/>
                  </a:lnTo>
                  <a:lnTo>
                    <a:pt x="77571" y="22675"/>
                  </a:lnTo>
                  <a:lnTo>
                    <a:pt x="77753" y="22736"/>
                  </a:lnTo>
                  <a:lnTo>
                    <a:pt x="77966" y="22645"/>
                  </a:lnTo>
                  <a:lnTo>
                    <a:pt x="77966" y="22645"/>
                  </a:lnTo>
                  <a:lnTo>
                    <a:pt x="77844" y="22827"/>
                  </a:lnTo>
                  <a:lnTo>
                    <a:pt x="77966" y="22888"/>
                  </a:lnTo>
                  <a:lnTo>
                    <a:pt x="78087" y="22554"/>
                  </a:lnTo>
                  <a:close/>
                  <a:moveTo>
                    <a:pt x="62798" y="23071"/>
                  </a:moveTo>
                  <a:lnTo>
                    <a:pt x="62798" y="23162"/>
                  </a:lnTo>
                  <a:lnTo>
                    <a:pt x="62768" y="23162"/>
                  </a:lnTo>
                  <a:lnTo>
                    <a:pt x="62768" y="23071"/>
                  </a:lnTo>
                  <a:close/>
                  <a:moveTo>
                    <a:pt x="3314" y="23192"/>
                  </a:moveTo>
                  <a:lnTo>
                    <a:pt x="3527" y="23344"/>
                  </a:lnTo>
                  <a:lnTo>
                    <a:pt x="3284" y="23374"/>
                  </a:lnTo>
                  <a:lnTo>
                    <a:pt x="3314" y="23192"/>
                  </a:lnTo>
                  <a:close/>
                  <a:moveTo>
                    <a:pt x="3922" y="23526"/>
                  </a:moveTo>
                  <a:lnTo>
                    <a:pt x="3922" y="23618"/>
                  </a:lnTo>
                  <a:lnTo>
                    <a:pt x="3892" y="23618"/>
                  </a:lnTo>
                  <a:lnTo>
                    <a:pt x="3892" y="23526"/>
                  </a:lnTo>
                  <a:close/>
                  <a:moveTo>
                    <a:pt x="80154" y="23557"/>
                  </a:moveTo>
                  <a:lnTo>
                    <a:pt x="79942" y="23709"/>
                  </a:lnTo>
                  <a:lnTo>
                    <a:pt x="79911" y="23557"/>
                  </a:lnTo>
                  <a:close/>
                  <a:moveTo>
                    <a:pt x="77844" y="23830"/>
                  </a:moveTo>
                  <a:lnTo>
                    <a:pt x="77844" y="23922"/>
                  </a:lnTo>
                  <a:lnTo>
                    <a:pt x="77814" y="23922"/>
                  </a:lnTo>
                  <a:lnTo>
                    <a:pt x="77814" y="23830"/>
                  </a:lnTo>
                  <a:close/>
                  <a:moveTo>
                    <a:pt x="45047" y="23861"/>
                  </a:moveTo>
                  <a:cubicBezTo>
                    <a:pt x="45230" y="23861"/>
                    <a:pt x="45230" y="23861"/>
                    <a:pt x="45199" y="23982"/>
                  </a:cubicBezTo>
                  <a:lnTo>
                    <a:pt x="45047" y="23861"/>
                  </a:lnTo>
                  <a:close/>
                  <a:moveTo>
                    <a:pt x="46598" y="24134"/>
                  </a:moveTo>
                  <a:lnTo>
                    <a:pt x="46598" y="24226"/>
                  </a:lnTo>
                  <a:lnTo>
                    <a:pt x="46567" y="24226"/>
                  </a:lnTo>
                  <a:lnTo>
                    <a:pt x="46567" y="24134"/>
                  </a:lnTo>
                  <a:close/>
                  <a:moveTo>
                    <a:pt x="81742" y="24061"/>
                  </a:moveTo>
                  <a:cubicBezTo>
                    <a:pt x="81753" y="24061"/>
                    <a:pt x="81769" y="24065"/>
                    <a:pt x="81796" y="24074"/>
                  </a:cubicBezTo>
                  <a:cubicBezTo>
                    <a:pt x="81857" y="24104"/>
                    <a:pt x="81917" y="24134"/>
                    <a:pt x="82039" y="24195"/>
                  </a:cubicBezTo>
                  <a:lnTo>
                    <a:pt x="81796" y="24226"/>
                  </a:lnTo>
                  <a:lnTo>
                    <a:pt x="81674" y="24104"/>
                  </a:lnTo>
                  <a:cubicBezTo>
                    <a:pt x="81717" y="24082"/>
                    <a:pt x="81715" y="24061"/>
                    <a:pt x="81742" y="24061"/>
                  </a:cubicBezTo>
                  <a:close/>
                  <a:moveTo>
                    <a:pt x="2676" y="23770"/>
                  </a:moveTo>
                  <a:lnTo>
                    <a:pt x="2676" y="23922"/>
                  </a:lnTo>
                  <a:lnTo>
                    <a:pt x="2797" y="23830"/>
                  </a:lnTo>
                  <a:lnTo>
                    <a:pt x="2919" y="23952"/>
                  </a:lnTo>
                  <a:lnTo>
                    <a:pt x="2676" y="23982"/>
                  </a:lnTo>
                  <a:lnTo>
                    <a:pt x="2737" y="24195"/>
                  </a:lnTo>
                  <a:lnTo>
                    <a:pt x="2645" y="24378"/>
                  </a:lnTo>
                  <a:cubicBezTo>
                    <a:pt x="2645" y="24347"/>
                    <a:pt x="2615" y="24317"/>
                    <a:pt x="2615" y="24317"/>
                  </a:cubicBezTo>
                  <a:cubicBezTo>
                    <a:pt x="2585" y="24226"/>
                    <a:pt x="2585" y="24104"/>
                    <a:pt x="2554" y="24043"/>
                  </a:cubicBezTo>
                  <a:cubicBezTo>
                    <a:pt x="2524" y="23982"/>
                    <a:pt x="2524" y="23861"/>
                    <a:pt x="2524" y="23770"/>
                  </a:cubicBezTo>
                  <a:close/>
                  <a:moveTo>
                    <a:pt x="80762" y="24134"/>
                  </a:moveTo>
                  <a:cubicBezTo>
                    <a:pt x="80884" y="24134"/>
                    <a:pt x="80945" y="24226"/>
                    <a:pt x="80975" y="24378"/>
                  </a:cubicBezTo>
                  <a:lnTo>
                    <a:pt x="80732" y="24256"/>
                  </a:lnTo>
                  <a:lnTo>
                    <a:pt x="80762" y="24134"/>
                  </a:lnTo>
                  <a:close/>
                  <a:moveTo>
                    <a:pt x="80732" y="24378"/>
                  </a:moveTo>
                  <a:lnTo>
                    <a:pt x="80732" y="24408"/>
                  </a:lnTo>
                  <a:lnTo>
                    <a:pt x="80428" y="24408"/>
                  </a:lnTo>
                  <a:lnTo>
                    <a:pt x="80428" y="24378"/>
                  </a:lnTo>
                  <a:close/>
                  <a:moveTo>
                    <a:pt x="80276" y="24378"/>
                  </a:moveTo>
                  <a:lnTo>
                    <a:pt x="80276" y="24438"/>
                  </a:lnTo>
                  <a:lnTo>
                    <a:pt x="80246" y="24438"/>
                  </a:lnTo>
                  <a:lnTo>
                    <a:pt x="80246" y="24378"/>
                  </a:lnTo>
                  <a:close/>
                  <a:moveTo>
                    <a:pt x="3800" y="24469"/>
                  </a:moveTo>
                  <a:lnTo>
                    <a:pt x="3800" y="24499"/>
                  </a:lnTo>
                  <a:lnTo>
                    <a:pt x="3709" y="24499"/>
                  </a:lnTo>
                  <a:lnTo>
                    <a:pt x="3709" y="24469"/>
                  </a:lnTo>
                  <a:close/>
                  <a:moveTo>
                    <a:pt x="81340" y="24104"/>
                  </a:moveTo>
                  <a:lnTo>
                    <a:pt x="81127" y="24499"/>
                  </a:lnTo>
                  <a:cubicBezTo>
                    <a:pt x="81097" y="24165"/>
                    <a:pt x="81097" y="24165"/>
                    <a:pt x="81340" y="24104"/>
                  </a:cubicBezTo>
                  <a:close/>
                  <a:moveTo>
                    <a:pt x="64683" y="24256"/>
                  </a:moveTo>
                  <a:lnTo>
                    <a:pt x="64926" y="24408"/>
                  </a:lnTo>
                  <a:lnTo>
                    <a:pt x="64774" y="24530"/>
                  </a:lnTo>
                  <a:lnTo>
                    <a:pt x="64683" y="24256"/>
                  </a:lnTo>
                  <a:close/>
                  <a:moveTo>
                    <a:pt x="80063" y="24438"/>
                  </a:moveTo>
                  <a:lnTo>
                    <a:pt x="80063" y="24530"/>
                  </a:lnTo>
                  <a:lnTo>
                    <a:pt x="80033" y="24530"/>
                  </a:lnTo>
                  <a:lnTo>
                    <a:pt x="80033" y="24438"/>
                  </a:lnTo>
                  <a:close/>
                  <a:moveTo>
                    <a:pt x="61704" y="24530"/>
                  </a:moveTo>
                  <a:lnTo>
                    <a:pt x="61704" y="24590"/>
                  </a:lnTo>
                  <a:lnTo>
                    <a:pt x="61583" y="24590"/>
                  </a:lnTo>
                  <a:lnTo>
                    <a:pt x="61583" y="24560"/>
                  </a:lnTo>
                  <a:lnTo>
                    <a:pt x="61704" y="24530"/>
                  </a:lnTo>
                  <a:close/>
                  <a:moveTo>
                    <a:pt x="3466" y="24530"/>
                  </a:moveTo>
                  <a:lnTo>
                    <a:pt x="3496" y="24651"/>
                  </a:lnTo>
                  <a:lnTo>
                    <a:pt x="3436" y="24651"/>
                  </a:lnTo>
                  <a:lnTo>
                    <a:pt x="3436" y="24530"/>
                  </a:lnTo>
                  <a:close/>
                  <a:moveTo>
                    <a:pt x="79566" y="24376"/>
                  </a:moveTo>
                  <a:cubicBezTo>
                    <a:pt x="79638" y="24376"/>
                    <a:pt x="79683" y="24461"/>
                    <a:pt x="79729" y="24530"/>
                  </a:cubicBezTo>
                  <a:lnTo>
                    <a:pt x="79638" y="24651"/>
                  </a:lnTo>
                  <a:lnTo>
                    <a:pt x="79486" y="24408"/>
                  </a:lnTo>
                  <a:cubicBezTo>
                    <a:pt x="79516" y="24385"/>
                    <a:pt x="79543" y="24376"/>
                    <a:pt x="79566" y="24376"/>
                  </a:cubicBezTo>
                  <a:close/>
                  <a:moveTo>
                    <a:pt x="40914" y="24378"/>
                  </a:moveTo>
                  <a:lnTo>
                    <a:pt x="41217" y="24621"/>
                  </a:lnTo>
                  <a:cubicBezTo>
                    <a:pt x="41197" y="24663"/>
                    <a:pt x="41190" y="24734"/>
                    <a:pt x="41148" y="24734"/>
                  </a:cubicBezTo>
                  <a:cubicBezTo>
                    <a:pt x="41129" y="24734"/>
                    <a:pt x="41103" y="24719"/>
                    <a:pt x="41066" y="24681"/>
                  </a:cubicBezTo>
                  <a:cubicBezTo>
                    <a:pt x="40974" y="24621"/>
                    <a:pt x="40883" y="24560"/>
                    <a:pt x="40762" y="24530"/>
                  </a:cubicBezTo>
                  <a:lnTo>
                    <a:pt x="40914" y="24378"/>
                  </a:lnTo>
                  <a:close/>
                  <a:moveTo>
                    <a:pt x="2307" y="24765"/>
                  </a:moveTo>
                  <a:cubicBezTo>
                    <a:pt x="2334" y="24765"/>
                    <a:pt x="2357" y="24788"/>
                    <a:pt x="2402" y="24833"/>
                  </a:cubicBezTo>
                  <a:cubicBezTo>
                    <a:pt x="2433" y="24833"/>
                    <a:pt x="2463" y="24864"/>
                    <a:pt x="2493" y="24864"/>
                  </a:cubicBezTo>
                  <a:lnTo>
                    <a:pt x="2463" y="24894"/>
                  </a:lnTo>
                  <a:lnTo>
                    <a:pt x="2402" y="24833"/>
                  </a:lnTo>
                  <a:lnTo>
                    <a:pt x="2189" y="24833"/>
                  </a:lnTo>
                  <a:cubicBezTo>
                    <a:pt x="2250" y="24788"/>
                    <a:pt x="2281" y="24765"/>
                    <a:pt x="2307" y="24765"/>
                  </a:cubicBezTo>
                  <a:close/>
                  <a:moveTo>
                    <a:pt x="41005" y="24803"/>
                  </a:moveTo>
                  <a:lnTo>
                    <a:pt x="41005" y="24894"/>
                  </a:lnTo>
                  <a:lnTo>
                    <a:pt x="40883" y="24894"/>
                  </a:lnTo>
                  <a:lnTo>
                    <a:pt x="40883" y="24833"/>
                  </a:lnTo>
                  <a:lnTo>
                    <a:pt x="41005" y="24803"/>
                  </a:lnTo>
                  <a:close/>
                  <a:moveTo>
                    <a:pt x="82009" y="24651"/>
                  </a:moveTo>
                  <a:lnTo>
                    <a:pt x="81917" y="24833"/>
                  </a:lnTo>
                  <a:lnTo>
                    <a:pt x="81978" y="24955"/>
                  </a:lnTo>
                  <a:lnTo>
                    <a:pt x="81857" y="24985"/>
                  </a:lnTo>
                  <a:lnTo>
                    <a:pt x="81857" y="24681"/>
                  </a:lnTo>
                  <a:lnTo>
                    <a:pt x="82009" y="24651"/>
                  </a:lnTo>
                  <a:close/>
                  <a:moveTo>
                    <a:pt x="1885" y="25077"/>
                  </a:moveTo>
                  <a:lnTo>
                    <a:pt x="1885" y="25107"/>
                  </a:lnTo>
                  <a:lnTo>
                    <a:pt x="1794" y="25107"/>
                  </a:lnTo>
                  <a:lnTo>
                    <a:pt x="1794" y="25077"/>
                  </a:lnTo>
                  <a:close/>
                  <a:moveTo>
                    <a:pt x="2129" y="24864"/>
                  </a:moveTo>
                  <a:lnTo>
                    <a:pt x="2250" y="25168"/>
                  </a:lnTo>
                  <a:cubicBezTo>
                    <a:pt x="2159" y="25137"/>
                    <a:pt x="2037" y="25077"/>
                    <a:pt x="2007" y="24955"/>
                  </a:cubicBezTo>
                  <a:lnTo>
                    <a:pt x="2129" y="24864"/>
                  </a:lnTo>
                  <a:close/>
                  <a:moveTo>
                    <a:pt x="40792" y="25107"/>
                  </a:moveTo>
                  <a:lnTo>
                    <a:pt x="40792" y="25198"/>
                  </a:lnTo>
                  <a:lnTo>
                    <a:pt x="40670" y="25198"/>
                  </a:lnTo>
                  <a:lnTo>
                    <a:pt x="40670" y="25137"/>
                  </a:lnTo>
                  <a:lnTo>
                    <a:pt x="40792" y="25107"/>
                  </a:lnTo>
                  <a:close/>
                  <a:moveTo>
                    <a:pt x="63558" y="25198"/>
                  </a:moveTo>
                  <a:lnTo>
                    <a:pt x="63558" y="25350"/>
                  </a:lnTo>
                  <a:lnTo>
                    <a:pt x="63528" y="25350"/>
                  </a:lnTo>
                  <a:lnTo>
                    <a:pt x="63498" y="25198"/>
                  </a:lnTo>
                  <a:close/>
                  <a:moveTo>
                    <a:pt x="27266" y="25350"/>
                  </a:moveTo>
                  <a:cubicBezTo>
                    <a:pt x="27327" y="25441"/>
                    <a:pt x="27327" y="25502"/>
                    <a:pt x="27175" y="25502"/>
                  </a:cubicBezTo>
                  <a:lnTo>
                    <a:pt x="27175" y="25350"/>
                  </a:lnTo>
                  <a:close/>
                  <a:moveTo>
                    <a:pt x="1095" y="25411"/>
                  </a:moveTo>
                  <a:lnTo>
                    <a:pt x="1217" y="25502"/>
                  </a:lnTo>
                  <a:lnTo>
                    <a:pt x="1095" y="25533"/>
                  </a:lnTo>
                  <a:lnTo>
                    <a:pt x="1095" y="25411"/>
                  </a:lnTo>
                  <a:close/>
                  <a:moveTo>
                    <a:pt x="51978" y="25441"/>
                  </a:moveTo>
                  <a:lnTo>
                    <a:pt x="52008" y="25593"/>
                  </a:lnTo>
                  <a:lnTo>
                    <a:pt x="51947" y="25593"/>
                  </a:lnTo>
                  <a:lnTo>
                    <a:pt x="51947" y="25441"/>
                  </a:lnTo>
                  <a:close/>
                  <a:moveTo>
                    <a:pt x="16962" y="25654"/>
                  </a:moveTo>
                  <a:lnTo>
                    <a:pt x="16962" y="25745"/>
                  </a:lnTo>
                  <a:lnTo>
                    <a:pt x="16931" y="25745"/>
                  </a:lnTo>
                  <a:lnTo>
                    <a:pt x="16931" y="25654"/>
                  </a:lnTo>
                  <a:close/>
                  <a:moveTo>
                    <a:pt x="54470" y="25654"/>
                  </a:moveTo>
                  <a:lnTo>
                    <a:pt x="54470" y="25745"/>
                  </a:lnTo>
                  <a:lnTo>
                    <a:pt x="54440" y="25745"/>
                  </a:lnTo>
                  <a:lnTo>
                    <a:pt x="54440" y="25654"/>
                  </a:lnTo>
                  <a:close/>
                  <a:moveTo>
                    <a:pt x="1581" y="25776"/>
                  </a:moveTo>
                  <a:lnTo>
                    <a:pt x="1581" y="25806"/>
                  </a:lnTo>
                  <a:lnTo>
                    <a:pt x="1521" y="25806"/>
                  </a:lnTo>
                  <a:lnTo>
                    <a:pt x="1521" y="25776"/>
                  </a:lnTo>
                  <a:close/>
                  <a:moveTo>
                    <a:pt x="24196" y="25989"/>
                  </a:moveTo>
                  <a:lnTo>
                    <a:pt x="24196" y="26019"/>
                  </a:lnTo>
                  <a:lnTo>
                    <a:pt x="24135" y="26019"/>
                  </a:lnTo>
                  <a:lnTo>
                    <a:pt x="24135" y="25989"/>
                  </a:lnTo>
                  <a:close/>
                  <a:moveTo>
                    <a:pt x="28087" y="25989"/>
                  </a:moveTo>
                  <a:lnTo>
                    <a:pt x="28087" y="26019"/>
                  </a:lnTo>
                  <a:lnTo>
                    <a:pt x="27995" y="26049"/>
                  </a:lnTo>
                  <a:lnTo>
                    <a:pt x="27995" y="25989"/>
                  </a:lnTo>
                  <a:close/>
                  <a:moveTo>
                    <a:pt x="47114" y="25928"/>
                  </a:moveTo>
                  <a:lnTo>
                    <a:pt x="47388" y="26019"/>
                  </a:lnTo>
                  <a:lnTo>
                    <a:pt x="47145" y="26049"/>
                  </a:lnTo>
                  <a:lnTo>
                    <a:pt x="47114" y="25928"/>
                  </a:lnTo>
                  <a:close/>
                  <a:moveTo>
                    <a:pt x="25564" y="26049"/>
                  </a:moveTo>
                  <a:lnTo>
                    <a:pt x="25625" y="26110"/>
                  </a:lnTo>
                  <a:cubicBezTo>
                    <a:pt x="25655" y="26110"/>
                    <a:pt x="25655" y="26140"/>
                    <a:pt x="25685" y="26171"/>
                  </a:cubicBezTo>
                  <a:lnTo>
                    <a:pt x="25655" y="26171"/>
                  </a:lnTo>
                  <a:lnTo>
                    <a:pt x="25625" y="26110"/>
                  </a:lnTo>
                  <a:cubicBezTo>
                    <a:pt x="25594" y="26110"/>
                    <a:pt x="25564" y="26110"/>
                    <a:pt x="25533" y="26080"/>
                  </a:cubicBezTo>
                  <a:lnTo>
                    <a:pt x="25564" y="26049"/>
                  </a:lnTo>
                  <a:close/>
                  <a:moveTo>
                    <a:pt x="15594" y="26292"/>
                  </a:moveTo>
                  <a:lnTo>
                    <a:pt x="15594" y="26323"/>
                  </a:lnTo>
                  <a:lnTo>
                    <a:pt x="15503" y="26323"/>
                  </a:lnTo>
                  <a:lnTo>
                    <a:pt x="15503" y="26292"/>
                  </a:lnTo>
                  <a:close/>
                  <a:moveTo>
                    <a:pt x="26354" y="26384"/>
                  </a:moveTo>
                  <a:lnTo>
                    <a:pt x="26354" y="26414"/>
                  </a:lnTo>
                  <a:lnTo>
                    <a:pt x="26263" y="26414"/>
                  </a:lnTo>
                  <a:lnTo>
                    <a:pt x="26263" y="26384"/>
                  </a:lnTo>
                  <a:close/>
                  <a:moveTo>
                    <a:pt x="25655" y="26444"/>
                  </a:moveTo>
                  <a:lnTo>
                    <a:pt x="25655" y="26475"/>
                  </a:lnTo>
                  <a:lnTo>
                    <a:pt x="25533" y="26505"/>
                  </a:lnTo>
                  <a:lnTo>
                    <a:pt x="25533" y="26444"/>
                  </a:lnTo>
                  <a:close/>
                  <a:moveTo>
                    <a:pt x="19485" y="26536"/>
                  </a:moveTo>
                  <a:lnTo>
                    <a:pt x="19485" y="26566"/>
                  </a:lnTo>
                  <a:lnTo>
                    <a:pt x="19424" y="26566"/>
                  </a:lnTo>
                  <a:lnTo>
                    <a:pt x="19424" y="26536"/>
                  </a:lnTo>
                  <a:close/>
                  <a:moveTo>
                    <a:pt x="1430" y="26809"/>
                  </a:moveTo>
                  <a:lnTo>
                    <a:pt x="1430" y="26870"/>
                  </a:lnTo>
                  <a:lnTo>
                    <a:pt x="1308" y="26870"/>
                  </a:lnTo>
                  <a:lnTo>
                    <a:pt x="1308" y="26840"/>
                  </a:lnTo>
                  <a:lnTo>
                    <a:pt x="1430" y="26809"/>
                  </a:lnTo>
                  <a:close/>
                  <a:moveTo>
                    <a:pt x="12524" y="27083"/>
                  </a:moveTo>
                  <a:lnTo>
                    <a:pt x="12585" y="27144"/>
                  </a:lnTo>
                  <a:lnTo>
                    <a:pt x="12585" y="27144"/>
                  </a:lnTo>
                  <a:lnTo>
                    <a:pt x="12494" y="27113"/>
                  </a:lnTo>
                  <a:lnTo>
                    <a:pt x="12524" y="27083"/>
                  </a:lnTo>
                  <a:close/>
                  <a:moveTo>
                    <a:pt x="8876" y="27144"/>
                  </a:moveTo>
                  <a:lnTo>
                    <a:pt x="8876" y="27174"/>
                  </a:lnTo>
                  <a:lnTo>
                    <a:pt x="8816" y="27174"/>
                  </a:lnTo>
                  <a:lnTo>
                    <a:pt x="8816" y="27144"/>
                  </a:lnTo>
                  <a:close/>
                  <a:moveTo>
                    <a:pt x="1673" y="26961"/>
                  </a:moveTo>
                  <a:lnTo>
                    <a:pt x="2068" y="27052"/>
                  </a:lnTo>
                  <a:lnTo>
                    <a:pt x="1794" y="27204"/>
                  </a:lnTo>
                  <a:lnTo>
                    <a:pt x="1642" y="27052"/>
                  </a:lnTo>
                  <a:lnTo>
                    <a:pt x="1673" y="26961"/>
                  </a:lnTo>
                  <a:close/>
                  <a:moveTo>
                    <a:pt x="1794" y="27265"/>
                  </a:moveTo>
                  <a:lnTo>
                    <a:pt x="1794" y="27356"/>
                  </a:lnTo>
                  <a:lnTo>
                    <a:pt x="1764" y="27356"/>
                  </a:lnTo>
                  <a:lnTo>
                    <a:pt x="1764" y="27265"/>
                  </a:lnTo>
                  <a:close/>
                  <a:moveTo>
                    <a:pt x="4348" y="27539"/>
                  </a:moveTo>
                  <a:cubicBezTo>
                    <a:pt x="4469" y="27691"/>
                    <a:pt x="4469" y="27691"/>
                    <a:pt x="4348" y="27934"/>
                  </a:cubicBezTo>
                  <a:lnTo>
                    <a:pt x="4317" y="27934"/>
                  </a:lnTo>
                  <a:lnTo>
                    <a:pt x="4256" y="27873"/>
                  </a:lnTo>
                  <a:lnTo>
                    <a:pt x="4348" y="27539"/>
                  </a:lnTo>
                  <a:close/>
                  <a:moveTo>
                    <a:pt x="73923" y="0"/>
                  </a:moveTo>
                  <a:lnTo>
                    <a:pt x="73862" y="31"/>
                  </a:lnTo>
                  <a:lnTo>
                    <a:pt x="73954" y="183"/>
                  </a:lnTo>
                  <a:lnTo>
                    <a:pt x="73832" y="304"/>
                  </a:lnTo>
                  <a:lnTo>
                    <a:pt x="73498" y="213"/>
                  </a:lnTo>
                  <a:cubicBezTo>
                    <a:pt x="73498" y="213"/>
                    <a:pt x="73437" y="213"/>
                    <a:pt x="73437" y="243"/>
                  </a:cubicBezTo>
                  <a:lnTo>
                    <a:pt x="73437" y="335"/>
                  </a:lnTo>
                  <a:lnTo>
                    <a:pt x="73802" y="487"/>
                  </a:lnTo>
                  <a:lnTo>
                    <a:pt x="73862" y="730"/>
                  </a:lnTo>
                  <a:lnTo>
                    <a:pt x="73619" y="1064"/>
                  </a:lnTo>
                  <a:cubicBezTo>
                    <a:pt x="73559" y="943"/>
                    <a:pt x="73346" y="973"/>
                    <a:pt x="73376" y="791"/>
                  </a:cubicBezTo>
                  <a:lnTo>
                    <a:pt x="73528" y="730"/>
                  </a:lnTo>
                  <a:lnTo>
                    <a:pt x="73437" y="639"/>
                  </a:lnTo>
                  <a:cubicBezTo>
                    <a:pt x="73346" y="639"/>
                    <a:pt x="73255" y="669"/>
                    <a:pt x="73194" y="699"/>
                  </a:cubicBezTo>
                  <a:cubicBezTo>
                    <a:pt x="73133" y="730"/>
                    <a:pt x="73072" y="821"/>
                    <a:pt x="73042" y="882"/>
                  </a:cubicBezTo>
                  <a:lnTo>
                    <a:pt x="72738" y="487"/>
                  </a:lnTo>
                  <a:lnTo>
                    <a:pt x="72252" y="699"/>
                  </a:lnTo>
                  <a:lnTo>
                    <a:pt x="72069" y="517"/>
                  </a:lnTo>
                  <a:lnTo>
                    <a:pt x="71978" y="791"/>
                  </a:lnTo>
                  <a:lnTo>
                    <a:pt x="71552" y="912"/>
                  </a:lnTo>
                  <a:lnTo>
                    <a:pt x="71492" y="1064"/>
                  </a:lnTo>
                  <a:lnTo>
                    <a:pt x="71461" y="1064"/>
                  </a:lnTo>
                  <a:lnTo>
                    <a:pt x="71461" y="791"/>
                  </a:lnTo>
                  <a:lnTo>
                    <a:pt x="71188" y="791"/>
                  </a:lnTo>
                  <a:lnTo>
                    <a:pt x="71431" y="1277"/>
                  </a:lnTo>
                  <a:lnTo>
                    <a:pt x="71309" y="1307"/>
                  </a:lnTo>
                  <a:lnTo>
                    <a:pt x="71188" y="1642"/>
                  </a:lnTo>
                  <a:cubicBezTo>
                    <a:pt x="71108" y="1562"/>
                    <a:pt x="71038" y="1534"/>
                    <a:pt x="70970" y="1534"/>
                  </a:cubicBezTo>
                  <a:cubicBezTo>
                    <a:pt x="70857" y="1534"/>
                    <a:pt x="70755" y="1615"/>
                    <a:pt x="70641" y="1672"/>
                  </a:cubicBezTo>
                  <a:lnTo>
                    <a:pt x="70519" y="1550"/>
                  </a:lnTo>
                  <a:cubicBezTo>
                    <a:pt x="70473" y="1596"/>
                    <a:pt x="70413" y="1619"/>
                    <a:pt x="70352" y="1619"/>
                  </a:cubicBezTo>
                  <a:cubicBezTo>
                    <a:pt x="70291" y="1619"/>
                    <a:pt x="70230" y="1596"/>
                    <a:pt x="70185" y="1550"/>
                  </a:cubicBezTo>
                  <a:lnTo>
                    <a:pt x="70063" y="1733"/>
                  </a:lnTo>
                  <a:lnTo>
                    <a:pt x="69850" y="1581"/>
                  </a:lnTo>
                  <a:lnTo>
                    <a:pt x="69911" y="1155"/>
                  </a:lnTo>
                  <a:lnTo>
                    <a:pt x="69759" y="943"/>
                  </a:lnTo>
                  <a:lnTo>
                    <a:pt x="69546" y="1155"/>
                  </a:lnTo>
                  <a:lnTo>
                    <a:pt x="69303" y="973"/>
                  </a:lnTo>
                  <a:lnTo>
                    <a:pt x="69303" y="1216"/>
                  </a:lnTo>
                  <a:lnTo>
                    <a:pt x="69729" y="1247"/>
                  </a:lnTo>
                  <a:lnTo>
                    <a:pt x="69729" y="1550"/>
                  </a:lnTo>
                  <a:cubicBezTo>
                    <a:pt x="69631" y="1502"/>
                    <a:pt x="69577" y="1470"/>
                    <a:pt x="69525" y="1470"/>
                  </a:cubicBezTo>
                  <a:cubicBezTo>
                    <a:pt x="69479" y="1470"/>
                    <a:pt x="69435" y="1494"/>
                    <a:pt x="69364" y="1550"/>
                  </a:cubicBezTo>
                  <a:cubicBezTo>
                    <a:pt x="69212" y="1642"/>
                    <a:pt x="69212" y="1642"/>
                    <a:pt x="68847" y="1642"/>
                  </a:cubicBezTo>
                  <a:lnTo>
                    <a:pt x="68817" y="1763"/>
                  </a:lnTo>
                  <a:lnTo>
                    <a:pt x="68574" y="1763"/>
                  </a:lnTo>
                  <a:lnTo>
                    <a:pt x="68422" y="1581"/>
                  </a:lnTo>
                  <a:lnTo>
                    <a:pt x="68361" y="1854"/>
                  </a:lnTo>
                  <a:lnTo>
                    <a:pt x="68270" y="1854"/>
                  </a:lnTo>
                  <a:cubicBezTo>
                    <a:pt x="68178" y="1702"/>
                    <a:pt x="68330" y="1611"/>
                    <a:pt x="68330" y="1520"/>
                  </a:cubicBezTo>
                  <a:lnTo>
                    <a:pt x="68239" y="1429"/>
                  </a:lnTo>
                  <a:lnTo>
                    <a:pt x="67905" y="1490"/>
                  </a:lnTo>
                  <a:cubicBezTo>
                    <a:pt x="67844" y="1611"/>
                    <a:pt x="68057" y="1733"/>
                    <a:pt x="67905" y="1885"/>
                  </a:cubicBezTo>
                  <a:lnTo>
                    <a:pt x="67783" y="1794"/>
                  </a:lnTo>
                  <a:lnTo>
                    <a:pt x="67571" y="2006"/>
                  </a:lnTo>
                  <a:lnTo>
                    <a:pt x="67571" y="1794"/>
                  </a:lnTo>
                  <a:lnTo>
                    <a:pt x="67479" y="1915"/>
                  </a:lnTo>
                  <a:lnTo>
                    <a:pt x="67267" y="1915"/>
                  </a:lnTo>
                  <a:lnTo>
                    <a:pt x="67358" y="1702"/>
                  </a:lnTo>
                  <a:lnTo>
                    <a:pt x="67236" y="1490"/>
                  </a:lnTo>
                  <a:lnTo>
                    <a:pt x="66993" y="1550"/>
                  </a:lnTo>
                  <a:lnTo>
                    <a:pt x="66689" y="1277"/>
                  </a:lnTo>
                  <a:lnTo>
                    <a:pt x="66628" y="1277"/>
                  </a:lnTo>
                  <a:lnTo>
                    <a:pt x="66628" y="1581"/>
                  </a:lnTo>
                  <a:lnTo>
                    <a:pt x="66811" y="1672"/>
                  </a:lnTo>
                  <a:cubicBezTo>
                    <a:pt x="66719" y="1824"/>
                    <a:pt x="66598" y="1885"/>
                    <a:pt x="66598" y="2067"/>
                  </a:cubicBezTo>
                  <a:cubicBezTo>
                    <a:pt x="66598" y="2067"/>
                    <a:pt x="66537" y="2098"/>
                    <a:pt x="66476" y="2098"/>
                  </a:cubicBezTo>
                  <a:lnTo>
                    <a:pt x="66446" y="1794"/>
                  </a:lnTo>
                  <a:lnTo>
                    <a:pt x="66233" y="2310"/>
                  </a:lnTo>
                  <a:cubicBezTo>
                    <a:pt x="66227" y="2312"/>
                    <a:pt x="66221" y="2312"/>
                    <a:pt x="66216" y="2312"/>
                  </a:cubicBezTo>
                  <a:cubicBezTo>
                    <a:pt x="66111" y="2312"/>
                    <a:pt x="66143" y="2091"/>
                    <a:pt x="66046" y="2091"/>
                  </a:cubicBezTo>
                  <a:cubicBezTo>
                    <a:pt x="66024" y="2091"/>
                    <a:pt x="65997" y="2102"/>
                    <a:pt x="65960" y="2128"/>
                  </a:cubicBezTo>
                  <a:lnTo>
                    <a:pt x="66020" y="2219"/>
                  </a:lnTo>
                  <a:lnTo>
                    <a:pt x="65990" y="2250"/>
                  </a:lnTo>
                  <a:lnTo>
                    <a:pt x="65808" y="2158"/>
                  </a:lnTo>
                  <a:cubicBezTo>
                    <a:pt x="65754" y="2222"/>
                    <a:pt x="65701" y="2245"/>
                    <a:pt x="65647" y="2245"/>
                  </a:cubicBezTo>
                  <a:cubicBezTo>
                    <a:pt x="65549" y="2245"/>
                    <a:pt x="65450" y="2167"/>
                    <a:pt x="65352" y="2128"/>
                  </a:cubicBezTo>
                  <a:lnTo>
                    <a:pt x="65504" y="1733"/>
                  </a:lnTo>
                  <a:lnTo>
                    <a:pt x="65716" y="1946"/>
                  </a:lnTo>
                  <a:lnTo>
                    <a:pt x="65899" y="1854"/>
                  </a:lnTo>
                  <a:lnTo>
                    <a:pt x="65595" y="1550"/>
                  </a:lnTo>
                  <a:lnTo>
                    <a:pt x="65564" y="1338"/>
                  </a:lnTo>
                  <a:lnTo>
                    <a:pt x="65352" y="1672"/>
                  </a:lnTo>
                  <a:lnTo>
                    <a:pt x="65412" y="1338"/>
                  </a:lnTo>
                  <a:cubicBezTo>
                    <a:pt x="65399" y="1336"/>
                    <a:pt x="65386" y="1335"/>
                    <a:pt x="65374" y="1335"/>
                  </a:cubicBezTo>
                  <a:cubicBezTo>
                    <a:pt x="65207" y="1335"/>
                    <a:pt x="65255" y="1530"/>
                    <a:pt x="65169" y="1672"/>
                  </a:cubicBezTo>
                  <a:lnTo>
                    <a:pt x="65169" y="1277"/>
                  </a:lnTo>
                  <a:lnTo>
                    <a:pt x="64926" y="1216"/>
                  </a:lnTo>
                  <a:lnTo>
                    <a:pt x="65017" y="1125"/>
                  </a:lnTo>
                  <a:lnTo>
                    <a:pt x="64774" y="1064"/>
                  </a:lnTo>
                  <a:lnTo>
                    <a:pt x="64835" y="851"/>
                  </a:lnTo>
                  <a:lnTo>
                    <a:pt x="64744" y="851"/>
                  </a:lnTo>
                  <a:lnTo>
                    <a:pt x="64622" y="1095"/>
                  </a:lnTo>
                  <a:lnTo>
                    <a:pt x="64470" y="973"/>
                  </a:lnTo>
                  <a:cubicBezTo>
                    <a:pt x="64409" y="1095"/>
                    <a:pt x="64379" y="1155"/>
                    <a:pt x="64349" y="1247"/>
                  </a:cubicBezTo>
                  <a:cubicBezTo>
                    <a:pt x="64349" y="1277"/>
                    <a:pt x="64379" y="1277"/>
                    <a:pt x="64379" y="1307"/>
                  </a:cubicBezTo>
                  <a:lnTo>
                    <a:pt x="64501" y="1216"/>
                  </a:lnTo>
                  <a:cubicBezTo>
                    <a:pt x="64592" y="1398"/>
                    <a:pt x="64774" y="1520"/>
                    <a:pt x="64987" y="1581"/>
                  </a:cubicBezTo>
                  <a:lnTo>
                    <a:pt x="65048" y="1854"/>
                  </a:lnTo>
                  <a:lnTo>
                    <a:pt x="64865" y="1976"/>
                  </a:lnTo>
                  <a:cubicBezTo>
                    <a:pt x="64957" y="2067"/>
                    <a:pt x="65109" y="2098"/>
                    <a:pt x="65230" y="2128"/>
                  </a:cubicBezTo>
                  <a:lnTo>
                    <a:pt x="64896" y="2462"/>
                  </a:lnTo>
                  <a:cubicBezTo>
                    <a:pt x="64835" y="2158"/>
                    <a:pt x="64835" y="2158"/>
                    <a:pt x="64622" y="2158"/>
                  </a:cubicBezTo>
                  <a:lnTo>
                    <a:pt x="64349" y="2493"/>
                  </a:lnTo>
                  <a:lnTo>
                    <a:pt x="64257" y="2402"/>
                  </a:lnTo>
                  <a:lnTo>
                    <a:pt x="64136" y="2462"/>
                  </a:lnTo>
                  <a:lnTo>
                    <a:pt x="63862" y="2128"/>
                  </a:lnTo>
                  <a:cubicBezTo>
                    <a:pt x="63984" y="1976"/>
                    <a:pt x="63893" y="1854"/>
                    <a:pt x="63862" y="1702"/>
                  </a:cubicBezTo>
                  <a:lnTo>
                    <a:pt x="63741" y="2067"/>
                  </a:lnTo>
                  <a:lnTo>
                    <a:pt x="63558" y="2067"/>
                  </a:lnTo>
                  <a:lnTo>
                    <a:pt x="63528" y="1915"/>
                  </a:lnTo>
                  <a:lnTo>
                    <a:pt x="63285" y="1946"/>
                  </a:lnTo>
                  <a:cubicBezTo>
                    <a:pt x="63437" y="2037"/>
                    <a:pt x="63406" y="2158"/>
                    <a:pt x="63406" y="2280"/>
                  </a:cubicBezTo>
                  <a:lnTo>
                    <a:pt x="63194" y="2432"/>
                  </a:lnTo>
                  <a:lnTo>
                    <a:pt x="63163" y="2675"/>
                  </a:lnTo>
                  <a:lnTo>
                    <a:pt x="62859" y="2675"/>
                  </a:lnTo>
                  <a:cubicBezTo>
                    <a:pt x="62677" y="2584"/>
                    <a:pt x="62738" y="2432"/>
                    <a:pt x="62738" y="2310"/>
                  </a:cubicBezTo>
                  <a:cubicBezTo>
                    <a:pt x="62748" y="2308"/>
                    <a:pt x="62758" y="2307"/>
                    <a:pt x="62768" y="2307"/>
                  </a:cubicBezTo>
                  <a:cubicBezTo>
                    <a:pt x="62858" y="2307"/>
                    <a:pt x="62928" y="2385"/>
                    <a:pt x="63007" y="2385"/>
                  </a:cubicBezTo>
                  <a:cubicBezTo>
                    <a:pt x="63045" y="2385"/>
                    <a:pt x="63086" y="2366"/>
                    <a:pt x="63133" y="2310"/>
                  </a:cubicBezTo>
                  <a:lnTo>
                    <a:pt x="62798" y="2189"/>
                  </a:lnTo>
                  <a:lnTo>
                    <a:pt x="62434" y="2371"/>
                  </a:lnTo>
                  <a:lnTo>
                    <a:pt x="62191" y="2280"/>
                  </a:lnTo>
                  <a:lnTo>
                    <a:pt x="62282" y="2432"/>
                  </a:lnTo>
                  <a:lnTo>
                    <a:pt x="62130" y="2554"/>
                  </a:lnTo>
                  <a:lnTo>
                    <a:pt x="62130" y="2067"/>
                  </a:lnTo>
                  <a:lnTo>
                    <a:pt x="61948" y="2099"/>
                  </a:lnTo>
                  <a:lnTo>
                    <a:pt x="61948" y="2099"/>
                  </a:lnTo>
                  <a:lnTo>
                    <a:pt x="62069" y="2280"/>
                  </a:lnTo>
                  <a:lnTo>
                    <a:pt x="61947" y="2523"/>
                  </a:lnTo>
                  <a:lnTo>
                    <a:pt x="61947" y="2099"/>
                  </a:lnTo>
                  <a:lnTo>
                    <a:pt x="61947" y="2099"/>
                  </a:lnTo>
                  <a:lnTo>
                    <a:pt x="61431" y="2189"/>
                  </a:lnTo>
                  <a:lnTo>
                    <a:pt x="61279" y="2584"/>
                  </a:lnTo>
                  <a:lnTo>
                    <a:pt x="60914" y="2189"/>
                  </a:lnTo>
                  <a:lnTo>
                    <a:pt x="61096" y="2037"/>
                  </a:lnTo>
                  <a:lnTo>
                    <a:pt x="61096" y="1763"/>
                  </a:lnTo>
                  <a:lnTo>
                    <a:pt x="61066" y="1733"/>
                  </a:lnTo>
                  <a:lnTo>
                    <a:pt x="60944" y="1946"/>
                  </a:lnTo>
                  <a:lnTo>
                    <a:pt x="60884" y="1794"/>
                  </a:lnTo>
                  <a:lnTo>
                    <a:pt x="60701" y="2006"/>
                  </a:lnTo>
                  <a:cubicBezTo>
                    <a:pt x="60428" y="2006"/>
                    <a:pt x="60184" y="2067"/>
                    <a:pt x="59972" y="2250"/>
                  </a:cubicBezTo>
                  <a:lnTo>
                    <a:pt x="59698" y="1915"/>
                  </a:lnTo>
                  <a:lnTo>
                    <a:pt x="59607" y="2098"/>
                  </a:lnTo>
                  <a:lnTo>
                    <a:pt x="59394" y="2006"/>
                  </a:lnTo>
                  <a:lnTo>
                    <a:pt x="59516" y="2341"/>
                  </a:lnTo>
                  <a:cubicBezTo>
                    <a:pt x="59404" y="2285"/>
                    <a:pt x="59315" y="2229"/>
                    <a:pt x="59228" y="2229"/>
                  </a:cubicBezTo>
                  <a:cubicBezTo>
                    <a:pt x="59173" y="2229"/>
                    <a:pt x="59119" y="2251"/>
                    <a:pt x="59060" y="2310"/>
                  </a:cubicBezTo>
                  <a:cubicBezTo>
                    <a:pt x="59053" y="2314"/>
                    <a:pt x="59046" y="2315"/>
                    <a:pt x="59038" y="2315"/>
                  </a:cubicBezTo>
                  <a:cubicBezTo>
                    <a:pt x="58973" y="2315"/>
                    <a:pt x="58877" y="2219"/>
                    <a:pt x="58877" y="2219"/>
                  </a:cubicBezTo>
                  <a:lnTo>
                    <a:pt x="58786" y="2219"/>
                  </a:lnTo>
                  <a:lnTo>
                    <a:pt x="58695" y="2310"/>
                  </a:lnTo>
                  <a:lnTo>
                    <a:pt x="58665" y="2098"/>
                  </a:lnTo>
                  <a:cubicBezTo>
                    <a:pt x="58482" y="2128"/>
                    <a:pt x="58573" y="2280"/>
                    <a:pt x="58482" y="2402"/>
                  </a:cubicBezTo>
                  <a:lnTo>
                    <a:pt x="58361" y="2310"/>
                  </a:lnTo>
                  <a:lnTo>
                    <a:pt x="58178" y="2371"/>
                  </a:lnTo>
                  <a:lnTo>
                    <a:pt x="58148" y="2158"/>
                  </a:lnTo>
                  <a:lnTo>
                    <a:pt x="58026" y="2250"/>
                  </a:lnTo>
                  <a:cubicBezTo>
                    <a:pt x="58049" y="2137"/>
                    <a:pt x="58038" y="2074"/>
                    <a:pt x="57981" y="2074"/>
                  </a:cubicBezTo>
                  <a:cubicBezTo>
                    <a:pt x="57961" y="2074"/>
                    <a:pt x="57936" y="2082"/>
                    <a:pt x="57905" y="2098"/>
                  </a:cubicBezTo>
                  <a:lnTo>
                    <a:pt x="57905" y="2280"/>
                  </a:lnTo>
                  <a:lnTo>
                    <a:pt x="58026" y="2310"/>
                  </a:lnTo>
                  <a:lnTo>
                    <a:pt x="58087" y="2493"/>
                  </a:lnTo>
                  <a:lnTo>
                    <a:pt x="58026" y="2584"/>
                  </a:lnTo>
                  <a:lnTo>
                    <a:pt x="58209" y="2645"/>
                  </a:lnTo>
                  <a:lnTo>
                    <a:pt x="57996" y="2827"/>
                  </a:lnTo>
                  <a:lnTo>
                    <a:pt x="57753" y="2645"/>
                  </a:lnTo>
                  <a:lnTo>
                    <a:pt x="57814" y="2554"/>
                  </a:lnTo>
                  <a:lnTo>
                    <a:pt x="57175" y="2493"/>
                  </a:lnTo>
                  <a:lnTo>
                    <a:pt x="57054" y="2554"/>
                  </a:lnTo>
                  <a:cubicBezTo>
                    <a:pt x="57023" y="2523"/>
                    <a:pt x="57023" y="2462"/>
                    <a:pt x="56993" y="2432"/>
                  </a:cubicBezTo>
                  <a:cubicBezTo>
                    <a:pt x="56993" y="2402"/>
                    <a:pt x="56962" y="2402"/>
                    <a:pt x="56932" y="2371"/>
                  </a:cubicBezTo>
                  <a:lnTo>
                    <a:pt x="56855" y="2578"/>
                  </a:lnTo>
                  <a:lnTo>
                    <a:pt x="56855" y="2578"/>
                  </a:lnTo>
                  <a:cubicBezTo>
                    <a:pt x="56772" y="2546"/>
                    <a:pt x="56714" y="2491"/>
                    <a:pt x="56628" y="2462"/>
                  </a:cubicBezTo>
                  <a:cubicBezTo>
                    <a:pt x="56598" y="2462"/>
                    <a:pt x="56598" y="2493"/>
                    <a:pt x="56567" y="2493"/>
                  </a:cubicBezTo>
                  <a:lnTo>
                    <a:pt x="56567" y="2645"/>
                  </a:lnTo>
                  <a:cubicBezTo>
                    <a:pt x="56507" y="2645"/>
                    <a:pt x="56446" y="2614"/>
                    <a:pt x="56415" y="2584"/>
                  </a:cubicBezTo>
                  <a:cubicBezTo>
                    <a:pt x="56355" y="2523"/>
                    <a:pt x="56294" y="2432"/>
                    <a:pt x="56263" y="2371"/>
                  </a:cubicBezTo>
                  <a:lnTo>
                    <a:pt x="56263" y="2979"/>
                  </a:lnTo>
                  <a:lnTo>
                    <a:pt x="56233" y="2979"/>
                  </a:lnTo>
                  <a:lnTo>
                    <a:pt x="56203" y="2827"/>
                  </a:lnTo>
                  <a:lnTo>
                    <a:pt x="55899" y="2493"/>
                  </a:lnTo>
                  <a:lnTo>
                    <a:pt x="55564" y="2584"/>
                  </a:lnTo>
                  <a:lnTo>
                    <a:pt x="55503" y="2432"/>
                  </a:lnTo>
                  <a:cubicBezTo>
                    <a:pt x="55473" y="2523"/>
                    <a:pt x="55443" y="2614"/>
                    <a:pt x="55412" y="2705"/>
                  </a:cubicBezTo>
                  <a:cubicBezTo>
                    <a:pt x="55412" y="2797"/>
                    <a:pt x="55412" y="2888"/>
                    <a:pt x="55443" y="2979"/>
                  </a:cubicBezTo>
                  <a:lnTo>
                    <a:pt x="55352" y="2979"/>
                  </a:lnTo>
                  <a:lnTo>
                    <a:pt x="55200" y="2645"/>
                  </a:lnTo>
                  <a:lnTo>
                    <a:pt x="55017" y="2766"/>
                  </a:lnTo>
                  <a:lnTo>
                    <a:pt x="54896" y="2584"/>
                  </a:lnTo>
                  <a:lnTo>
                    <a:pt x="54105" y="2766"/>
                  </a:lnTo>
                  <a:cubicBezTo>
                    <a:pt x="54061" y="2633"/>
                    <a:pt x="54033" y="2548"/>
                    <a:pt x="53973" y="2548"/>
                  </a:cubicBezTo>
                  <a:cubicBezTo>
                    <a:pt x="53951" y="2548"/>
                    <a:pt x="53925" y="2559"/>
                    <a:pt x="53893" y="2584"/>
                  </a:cubicBezTo>
                  <a:cubicBezTo>
                    <a:pt x="53862" y="2675"/>
                    <a:pt x="53832" y="2675"/>
                    <a:pt x="53771" y="2675"/>
                  </a:cubicBezTo>
                  <a:lnTo>
                    <a:pt x="53771" y="2493"/>
                  </a:lnTo>
                  <a:cubicBezTo>
                    <a:pt x="53832" y="2554"/>
                    <a:pt x="53893" y="2584"/>
                    <a:pt x="53893" y="2584"/>
                  </a:cubicBezTo>
                  <a:cubicBezTo>
                    <a:pt x="53832" y="2402"/>
                    <a:pt x="53862" y="2310"/>
                    <a:pt x="53984" y="2280"/>
                  </a:cubicBezTo>
                  <a:lnTo>
                    <a:pt x="53953" y="2006"/>
                  </a:lnTo>
                  <a:lnTo>
                    <a:pt x="53771" y="2189"/>
                  </a:lnTo>
                  <a:lnTo>
                    <a:pt x="53619" y="2280"/>
                  </a:lnTo>
                  <a:cubicBezTo>
                    <a:pt x="53649" y="2310"/>
                    <a:pt x="53649" y="2310"/>
                    <a:pt x="53680" y="2341"/>
                  </a:cubicBezTo>
                  <a:lnTo>
                    <a:pt x="53649" y="2371"/>
                  </a:lnTo>
                  <a:lnTo>
                    <a:pt x="53619" y="2310"/>
                  </a:lnTo>
                  <a:cubicBezTo>
                    <a:pt x="53595" y="2302"/>
                    <a:pt x="53570" y="2298"/>
                    <a:pt x="53547" y="2298"/>
                  </a:cubicBezTo>
                  <a:cubicBezTo>
                    <a:pt x="53483" y="2298"/>
                    <a:pt x="53428" y="2327"/>
                    <a:pt x="53406" y="2371"/>
                  </a:cubicBezTo>
                  <a:cubicBezTo>
                    <a:pt x="53406" y="2432"/>
                    <a:pt x="53376" y="2493"/>
                    <a:pt x="53376" y="2584"/>
                  </a:cubicBezTo>
                  <a:lnTo>
                    <a:pt x="53741" y="2857"/>
                  </a:lnTo>
                  <a:cubicBezTo>
                    <a:pt x="53741" y="2888"/>
                    <a:pt x="53710" y="2918"/>
                    <a:pt x="53710" y="2949"/>
                  </a:cubicBezTo>
                  <a:lnTo>
                    <a:pt x="53497" y="2766"/>
                  </a:lnTo>
                  <a:lnTo>
                    <a:pt x="53254" y="2766"/>
                  </a:lnTo>
                  <a:lnTo>
                    <a:pt x="53254" y="3040"/>
                  </a:lnTo>
                  <a:lnTo>
                    <a:pt x="52555" y="2827"/>
                  </a:lnTo>
                  <a:lnTo>
                    <a:pt x="52403" y="2979"/>
                  </a:lnTo>
                  <a:cubicBezTo>
                    <a:pt x="52342" y="2888"/>
                    <a:pt x="52190" y="2857"/>
                    <a:pt x="52221" y="2675"/>
                  </a:cubicBezTo>
                  <a:lnTo>
                    <a:pt x="52221" y="2675"/>
                  </a:lnTo>
                  <a:cubicBezTo>
                    <a:pt x="51978" y="2736"/>
                    <a:pt x="51947" y="2979"/>
                    <a:pt x="51765" y="3101"/>
                  </a:cubicBezTo>
                  <a:lnTo>
                    <a:pt x="51765" y="3344"/>
                  </a:lnTo>
                  <a:lnTo>
                    <a:pt x="51491" y="2979"/>
                  </a:lnTo>
                  <a:lnTo>
                    <a:pt x="51400" y="3009"/>
                  </a:lnTo>
                  <a:cubicBezTo>
                    <a:pt x="51522" y="3374"/>
                    <a:pt x="51491" y="3557"/>
                    <a:pt x="51370" y="3587"/>
                  </a:cubicBezTo>
                  <a:cubicBezTo>
                    <a:pt x="51339" y="3526"/>
                    <a:pt x="51309" y="3496"/>
                    <a:pt x="51309" y="3465"/>
                  </a:cubicBezTo>
                  <a:lnTo>
                    <a:pt x="51187" y="3405"/>
                  </a:lnTo>
                  <a:lnTo>
                    <a:pt x="51187" y="3070"/>
                  </a:lnTo>
                  <a:lnTo>
                    <a:pt x="51035" y="3070"/>
                  </a:lnTo>
                  <a:lnTo>
                    <a:pt x="50823" y="3344"/>
                  </a:lnTo>
                  <a:cubicBezTo>
                    <a:pt x="50671" y="3313"/>
                    <a:pt x="50549" y="3313"/>
                    <a:pt x="50458" y="3253"/>
                  </a:cubicBezTo>
                  <a:cubicBezTo>
                    <a:pt x="50451" y="3249"/>
                    <a:pt x="50443" y="3248"/>
                    <a:pt x="50435" y="3248"/>
                  </a:cubicBezTo>
                  <a:cubicBezTo>
                    <a:pt x="50399" y="3248"/>
                    <a:pt x="50357" y="3277"/>
                    <a:pt x="50317" y="3277"/>
                  </a:cubicBezTo>
                  <a:cubicBezTo>
                    <a:pt x="50291" y="3277"/>
                    <a:pt x="50266" y="3265"/>
                    <a:pt x="50245" y="3222"/>
                  </a:cubicBezTo>
                  <a:lnTo>
                    <a:pt x="49971" y="3313"/>
                  </a:lnTo>
                  <a:lnTo>
                    <a:pt x="49880" y="3101"/>
                  </a:lnTo>
                  <a:lnTo>
                    <a:pt x="49789" y="3222"/>
                  </a:lnTo>
                  <a:lnTo>
                    <a:pt x="49850" y="3253"/>
                  </a:lnTo>
                  <a:lnTo>
                    <a:pt x="49819" y="3283"/>
                  </a:lnTo>
                  <a:lnTo>
                    <a:pt x="49789" y="3222"/>
                  </a:lnTo>
                  <a:cubicBezTo>
                    <a:pt x="49607" y="3222"/>
                    <a:pt x="49759" y="3040"/>
                    <a:pt x="49637" y="3009"/>
                  </a:cubicBezTo>
                  <a:lnTo>
                    <a:pt x="49637" y="3009"/>
                  </a:lnTo>
                  <a:lnTo>
                    <a:pt x="49516" y="3405"/>
                  </a:lnTo>
                  <a:lnTo>
                    <a:pt x="49303" y="3283"/>
                  </a:lnTo>
                  <a:lnTo>
                    <a:pt x="49181" y="3131"/>
                  </a:lnTo>
                  <a:lnTo>
                    <a:pt x="49029" y="3253"/>
                  </a:lnTo>
                  <a:lnTo>
                    <a:pt x="49029" y="2918"/>
                  </a:lnTo>
                  <a:lnTo>
                    <a:pt x="48573" y="3070"/>
                  </a:lnTo>
                  <a:lnTo>
                    <a:pt x="48482" y="3009"/>
                  </a:lnTo>
                  <a:cubicBezTo>
                    <a:pt x="48391" y="3070"/>
                    <a:pt x="48300" y="3101"/>
                    <a:pt x="48178" y="3131"/>
                  </a:cubicBezTo>
                  <a:cubicBezTo>
                    <a:pt x="48074" y="3157"/>
                    <a:pt x="48126" y="3362"/>
                    <a:pt x="48009" y="3362"/>
                  </a:cubicBezTo>
                  <a:cubicBezTo>
                    <a:pt x="47989" y="3362"/>
                    <a:pt x="47965" y="3357"/>
                    <a:pt x="47935" y="3344"/>
                  </a:cubicBezTo>
                  <a:lnTo>
                    <a:pt x="47935" y="3070"/>
                  </a:lnTo>
                  <a:lnTo>
                    <a:pt x="47783" y="3070"/>
                  </a:lnTo>
                  <a:lnTo>
                    <a:pt x="47905" y="2827"/>
                  </a:lnTo>
                  <a:cubicBezTo>
                    <a:pt x="47935" y="2918"/>
                    <a:pt x="47935" y="3009"/>
                    <a:pt x="47935" y="3070"/>
                  </a:cubicBezTo>
                  <a:lnTo>
                    <a:pt x="48117" y="2888"/>
                  </a:lnTo>
                  <a:lnTo>
                    <a:pt x="47813" y="2705"/>
                  </a:lnTo>
                  <a:lnTo>
                    <a:pt x="47631" y="2918"/>
                  </a:lnTo>
                  <a:lnTo>
                    <a:pt x="47692" y="3070"/>
                  </a:lnTo>
                  <a:lnTo>
                    <a:pt x="47509" y="3161"/>
                  </a:lnTo>
                  <a:lnTo>
                    <a:pt x="47449" y="3009"/>
                  </a:lnTo>
                  <a:lnTo>
                    <a:pt x="47266" y="3222"/>
                  </a:lnTo>
                  <a:lnTo>
                    <a:pt x="46962" y="3222"/>
                  </a:lnTo>
                  <a:lnTo>
                    <a:pt x="46810" y="2827"/>
                  </a:lnTo>
                  <a:lnTo>
                    <a:pt x="46567" y="2979"/>
                  </a:lnTo>
                  <a:lnTo>
                    <a:pt x="46658" y="3192"/>
                  </a:lnTo>
                  <a:cubicBezTo>
                    <a:pt x="46628" y="3222"/>
                    <a:pt x="46628" y="3283"/>
                    <a:pt x="46628" y="3313"/>
                  </a:cubicBezTo>
                  <a:cubicBezTo>
                    <a:pt x="46658" y="3344"/>
                    <a:pt x="46658" y="3405"/>
                    <a:pt x="46658" y="3465"/>
                  </a:cubicBezTo>
                  <a:lnTo>
                    <a:pt x="46628" y="3465"/>
                  </a:lnTo>
                  <a:lnTo>
                    <a:pt x="46598" y="3313"/>
                  </a:lnTo>
                  <a:lnTo>
                    <a:pt x="46628" y="3313"/>
                  </a:lnTo>
                  <a:cubicBezTo>
                    <a:pt x="46476" y="3283"/>
                    <a:pt x="46537" y="3192"/>
                    <a:pt x="46537" y="3131"/>
                  </a:cubicBezTo>
                  <a:cubicBezTo>
                    <a:pt x="46506" y="3070"/>
                    <a:pt x="46446" y="3040"/>
                    <a:pt x="46415" y="3009"/>
                  </a:cubicBezTo>
                  <a:lnTo>
                    <a:pt x="46142" y="3161"/>
                  </a:lnTo>
                  <a:lnTo>
                    <a:pt x="45898" y="2979"/>
                  </a:lnTo>
                  <a:cubicBezTo>
                    <a:pt x="45777" y="3161"/>
                    <a:pt x="45625" y="3313"/>
                    <a:pt x="45777" y="3526"/>
                  </a:cubicBezTo>
                  <a:cubicBezTo>
                    <a:pt x="45868" y="3526"/>
                    <a:pt x="45868" y="3617"/>
                    <a:pt x="45838" y="3648"/>
                  </a:cubicBezTo>
                  <a:cubicBezTo>
                    <a:pt x="45838" y="3678"/>
                    <a:pt x="45777" y="3709"/>
                    <a:pt x="45746" y="3769"/>
                  </a:cubicBezTo>
                  <a:lnTo>
                    <a:pt x="45716" y="3617"/>
                  </a:lnTo>
                  <a:lnTo>
                    <a:pt x="45564" y="3587"/>
                  </a:lnTo>
                  <a:lnTo>
                    <a:pt x="45594" y="3526"/>
                  </a:lnTo>
                  <a:lnTo>
                    <a:pt x="45351" y="3222"/>
                  </a:lnTo>
                  <a:lnTo>
                    <a:pt x="45199" y="3222"/>
                  </a:lnTo>
                  <a:lnTo>
                    <a:pt x="45169" y="3496"/>
                  </a:lnTo>
                  <a:cubicBezTo>
                    <a:pt x="45047" y="3283"/>
                    <a:pt x="44956" y="3070"/>
                    <a:pt x="44713" y="3070"/>
                  </a:cubicBezTo>
                  <a:cubicBezTo>
                    <a:pt x="44683" y="3101"/>
                    <a:pt x="44652" y="3161"/>
                    <a:pt x="44652" y="3222"/>
                  </a:cubicBezTo>
                  <a:cubicBezTo>
                    <a:pt x="44652" y="3253"/>
                    <a:pt x="44683" y="3313"/>
                    <a:pt x="44683" y="3374"/>
                  </a:cubicBezTo>
                  <a:lnTo>
                    <a:pt x="44622" y="3374"/>
                  </a:lnTo>
                  <a:lnTo>
                    <a:pt x="44591" y="3222"/>
                  </a:lnTo>
                  <a:lnTo>
                    <a:pt x="44622" y="3222"/>
                  </a:lnTo>
                  <a:cubicBezTo>
                    <a:pt x="44591" y="3192"/>
                    <a:pt x="44531" y="3161"/>
                    <a:pt x="44531" y="3161"/>
                  </a:cubicBezTo>
                  <a:lnTo>
                    <a:pt x="44531" y="2918"/>
                  </a:lnTo>
                  <a:lnTo>
                    <a:pt x="44348" y="2705"/>
                  </a:lnTo>
                  <a:lnTo>
                    <a:pt x="43984" y="2827"/>
                  </a:lnTo>
                  <a:lnTo>
                    <a:pt x="43832" y="3131"/>
                  </a:lnTo>
                  <a:cubicBezTo>
                    <a:pt x="43740" y="2918"/>
                    <a:pt x="43558" y="2857"/>
                    <a:pt x="43406" y="2766"/>
                  </a:cubicBezTo>
                  <a:lnTo>
                    <a:pt x="43224" y="2888"/>
                  </a:lnTo>
                  <a:cubicBezTo>
                    <a:pt x="43193" y="2949"/>
                    <a:pt x="43254" y="3040"/>
                    <a:pt x="43132" y="3040"/>
                  </a:cubicBezTo>
                  <a:cubicBezTo>
                    <a:pt x="43102" y="3101"/>
                    <a:pt x="43064" y="3131"/>
                    <a:pt x="43026" y="3131"/>
                  </a:cubicBezTo>
                  <a:cubicBezTo>
                    <a:pt x="42988" y="3131"/>
                    <a:pt x="42950" y="3101"/>
                    <a:pt x="42920" y="3040"/>
                  </a:cubicBezTo>
                  <a:lnTo>
                    <a:pt x="42859" y="2979"/>
                  </a:lnTo>
                  <a:cubicBezTo>
                    <a:pt x="42730" y="2979"/>
                    <a:pt x="42617" y="2888"/>
                    <a:pt x="42486" y="2888"/>
                  </a:cubicBezTo>
                  <a:cubicBezTo>
                    <a:pt x="42432" y="2888"/>
                    <a:pt x="42374" y="2904"/>
                    <a:pt x="42312" y="2949"/>
                  </a:cubicBezTo>
                  <a:lnTo>
                    <a:pt x="42312" y="3313"/>
                  </a:lnTo>
                  <a:cubicBezTo>
                    <a:pt x="42190" y="3222"/>
                    <a:pt x="42099" y="3253"/>
                    <a:pt x="41977" y="3222"/>
                  </a:cubicBezTo>
                  <a:cubicBezTo>
                    <a:pt x="41901" y="3207"/>
                    <a:pt x="41833" y="3199"/>
                    <a:pt x="41765" y="3199"/>
                  </a:cubicBezTo>
                  <a:cubicBezTo>
                    <a:pt x="41696" y="3199"/>
                    <a:pt x="41628" y="3207"/>
                    <a:pt x="41552" y="3222"/>
                  </a:cubicBezTo>
                  <a:lnTo>
                    <a:pt x="41430" y="3374"/>
                  </a:lnTo>
                  <a:lnTo>
                    <a:pt x="41552" y="3496"/>
                  </a:lnTo>
                  <a:cubicBezTo>
                    <a:pt x="41491" y="3557"/>
                    <a:pt x="41369" y="3617"/>
                    <a:pt x="41552" y="3709"/>
                  </a:cubicBezTo>
                  <a:lnTo>
                    <a:pt x="41673" y="3587"/>
                  </a:lnTo>
                  <a:lnTo>
                    <a:pt x="41613" y="3496"/>
                  </a:lnTo>
                  <a:cubicBezTo>
                    <a:pt x="41656" y="3461"/>
                    <a:pt x="41699" y="3449"/>
                    <a:pt x="41743" y="3449"/>
                  </a:cubicBezTo>
                  <a:cubicBezTo>
                    <a:pt x="41851" y="3449"/>
                    <a:pt x="41960" y="3526"/>
                    <a:pt x="42069" y="3526"/>
                  </a:cubicBezTo>
                  <a:lnTo>
                    <a:pt x="42251" y="3374"/>
                  </a:lnTo>
                  <a:lnTo>
                    <a:pt x="42494" y="3496"/>
                  </a:lnTo>
                  <a:cubicBezTo>
                    <a:pt x="42433" y="3678"/>
                    <a:pt x="42585" y="3739"/>
                    <a:pt x="42676" y="3830"/>
                  </a:cubicBezTo>
                  <a:cubicBezTo>
                    <a:pt x="42737" y="3769"/>
                    <a:pt x="42828" y="3678"/>
                    <a:pt x="42920" y="3617"/>
                  </a:cubicBezTo>
                  <a:lnTo>
                    <a:pt x="42920" y="4013"/>
                  </a:lnTo>
                  <a:lnTo>
                    <a:pt x="42707" y="3891"/>
                  </a:lnTo>
                  <a:cubicBezTo>
                    <a:pt x="42631" y="3952"/>
                    <a:pt x="42532" y="3982"/>
                    <a:pt x="42430" y="3982"/>
                  </a:cubicBezTo>
                  <a:cubicBezTo>
                    <a:pt x="42327" y="3982"/>
                    <a:pt x="42221" y="3952"/>
                    <a:pt x="42129" y="3891"/>
                  </a:cubicBezTo>
                  <a:cubicBezTo>
                    <a:pt x="42038" y="3921"/>
                    <a:pt x="41947" y="3952"/>
                    <a:pt x="41856" y="3952"/>
                  </a:cubicBezTo>
                  <a:lnTo>
                    <a:pt x="41582" y="4043"/>
                  </a:lnTo>
                  <a:cubicBezTo>
                    <a:pt x="41552" y="4013"/>
                    <a:pt x="41491" y="3982"/>
                    <a:pt x="41430" y="3982"/>
                  </a:cubicBezTo>
                  <a:cubicBezTo>
                    <a:pt x="41369" y="3982"/>
                    <a:pt x="41309" y="4013"/>
                    <a:pt x="41248" y="4013"/>
                  </a:cubicBezTo>
                  <a:lnTo>
                    <a:pt x="41187" y="3952"/>
                  </a:lnTo>
                  <a:lnTo>
                    <a:pt x="41309" y="3283"/>
                  </a:lnTo>
                  <a:lnTo>
                    <a:pt x="41066" y="3405"/>
                  </a:lnTo>
                  <a:lnTo>
                    <a:pt x="41187" y="3617"/>
                  </a:lnTo>
                  <a:lnTo>
                    <a:pt x="41035" y="3739"/>
                  </a:lnTo>
                  <a:lnTo>
                    <a:pt x="40974" y="3374"/>
                  </a:lnTo>
                  <a:lnTo>
                    <a:pt x="40792" y="3526"/>
                  </a:lnTo>
                  <a:lnTo>
                    <a:pt x="40792" y="3830"/>
                  </a:lnTo>
                  <a:lnTo>
                    <a:pt x="40944" y="3891"/>
                  </a:lnTo>
                  <a:lnTo>
                    <a:pt x="40944" y="3952"/>
                  </a:lnTo>
                  <a:lnTo>
                    <a:pt x="40701" y="3952"/>
                  </a:lnTo>
                  <a:lnTo>
                    <a:pt x="40610" y="3769"/>
                  </a:lnTo>
                  <a:lnTo>
                    <a:pt x="40427" y="4073"/>
                  </a:lnTo>
                  <a:lnTo>
                    <a:pt x="40214" y="3800"/>
                  </a:lnTo>
                  <a:cubicBezTo>
                    <a:pt x="40245" y="3678"/>
                    <a:pt x="40366" y="3557"/>
                    <a:pt x="40366" y="3405"/>
                  </a:cubicBezTo>
                  <a:lnTo>
                    <a:pt x="39971" y="3344"/>
                  </a:lnTo>
                  <a:lnTo>
                    <a:pt x="39971" y="3557"/>
                  </a:lnTo>
                  <a:cubicBezTo>
                    <a:pt x="39880" y="3617"/>
                    <a:pt x="39728" y="3648"/>
                    <a:pt x="39667" y="3800"/>
                  </a:cubicBezTo>
                  <a:cubicBezTo>
                    <a:pt x="39576" y="3952"/>
                    <a:pt x="39424" y="3982"/>
                    <a:pt x="39363" y="4073"/>
                  </a:cubicBezTo>
                  <a:cubicBezTo>
                    <a:pt x="39151" y="4073"/>
                    <a:pt x="38938" y="4104"/>
                    <a:pt x="38725" y="4195"/>
                  </a:cubicBezTo>
                  <a:cubicBezTo>
                    <a:pt x="38634" y="4225"/>
                    <a:pt x="38543" y="4240"/>
                    <a:pt x="38451" y="4240"/>
                  </a:cubicBezTo>
                  <a:cubicBezTo>
                    <a:pt x="38360" y="4240"/>
                    <a:pt x="38269" y="4225"/>
                    <a:pt x="38178" y="4195"/>
                  </a:cubicBezTo>
                  <a:lnTo>
                    <a:pt x="38087" y="4256"/>
                  </a:lnTo>
                  <a:lnTo>
                    <a:pt x="38026" y="4104"/>
                  </a:lnTo>
                  <a:lnTo>
                    <a:pt x="37813" y="4256"/>
                  </a:lnTo>
                  <a:lnTo>
                    <a:pt x="37540" y="4164"/>
                  </a:lnTo>
                  <a:lnTo>
                    <a:pt x="37540" y="3921"/>
                  </a:lnTo>
                  <a:lnTo>
                    <a:pt x="37722" y="4043"/>
                  </a:lnTo>
                  <a:lnTo>
                    <a:pt x="37813" y="3921"/>
                  </a:lnTo>
                  <a:lnTo>
                    <a:pt x="37752" y="3830"/>
                  </a:lnTo>
                  <a:lnTo>
                    <a:pt x="37874" y="3830"/>
                  </a:lnTo>
                  <a:lnTo>
                    <a:pt x="37904" y="4043"/>
                  </a:lnTo>
                  <a:cubicBezTo>
                    <a:pt x="38056" y="3891"/>
                    <a:pt x="38087" y="3739"/>
                    <a:pt x="38026" y="3678"/>
                  </a:cubicBezTo>
                  <a:lnTo>
                    <a:pt x="38026" y="3678"/>
                  </a:lnTo>
                  <a:lnTo>
                    <a:pt x="37904" y="3861"/>
                  </a:lnTo>
                  <a:lnTo>
                    <a:pt x="37904" y="3861"/>
                  </a:lnTo>
                  <a:lnTo>
                    <a:pt x="37996" y="3557"/>
                  </a:lnTo>
                  <a:lnTo>
                    <a:pt x="37904" y="3435"/>
                  </a:lnTo>
                  <a:lnTo>
                    <a:pt x="38117" y="3131"/>
                  </a:lnTo>
                  <a:lnTo>
                    <a:pt x="37752" y="3131"/>
                  </a:lnTo>
                  <a:cubicBezTo>
                    <a:pt x="37783" y="3101"/>
                    <a:pt x="37783" y="3070"/>
                    <a:pt x="37813" y="3040"/>
                  </a:cubicBezTo>
                  <a:cubicBezTo>
                    <a:pt x="37844" y="3009"/>
                    <a:pt x="37844" y="3009"/>
                    <a:pt x="37844" y="3009"/>
                  </a:cubicBezTo>
                  <a:cubicBezTo>
                    <a:pt x="37844" y="3009"/>
                    <a:pt x="37813" y="3009"/>
                    <a:pt x="37813" y="2979"/>
                  </a:cubicBezTo>
                  <a:lnTo>
                    <a:pt x="37540" y="2979"/>
                  </a:lnTo>
                  <a:cubicBezTo>
                    <a:pt x="37540" y="3070"/>
                    <a:pt x="37540" y="3131"/>
                    <a:pt x="37600" y="3161"/>
                  </a:cubicBezTo>
                  <a:cubicBezTo>
                    <a:pt x="37661" y="3222"/>
                    <a:pt x="37722" y="3283"/>
                    <a:pt x="37752" y="3374"/>
                  </a:cubicBezTo>
                  <a:cubicBezTo>
                    <a:pt x="37783" y="3435"/>
                    <a:pt x="37783" y="3526"/>
                    <a:pt x="37752" y="3526"/>
                  </a:cubicBezTo>
                  <a:cubicBezTo>
                    <a:pt x="37631" y="3587"/>
                    <a:pt x="37783" y="3648"/>
                    <a:pt x="37752" y="3709"/>
                  </a:cubicBezTo>
                  <a:cubicBezTo>
                    <a:pt x="37725" y="3722"/>
                    <a:pt x="37702" y="3728"/>
                    <a:pt x="37684" y="3728"/>
                  </a:cubicBezTo>
                  <a:cubicBezTo>
                    <a:pt x="37620" y="3728"/>
                    <a:pt x="37607" y="3658"/>
                    <a:pt x="37631" y="3587"/>
                  </a:cubicBezTo>
                  <a:lnTo>
                    <a:pt x="37418" y="3557"/>
                  </a:lnTo>
                  <a:cubicBezTo>
                    <a:pt x="37418" y="3526"/>
                    <a:pt x="37418" y="3496"/>
                    <a:pt x="37418" y="3465"/>
                  </a:cubicBezTo>
                  <a:cubicBezTo>
                    <a:pt x="37418" y="3313"/>
                    <a:pt x="37540" y="3253"/>
                    <a:pt x="37600" y="3161"/>
                  </a:cubicBezTo>
                  <a:lnTo>
                    <a:pt x="37600" y="3161"/>
                  </a:lnTo>
                  <a:cubicBezTo>
                    <a:pt x="37540" y="3192"/>
                    <a:pt x="37479" y="3192"/>
                    <a:pt x="37418" y="3192"/>
                  </a:cubicBezTo>
                  <a:lnTo>
                    <a:pt x="37479" y="3040"/>
                  </a:lnTo>
                  <a:lnTo>
                    <a:pt x="37296" y="3040"/>
                  </a:lnTo>
                  <a:lnTo>
                    <a:pt x="37175" y="3192"/>
                  </a:lnTo>
                  <a:lnTo>
                    <a:pt x="37236" y="3374"/>
                  </a:lnTo>
                  <a:cubicBezTo>
                    <a:pt x="37191" y="3397"/>
                    <a:pt x="37162" y="3520"/>
                    <a:pt x="37076" y="3520"/>
                  </a:cubicBezTo>
                  <a:cubicBezTo>
                    <a:pt x="37046" y="3520"/>
                    <a:pt x="37009" y="3505"/>
                    <a:pt x="36962" y="3465"/>
                  </a:cubicBezTo>
                  <a:cubicBezTo>
                    <a:pt x="36978" y="3449"/>
                    <a:pt x="36992" y="3436"/>
                    <a:pt x="37005" y="3425"/>
                  </a:cubicBezTo>
                  <a:lnTo>
                    <a:pt x="37005" y="3425"/>
                  </a:lnTo>
                  <a:cubicBezTo>
                    <a:pt x="36979" y="3441"/>
                    <a:pt x="36961" y="3453"/>
                    <a:pt x="36956" y="3459"/>
                  </a:cubicBezTo>
                  <a:lnTo>
                    <a:pt x="36956" y="3459"/>
                  </a:lnTo>
                  <a:cubicBezTo>
                    <a:pt x="36898" y="3397"/>
                    <a:pt x="36911" y="3336"/>
                    <a:pt x="36975" y="3336"/>
                  </a:cubicBezTo>
                  <a:cubicBezTo>
                    <a:pt x="37000" y="3336"/>
                    <a:pt x="37033" y="3346"/>
                    <a:pt x="37073" y="3368"/>
                  </a:cubicBezTo>
                  <a:lnTo>
                    <a:pt x="37073" y="3368"/>
                  </a:lnTo>
                  <a:cubicBezTo>
                    <a:pt x="37089" y="3353"/>
                    <a:pt x="37102" y="3338"/>
                    <a:pt x="37114" y="3313"/>
                  </a:cubicBezTo>
                  <a:cubicBezTo>
                    <a:pt x="37114" y="3253"/>
                    <a:pt x="37084" y="3192"/>
                    <a:pt x="37175" y="3192"/>
                  </a:cubicBezTo>
                  <a:lnTo>
                    <a:pt x="37175" y="2979"/>
                  </a:lnTo>
                  <a:lnTo>
                    <a:pt x="36901" y="2827"/>
                  </a:lnTo>
                  <a:lnTo>
                    <a:pt x="36992" y="2705"/>
                  </a:lnTo>
                  <a:lnTo>
                    <a:pt x="36992" y="2705"/>
                  </a:lnTo>
                  <a:lnTo>
                    <a:pt x="36628" y="2797"/>
                  </a:lnTo>
                  <a:lnTo>
                    <a:pt x="36537" y="2736"/>
                  </a:lnTo>
                  <a:lnTo>
                    <a:pt x="36415" y="2949"/>
                  </a:lnTo>
                  <a:lnTo>
                    <a:pt x="36172" y="2949"/>
                  </a:lnTo>
                  <a:lnTo>
                    <a:pt x="36141" y="2857"/>
                  </a:lnTo>
                  <a:lnTo>
                    <a:pt x="35959" y="3040"/>
                  </a:lnTo>
                  <a:lnTo>
                    <a:pt x="36020" y="3070"/>
                  </a:lnTo>
                  <a:cubicBezTo>
                    <a:pt x="35989" y="3192"/>
                    <a:pt x="35868" y="3313"/>
                    <a:pt x="35959" y="3465"/>
                  </a:cubicBezTo>
                  <a:lnTo>
                    <a:pt x="36111" y="3557"/>
                  </a:lnTo>
                  <a:lnTo>
                    <a:pt x="36263" y="3405"/>
                  </a:lnTo>
                  <a:lnTo>
                    <a:pt x="36293" y="3435"/>
                  </a:lnTo>
                  <a:lnTo>
                    <a:pt x="36172" y="3709"/>
                  </a:lnTo>
                  <a:lnTo>
                    <a:pt x="35989" y="3617"/>
                  </a:lnTo>
                  <a:lnTo>
                    <a:pt x="35989" y="4013"/>
                  </a:lnTo>
                  <a:lnTo>
                    <a:pt x="35898" y="4013"/>
                  </a:lnTo>
                  <a:lnTo>
                    <a:pt x="35777" y="3800"/>
                  </a:lnTo>
                  <a:lnTo>
                    <a:pt x="35837" y="3739"/>
                  </a:lnTo>
                  <a:lnTo>
                    <a:pt x="35625" y="3587"/>
                  </a:lnTo>
                  <a:lnTo>
                    <a:pt x="35746" y="3374"/>
                  </a:lnTo>
                  <a:lnTo>
                    <a:pt x="35655" y="3161"/>
                  </a:lnTo>
                  <a:lnTo>
                    <a:pt x="35473" y="3161"/>
                  </a:lnTo>
                  <a:lnTo>
                    <a:pt x="35564" y="2888"/>
                  </a:lnTo>
                  <a:lnTo>
                    <a:pt x="35564" y="2888"/>
                  </a:lnTo>
                  <a:cubicBezTo>
                    <a:pt x="35382" y="2979"/>
                    <a:pt x="35290" y="3161"/>
                    <a:pt x="35351" y="3344"/>
                  </a:cubicBezTo>
                  <a:lnTo>
                    <a:pt x="35534" y="3344"/>
                  </a:lnTo>
                  <a:cubicBezTo>
                    <a:pt x="35594" y="3557"/>
                    <a:pt x="35321" y="3769"/>
                    <a:pt x="35534" y="3982"/>
                  </a:cubicBezTo>
                  <a:cubicBezTo>
                    <a:pt x="35474" y="4042"/>
                    <a:pt x="35387" y="4115"/>
                    <a:pt x="35318" y="4115"/>
                  </a:cubicBezTo>
                  <a:cubicBezTo>
                    <a:pt x="35282" y="4115"/>
                    <a:pt x="35250" y="4095"/>
                    <a:pt x="35230" y="4043"/>
                  </a:cubicBezTo>
                  <a:cubicBezTo>
                    <a:pt x="35169" y="3891"/>
                    <a:pt x="35412" y="3800"/>
                    <a:pt x="35260" y="3617"/>
                  </a:cubicBezTo>
                  <a:lnTo>
                    <a:pt x="35260" y="3617"/>
                  </a:lnTo>
                  <a:cubicBezTo>
                    <a:pt x="35138" y="3709"/>
                    <a:pt x="35047" y="3861"/>
                    <a:pt x="35017" y="4013"/>
                  </a:cubicBezTo>
                  <a:lnTo>
                    <a:pt x="35138" y="4256"/>
                  </a:lnTo>
                  <a:lnTo>
                    <a:pt x="35290" y="4164"/>
                  </a:lnTo>
                  <a:lnTo>
                    <a:pt x="35351" y="4225"/>
                  </a:lnTo>
                  <a:lnTo>
                    <a:pt x="35412" y="4164"/>
                  </a:lnTo>
                  <a:lnTo>
                    <a:pt x="35625" y="4286"/>
                  </a:lnTo>
                  <a:lnTo>
                    <a:pt x="35230" y="4468"/>
                  </a:lnTo>
                  <a:lnTo>
                    <a:pt x="35047" y="4377"/>
                  </a:lnTo>
                  <a:lnTo>
                    <a:pt x="34986" y="4560"/>
                  </a:lnTo>
                  <a:lnTo>
                    <a:pt x="34804" y="4560"/>
                  </a:lnTo>
                  <a:lnTo>
                    <a:pt x="34774" y="4681"/>
                  </a:lnTo>
                  <a:lnTo>
                    <a:pt x="34470" y="4529"/>
                  </a:lnTo>
                  <a:cubicBezTo>
                    <a:pt x="34421" y="4578"/>
                    <a:pt x="34372" y="4609"/>
                    <a:pt x="34319" y="4609"/>
                  </a:cubicBezTo>
                  <a:cubicBezTo>
                    <a:pt x="34272" y="4609"/>
                    <a:pt x="34222" y="4586"/>
                    <a:pt x="34166" y="4529"/>
                  </a:cubicBezTo>
                  <a:lnTo>
                    <a:pt x="34014" y="4681"/>
                  </a:lnTo>
                  <a:lnTo>
                    <a:pt x="33983" y="4468"/>
                  </a:lnTo>
                  <a:lnTo>
                    <a:pt x="33862" y="4438"/>
                  </a:lnTo>
                  <a:lnTo>
                    <a:pt x="33862" y="4225"/>
                  </a:lnTo>
                  <a:lnTo>
                    <a:pt x="34044" y="4195"/>
                  </a:lnTo>
                  <a:lnTo>
                    <a:pt x="34044" y="3921"/>
                  </a:lnTo>
                  <a:lnTo>
                    <a:pt x="33831" y="3800"/>
                  </a:lnTo>
                  <a:lnTo>
                    <a:pt x="33679" y="3861"/>
                  </a:lnTo>
                  <a:cubicBezTo>
                    <a:pt x="33710" y="3982"/>
                    <a:pt x="33801" y="4134"/>
                    <a:pt x="33771" y="4164"/>
                  </a:cubicBezTo>
                  <a:cubicBezTo>
                    <a:pt x="33588" y="4316"/>
                    <a:pt x="33771" y="4438"/>
                    <a:pt x="33710" y="4529"/>
                  </a:cubicBezTo>
                  <a:lnTo>
                    <a:pt x="33649" y="4712"/>
                  </a:lnTo>
                  <a:lnTo>
                    <a:pt x="33375" y="4529"/>
                  </a:lnTo>
                  <a:lnTo>
                    <a:pt x="33193" y="4620"/>
                  </a:lnTo>
                  <a:lnTo>
                    <a:pt x="33193" y="4347"/>
                  </a:lnTo>
                  <a:lnTo>
                    <a:pt x="33527" y="4499"/>
                  </a:lnTo>
                  <a:lnTo>
                    <a:pt x="33619" y="4286"/>
                  </a:lnTo>
                  <a:lnTo>
                    <a:pt x="33436" y="4013"/>
                  </a:lnTo>
                  <a:lnTo>
                    <a:pt x="33223" y="4073"/>
                  </a:lnTo>
                  <a:lnTo>
                    <a:pt x="33011" y="3861"/>
                  </a:lnTo>
                  <a:lnTo>
                    <a:pt x="32737" y="4043"/>
                  </a:lnTo>
                  <a:lnTo>
                    <a:pt x="32707" y="3861"/>
                  </a:lnTo>
                  <a:lnTo>
                    <a:pt x="32524" y="3769"/>
                  </a:lnTo>
                  <a:lnTo>
                    <a:pt x="32251" y="4134"/>
                  </a:lnTo>
                  <a:cubicBezTo>
                    <a:pt x="32216" y="4088"/>
                    <a:pt x="32186" y="4073"/>
                    <a:pt x="32157" y="4073"/>
                  </a:cubicBezTo>
                  <a:cubicBezTo>
                    <a:pt x="32109" y="4073"/>
                    <a:pt x="32064" y="4115"/>
                    <a:pt x="32008" y="4134"/>
                  </a:cubicBezTo>
                  <a:cubicBezTo>
                    <a:pt x="31977" y="4013"/>
                    <a:pt x="32160" y="3891"/>
                    <a:pt x="32038" y="3769"/>
                  </a:cubicBezTo>
                  <a:lnTo>
                    <a:pt x="32038" y="3769"/>
                  </a:lnTo>
                  <a:cubicBezTo>
                    <a:pt x="31916" y="3861"/>
                    <a:pt x="31856" y="3982"/>
                    <a:pt x="31856" y="4134"/>
                  </a:cubicBezTo>
                  <a:cubicBezTo>
                    <a:pt x="31886" y="4164"/>
                    <a:pt x="31886" y="4164"/>
                    <a:pt x="31916" y="4195"/>
                  </a:cubicBezTo>
                  <a:lnTo>
                    <a:pt x="31886" y="4225"/>
                  </a:lnTo>
                  <a:lnTo>
                    <a:pt x="31825" y="4164"/>
                  </a:lnTo>
                  <a:cubicBezTo>
                    <a:pt x="31825" y="4134"/>
                    <a:pt x="31764" y="4104"/>
                    <a:pt x="31764" y="4073"/>
                  </a:cubicBezTo>
                  <a:cubicBezTo>
                    <a:pt x="31734" y="3952"/>
                    <a:pt x="31704" y="3861"/>
                    <a:pt x="31704" y="3739"/>
                  </a:cubicBezTo>
                  <a:lnTo>
                    <a:pt x="31764" y="3617"/>
                  </a:lnTo>
                  <a:cubicBezTo>
                    <a:pt x="31673" y="3617"/>
                    <a:pt x="31582" y="3587"/>
                    <a:pt x="31491" y="3557"/>
                  </a:cubicBezTo>
                  <a:cubicBezTo>
                    <a:pt x="31455" y="3545"/>
                    <a:pt x="31420" y="3540"/>
                    <a:pt x="31384" y="3540"/>
                  </a:cubicBezTo>
                  <a:cubicBezTo>
                    <a:pt x="31236" y="3540"/>
                    <a:pt x="31085" y="3623"/>
                    <a:pt x="30913" y="3648"/>
                  </a:cubicBezTo>
                  <a:cubicBezTo>
                    <a:pt x="31035" y="3739"/>
                    <a:pt x="31126" y="3800"/>
                    <a:pt x="31248" y="3891"/>
                  </a:cubicBezTo>
                  <a:cubicBezTo>
                    <a:pt x="31339" y="3982"/>
                    <a:pt x="31460" y="4104"/>
                    <a:pt x="31552" y="4195"/>
                  </a:cubicBezTo>
                  <a:lnTo>
                    <a:pt x="31460" y="4468"/>
                  </a:lnTo>
                  <a:cubicBezTo>
                    <a:pt x="31633" y="4468"/>
                    <a:pt x="31833" y="4441"/>
                    <a:pt x="32009" y="4387"/>
                  </a:cubicBezTo>
                  <a:lnTo>
                    <a:pt x="32009" y="4387"/>
                  </a:lnTo>
                  <a:cubicBezTo>
                    <a:pt x="32011" y="4416"/>
                    <a:pt x="32018" y="4449"/>
                    <a:pt x="32038" y="4468"/>
                  </a:cubicBezTo>
                  <a:cubicBezTo>
                    <a:pt x="32038" y="4408"/>
                    <a:pt x="32038" y="4377"/>
                    <a:pt x="32038" y="4377"/>
                  </a:cubicBezTo>
                  <a:cubicBezTo>
                    <a:pt x="32028" y="4380"/>
                    <a:pt x="32019" y="4384"/>
                    <a:pt x="32009" y="4387"/>
                  </a:cubicBezTo>
                  <a:lnTo>
                    <a:pt x="32009" y="4387"/>
                  </a:lnTo>
                  <a:cubicBezTo>
                    <a:pt x="32008" y="4371"/>
                    <a:pt x="32008" y="4357"/>
                    <a:pt x="32008" y="4347"/>
                  </a:cubicBezTo>
                  <a:cubicBezTo>
                    <a:pt x="31992" y="4332"/>
                    <a:pt x="32000" y="4324"/>
                    <a:pt x="32011" y="4324"/>
                  </a:cubicBezTo>
                  <a:cubicBezTo>
                    <a:pt x="32023" y="4324"/>
                    <a:pt x="32038" y="4332"/>
                    <a:pt x="32038" y="4347"/>
                  </a:cubicBezTo>
                  <a:cubicBezTo>
                    <a:pt x="32038" y="4468"/>
                    <a:pt x="32068" y="4560"/>
                    <a:pt x="32160" y="4651"/>
                  </a:cubicBezTo>
                  <a:lnTo>
                    <a:pt x="32464" y="4073"/>
                  </a:lnTo>
                  <a:cubicBezTo>
                    <a:pt x="32464" y="4134"/>
                    <a:pt x="32464" y="4225"/>
                    <a:pt x="32464" y="4316"/>
                  </a:cubicBezTo>
                  <a:lnTo>
                    <a:pt x="32464" y="4620"/>
                  </a:lnTo>
                  <a:cubicBezTo>
                    <a:pt x="32464" y="4620"/>
                    <a:pt x="32433" y="4651"/>
                    <a:pt x="32433" y="4681"/>
                  </a:cubicBezTo>
                  <a:lnTo>
                    <a:pt x="32281" y="4681"/>
                  </a:lnTo>
                  <a:cubicBezTo>
                    <a:pt x="32251" y="4681"/>
                    <a:pt x="32220" y="4712"/>
                    <a:pt x="32190" y="4742"/>
                  </a:cubicBezTo>
                  <a:lnTo>
                    <a:pt x="32129" y="4681"/>
                  </a:lnTo>
                  <a:lnTo>
                    <a:pt x="31916" y="4864"/>
                  </a:lnTo>
                  <a:lnTo>
                    <a:pt x="31734" y="4590"/>
                  </a:lnTo>
                  <a:lnTo>
                    <a:pt x="31582" y="4590"/>
                  </a:lnTo>
                  <a:lnTo>
                    <a:pt x="31552" y="4742"/>
                  </a:lnTo>
                  <a:lnTo>
                    <a:pt x="31278" y="4712"/>
                  </a:lnTo>
                  <a:cubicBezTo>
                    <a:pt x="31278" y="4712"/>
                    <a:pt x="31278" y="4712"/>
                    <a:pt x="31278" y="4681"/>
                  </a:cubicBezTo>
                  <a:cubicBezTo>
                    <a:pt x="31460" y="4468"/>
                    <a:pt x="31278" y="4286"/>
                    <a:pt x="31278" y="4073"/>
                  </a:cubicBezTo>
                  <a:cubicBezTo>
                    <a:pt x="31137" y="4045"/>
                    <a:pt x="30999" y="4031"/>
                    <a:pt x="30863" y="4031"/>
                  </a:cubicBezTo>
                  <a:cubicBezTo>
                    <a:pt x="30562" y="4031"/>
                    <a:pt x="30274" y="4099"/>
                    <a:pt x="30001" y="4225"/>
                  </a:cubicBezTo>
                  <a:lnTo>
                    <a:pt x="29941" y="4073"/>
                  </a:lnTo>
                  <a:lnTo>
                    <a:pt x="29576" y="4164"/>
                  </a:lnTo>
                  <a:lnTo>
                    <a:pt x="29698" y="4590"/>
                  </a:lnTo>
                  <a:lnTo>
                    <a:pt x="29850" y="4438"/>
                  </a:lnTo>
                  <a:lnTo>
                    <a:pt x="30062" y="4620"/>
                  </a:lnTo>
                  <a:lnTo>
                    <a:pt x="30153" y="4438"/>
                  </a:lnTo>
                  <a:lnTo>
                    <a:pt x="30397" y="4772"/>
                  </a:lnTo>
                  <a:cubicBezTo>
                    <a:pt x="30295" y="4772"/>
                    <a:pt x="30207" y="4826"/>
                    <a:pt x="30124" y="4826"/>
                  </a:cubicBezTo>
                  <a:cubicBezTo>
                    <a:pt x="30083" y="4826"/>
                    <a:pt x="30042" y="4813"/>
                    <a:pt x="30001" y="4772"/>
                  </a:cubicBezTo>
                  <a:cubicBezTo>
                    <a:pt x="29880" y="4772"/>
                    <a:pt x="29789" y="4864"/>
                    <a:pt x="29789" y="4985"/>
                  </a:cubicBezTo>
                  <a:cubicBezTo>
                    <a:pt x="29770" y="4988"/>
                    <a:pt x="29752" y="4989"/>
                    <a:pt x="29736" y="4989"/>
                  </a:cubicBezTo>
                  <a:cubicBezTo>
                    <a:pt x="29565" y="4989"/>
                    <a:pt x="29507" y="4856"/>
                    <a:pt x="29424" y="4772"/>
                  </a:cubicBezTo>
                  <a:cubicBezTo>
                    <a:pt x="29454" y="4651"/>
                    <a:pt x="29606" y="4529"/>
                    <a:pt x="29424" y="4438"/>
                  </a:cubicBezTo>
                  <a:lnTo>
                    <a:pt x="29272" y="4560"/>
                  </a:lnTo>
                  <a:lnTo>
                    <a:pt x="29363" y="4864"/>
                  </a:lnTo>
                  <a:lnTo>
                    <a:pt x="29242" y="4985"/>
                  </a:lnTo>
                  <a:lnTo>
                    <a:pt x="28542" y="4985"/>
                  </a:lnTo>
                  <a:cubicBezTo>
                    <a:pt x="28482" y="4955"/>
                    <a:pt x="28391" y="4955"/>
                    <a:pt x="28330" y="4894"/>
                  </a:cubicBezTo>
                  <a:cubicBezTo>
                    <a:pt x="28316" y="4974"/>
                    <a:pt x="28285" y="4990"/>
                    <a:pt x="28247" y="4990"/>
                  </a:cubicBezTo>
                  <a:cubicBezTo>
                    <a:pt x="28223" y="4990"/>
                    <a:pt x="28196" y="4983"/>
                    <a:pt x="28168" y="4983"/>
                  </a:cubicBezTo>
                  <a:cubicBezTo>
                    <a:pt x="28140" y="4983"/>
                    <a:pt x="28112" y="4990"/>
                    <a:pt x="28087" y="5016"/>
                  </a:cubicBezTo>
                  <a:cubicBezTo>
                    <a:pt x="28026" y="5107"/>
                    <a:pt x="27935" y="5168"/>
                    <a:pt x="27843" y="5198"/>
                  </a:cubicBezTo>
                  <a:lnTo>
                    <a:pt x="27691" y="4894"/>
                  </a:lnTo>
                  <a:lnTo>
                    <a:pt x="27144" y="5137"/>
                  </a:lnTo>
                  <a:lnTo>
                    <a:pt x="27175" y="4681"/>
                  </a:lnTo>
                  <a:cubicBezTo>
                    <a:pt x="27144" y="4620"/>
                    <a:pt x="27114" y="4590"/>
                    <a:pt x="27083" y="4529"/>
                  </a:cubicBezTo>
                  <a:cubicBezTo>
                    <a:pt x="27023" y="4499"/>
                    <a:pt x="26992" y="4468"/>
                    <a:pt x="26962" y="4438"/>
                  </a:cubicBezTo>
                  <a:lnTo>
                    <a:pt x="26871" y="4924"/>
                  </a:lnTo>
                  <a:lnTo>
                    <a:pt x="26932" y="5137"/>
                  </a:lnTo>
                  <a:cubicBezTo>
                    <a:pt x="26922" y="5135"/>
                    <a:pt x="26913" y="5134"/>
                    <a:pt x="26904" y="5134"/>
                  </a:cubicBezTo>
                  <a:cubicBezTo>
                    <a:pt x="26829" y="5134"/>
                    <a:pt x="26775" y="5210"/>
                    <a:pt x="26698" y="5210"/>
                  </a:cubicBezTo>
                  <a:cubicBezTo>
                    <a:pt x="26669" y="5210"/>
                    <a:pt x="26636" y="5199"/>
                    <a:pt x="26597" y="5168"/>
                  </a:cubicBezTo>
                  <a:cubicBezTo>
                    <a:pt x="26591" y="5155"/>
                    <a:pt x="26580" y="5150"/>
                    <a:pt x="26565" y="5150"/>
                  </a:cubicBezTo>
                  <a:cubicBezTo>
                    <a:pt x="26515" y="5150"/>
                    <a:pt x="26427" y="5203"/>
                    <a:pt x="26357" y="5203"/>
                  </a:cubicBezTo>
                  <a:cubicBezTo>
                    <a:pt x="26345" y="5203"/>
                    <a:pt x="26334" y="5201"/>
                    <a:pt x="26324" y="5198"/>
                  </a:cubicBezTo>
                  <a:cubicBezTo>
                    <a:pt x="26243" y="5198"/>
                    <a:pt x="26175" y="5293"/>
                    <a:pt x="26112" y="5293"/>
                  </a:cubicBezTo>
                  <a:cubicBezTo>
                    <a:pt x="26080" y="5293"/>
                    <a:pt x="26050" y="5269"/>
                    <a:pt x="26020" y="5198"/>
                  </a:cubicBezTo>
                  <a:cubicBezTo>
                    <a:pt x="25959" y="5259"/>
                    <a:pt x="25906" y="5274"/>
                    <a:pt x="25852" y="5274"/>
                  </a:cubicBezTo>
                  <a:cubicBezTo>
                    <a:pt x="25799" y="5274"/>
                    <a:pt x="25746" y="5259"/>
                    <a:pt x="25685" y="5259"/>
                  </a:cubicBezTo>
                  <a:lnTo>
                    <a:pt x="25564" y="5107"/>
                  </a:lnTo>
                  <a:lnTo>
                    <a:pt x="25746" y="5016"/>
                  </a:lnTo>
                  <a:lnTo>
                    <a:pt x="25594" y="4924"/>
                  </a:lnTo>
                  <a:cubicBezTo>
                    <a:pt x="25625" y="4803"/>
                    <a:pt x="25746" y="4681"/>
                    <a:pt x="25655" y="4529"/>
                  </a:cubicBezTo>
                  <a:lnTo>
                    <a:pt x="25321" y="4529"/>
                  </a:lnTo>
                  <a:lnTo>
                    <a:pt x="25533" y="4894"/>
                  </a:lnTo>
                  <a:cubicBezTo>
                    <a:pt x="25521" y="4896"/>
                    <a:pt x="25509" y="4897"/>
                    <a:pt x="25498" y="4897"/>
                  </a:cubicBezTo>
                  <a:cubicBezTo>
                    <a:pt x="25317" y="4897"/>
                    <a:pt x="25281" y="4679"/>
                    <a:pt x="25138" y="4651"/>
                  </a:cubicBezTo>
                  <a:cubicBezTo>
                    <a:pt x="25077" y="4712"/>
                    <a:pt x="25047" y="4772"/>
                    <a:pt x="24986" y="4803"/>
                  </a:cubicBezTo>
                  <a:cubicBezTo>
                    <a:pt x="24925" y="4833"/>
                    <a:pt x="24865" y="4833"/>
                    <a:pt x="24804" y="4833"/>
                  </a:cubicBezTo>
                  <a:lnTo>
                    <a:pt x="24773" y="4955"/>
                  </a:lnTo>
                  <a:lnTo>
                    <a:pt x="24439" y="4864"/>
                  </a:lnTo>
                  <a:lnTo>
                    <a:pt x="24135" y="4560"/>
                  </a:lnTo>
                  <a:lnTo>
                    <a:pt x="23953" y="4651"/>
                  </a:lnTo>
                  <a:lnTo>
                    <a:pt x="24257" y="4712"/>
                  </a:lnTo>
                  <a:lnTo>
                    <a:pt x="23588" y="4864"/>
                  </a:lnTo>
                  <a:lnTo>
                    <a:pt x="23527" y="4955"/>
                  </a:lnTo>
                  <a:lnTo>
                    <a:pt x="23162" y="4742"/>
                  </a:lnTo>
                  <a:lnTo>
                    <a:pt x="23102" y="4803"/>
                  </a:lnTo>
                  <a:lnTo>
                    <a:pt x="23102" y="4742"/>
                  </a:lnTo>
                  <a:lnTo>
                    <a:pt x="22980" y="4742"/>
                  </a:lnTo>
                  <a:lnTo>
                    <a:pt x="22919" y="4590"/>
                  </a:lnTo>
                  <a:cubicBezTo>
                    <a:pt x="22828" y="4620"/>
                    <a:pt x="22767" y="4712"/>
                    <a:pt x="22798" y="4833"/>
                  </a:cubicBezTo>
                  <a:cubicBezTo>
                    <a:pt x="22828" y="4833"/>
                    <a:pt x="22858" y="4818"/>
                    <a:pt x="22885" y="4818"/>
                  </a:cubicBezTo>
                  <a:cubicBezTo>
                    <a:pt x="22912" y="4818"/>
                    <a:pt x="22934" y="4833"/>
                    <a:pt x="22950" y="4894"/>
                  </a:cubicBezTo>
                  <a:cubicBezTo>
                    <a:pt x="22980" y="4985"/>
                    <a:pt x="23102" y="5046"/>
                    <a:pt x="23162" y="5137"/>
                  </a:cubicBezTo>
                  <a:cubicBezTo>
                    <a:pt x="23193" y="5137"/>
                    <a:pt x="23223" y="5137"/>
                    <a:pt x="23254" y="5107"/>
                  </a:cubicBezTo>
                  <a:cubicBezTo>
                    <a:pt x="23277" y="5100"/>
                    <a:pt x="23299" y="5097"/>
                    <a:pt x="23320" y="5097"/>
                  </a:cubicBezTo>
                  <a:cubicBezTo>
                    <a:pt x="23489" y="5097"/>
                    <a:pt x="23588" y="5292"/>
                    <a:pt x="23831" y="5320"/>
                  </a:cubicBezTo>
                  <a:cubicBezTo>
                    <a:pt x="23679" y="5350"/>
                    <a:pt x="23588" y="5380"/>
                    <a:pt x="23558" y="5380"/>
                  </a:cubicBezTo>
                  <a:cubicBezTo>
                    <a:pt x="23527" y="5380"/>
                    <a:pt x="23497" y="5411"/>
                    <a:pt x="23497" y="5411"/>
                  </a:cubicBezTo>
                  <a:lnTo>
                    <a:pt x="23345" y="5350"/>
                  </a:lnTo>
                  <a:cubicBezTo>
                    <a:pt x="23314" y="5259"/>
                    <a:pt x="23284" y="5168"/>
                    <a:pt x="23254" y="5107"/>
                  </a:cubicBezTo>
                  <a:lnTo>
                    <a:pt x="23254" y="5411"/>
                  </a:lnTo>
                  <a:lnTo>
                    <a:pt x="22980" y="5532"/>
                  </a:lnTo>
                  <a:lnTo>
                    <a:pt x="22919" y="5350"/>
                  </a:lnTo>
                  <a:lnTo>
                    <a:pt x="22798" y="5350"/>
                  </a:lnTo>
                  <a:lnTo>
                    <a:pt x="22707" y="5654"/>
                  </a:lnTo>
                  <a:lnTo>
                    <a:pt x="22403" y="5715"/>
                  </a:lnTo>
                  <a:lnTo>
                    <a:pt x="22281" y="5654"/>
                  </a:lnTo>
                  <a:lnTo>
                    <a:pt x="22190" y="5623"/>
                  </a:lnTo>
                  <a:cubicBezTo>
                    <a:pt x="22251" y="5471"/>
                    <a:pt x="22372" y="5380"/>
                    <a:pt x="22494" y="5320"/>
                  </a:cubicBezTo>
                  <a:lnTo>
                    <a:pt x="22494" y="4985"/>
                  </a:lnTo>
                  <a:lnTo>
                    <a:pt x="22342" y="5228"/>
                  </a:lnTo>
                  <a:lnTo>
                    <a:pt x="22251" y="5046"/>
                  </a:lnTo>
                  <a:lnTo>
                    <a:pt x="22099" y="5046"/>
                  </a:lnTo>
                  <a:lnTo>
                    <a:pt x="21916" y="4742"/>
                  </a:lnTo>
                  <a:cubicBezTo>
                    <a:pt x="21764" y="4651"/>
                    <a:pt x="21886" y="4499"/>
                    <a:pt x="21825" y="4408"/>
                  </a:cubicBezTo>
                  <a:lnTo>
                    <a:pt x="21673" y="4164"/>
                  </a:lnTo>
                  <a:lnTo>
                    <a:pt x="21369" y="4073"/>
                  </a:lnTo>
                  <a:lnTo>
                    <a:pt x="21369" y="4073"/>
                  </a:lnTo>
                  <a:lnTo>
                    <a:pt x="21491" y="4499"/>
                  </a:lnTo>
                  <a:lnTo>
                    <a:pt x="21612" y="4560"/>
                  </a:lnTo>
                  <a:cubicBezTo>
                    <a:pt x="21612" y="4864"/>
                    <a:pt x="21673" y="5168"/>
                    <a:pt x="21825" y="5471"/>
                  </a:cubicBezTo>
                  <a:cubicBezTo>
                    <a:pt x="21932" y="5391"/>
                    <a:pt x="21921" y="5218"/>
                    <a:pt x="22061" y="5218"/>
                  </a:cubicBezTo>
                  <a:cubicBezTo>
                    <a:pt x="22081" y="5218"/>
                    <a:pt x="22103" y="5221"/>
                    <a:pt x="22129" y="5228"/>
                  </a:cubicBezTo>
                  <a:lnTo>
                    <a:pt x="22129" y="5563"/>
                  </a:lnTo>
                  <a:lnTo>
                    <a:pt x="21977" y="5684"/>
                  </a:lnTo>
                  <a:lnTo>
                    <a:pt x="21795" y="5532"/>
                  </a:lnTo>
                  <a:lnTo>
                    <a:pt x="21734" y="5593"/>
                  </a:lnTo>
                  <a:lnTo>
                    <a:pt x="21612" y="5502"/>
                  </a:lnTo>
                  <a:lnTo>
                    <a:pt x="21460" y="5654"/>
                  </a:lnTo>
                  <a:lnTo>
                    <a:pt x="21643" y="5775"/>
                  </a:lnTo>
                  <a:cubicBezTo>
                    <a:pt x="21582" y="5806"/>
                    <a:pt x="21521" y="5806"/>
                    <a:pt x="21460" y="5806"/>
                  </a:cubicBezTo>
                  <a:cubicBezTo>
                    <a:pt x="21430" y="5836"/>
                    <a:pt x="21399" y="5836"/>
                    <a:pt x="21339" y="5867"/>
                  </a:cubicBezTo>
                  <a:lnTo>
                    <a:pt x="21278" y="5684"/>
                  </a:lnTo>
                  <a:lnTo>
                    <a:pt x="21460" y="5623"/>
                  </a:lnTo>
                  <a:lnTo>
                    <a:pt x="21187" y="5563"/>
                  </a:lnTo>
                  <a:lnTo>
                    <a:pt x="21187" y="5380"/>
                  </a:lnTo>
                  <a:lnTo>
                    <a:pt x="21339" y="5320"/>
                  </a:lnTo>
                  <a:lnTo>
                    <a:pt x="21217" y="5076"/>
                  </a:lnTo>
                  <a:lnTo>
                    <a:pt x="21126" y="5016"/>
                  </a:lnTo>
                  <a:cubicBezTo>
                    <a:pt x="21187" y="4894"/>
                    <a:pt x="21278" y="4924"/>
                    <a:pt x="21369" y="4894"/>
                  </a:cubicBezTo>
                  <a:cubicBezTo>
                    <a:pt x="21460" y="4864"/>
                    <a:pt x="21551" y="4712"/>
                    <a:pt x="21491" y="4651"/>
                  </a:cubicBezTo>
                  <a:lnTo>
                    <a:pt x="21491" y="4651"/>
                  </a:lnTo>
                  <a:lnTo>
                    <a:pt x="21308" y="4803"/>
                  </a:lnTo>
                  <a:lnTo>
                    <a:pt x="20974" y="4681"/>
                  </a:lnTo>
                  <a:cubicBezTo>
                    <a:pt x="20951" y="4727"/>
                    <a:pt x="20924" y="4743"/>
                    <a:pt x="20895" y="4743"/>
                  </a:cubicBezTo>
                  <a:cubicBezTo>
                    <a:pt x="20849" y="4743"/>
                    <a:pt x="20799" y="4700"/>
                    <a:pt x="20761" y="4681"/>
                  </a:cubicBezTo>
                  <a:lnTo>
                    <a:pt x="20579" y="4833"/>
                  </a:lnTo>
                  <a:cubicBezTo>
                    <a:pt x="20579" y="4833"/>
                    <a:pt x="20548" y="4864"/>
                    <a:pt x="20548" y="4894"/>
                  </a:cubicBezTo>
                  <a:lnTo>
                    <a:pt x="20518" y="4864"/>
                  </a:lnTo>
                  <a:lnTo>
                    <a:pt x="20579" y="4803"/>
                  </a:lnTo>
                  <a:lnTo>
                    <a:pt x="20518" y="4590"/>
                  </a:lnTo>
                  <a:lnTo>
                    <a:pt x="20609" y="4438"/>
                  </a:lnTo>
                  <a:lnTo>
                    <a:pt x="20366" y="4408"/>
                  </a:lnTo>
                  <a:lnTo>
                    <a:pt x="20427" y="4195"/>
                  </a:lnTo>
                  <a:lnTo>
                    <a:pt x="20336" y="4195"/>
                  </a:lnTo>
                  <a:lnTo>
                    <a:pt x="20244" y="4377"/>
                  </a:lnTo>
                  <a:lnTo>
                    <a:pt x="20062" y="4286"/>
                  </a:lnTo>
                  <a:lnTo>
                    <a:pt x="20123" y="4529"/>
                  </a:lnTo>
                  <a:lnTo>
                    <a:pt x="20062" y="4651"/>
                  </a:lnTo>
                  <a:cubicBezTo>
                    <a:pt x="19961" y="4676"/>
                    <a:pt x="19965" y="4744"/>
                    <a:pt x="19969" y="4801"/>
                  </a:cubicBezTo>
                  <a:lnTo>
                    <a:pt x="19969" y="4801"/>
                  </a:lnTo>
                  <a:lnTo>
                    <a:pt x="19789" y="4590"/>
                  </a:lnTo>
                  <a:lnTo>
                    <a:pt x="19758" y="5016"/>
                  </a:lnTo>
                  <a:cubicBezTo>
                    <a:pt x="19667" y="5046"/>
                    <a:pt x="19576" y="5076"/>
                    <a:pt x="19515" y="5107"/>
                  </a:cubicBezTo>
                  <a:cubicBezTo>
                    <a:pt x="19454" y="5168"/>
                    <a:pt x="19393" y="5198"/>
                    <a:pt x="19333" y="5198"/>
                  </a:cubicBezTo>
                  <a:lnTo>
                    <a:pt x="19333" y="5471"/>
                  </a:lnTo>
                  <a:lnTo>
                    <a:pt x="19120" y="5631"/>
                  </a:lnTo>
                  <a:lnTo>
                    <a:pt x="19120" y="5320"/>
                  </a:lnTo>
                  <a:lnTo>
                    <a:pt x="18968" y="5198"/>
                  </a:lnTo>
                  <a:cubicBezTo>
                    <a:pt x="18931" y="5198"/>
                    <a:pt x="18890" y="5193"/>
                    <a:pt x="18852" y="5193"/>
                  </a:cubicBezTo>
                  <a:cubicBezTo>
                    <a:pt x="18794" y="5193"/>
                    <a:pt x="18743" y="5204"/>
                    <a:pt x="18725" y="5259"/>
                  </a:cubicBezTo>
                  <a:lnTo>
                    <a:pt x="18512" y="5168"/>
                  </a:lnTo>
                  <a:lnTo>
                    <a:pt x="18603" y="4833"/>
                  </a:lnTo>
                  <a:lnTo>
                    <a:pt x="18603" y="4833"/>
                  </a:lnTo>
                  <a:cubicBezTo>
                    <a:pt x="18482" y="4864"/>
                    <a:pt x="18451" y="4955"/>
                    <a:pt x="18451" y="5076"/>
                  </a:cubicBezTo>
                  <a:cubicBezTo>
                    <a:pt x="18451" y="5137"/>
                    <a:pt x="18360" y="5168"/>
                    <a:pt x="18360" y="5168"/>
                  </a:cubicBezTo>
                  <a:lnTo>
                    <a:pt x="18086" y="5107"/>
                  </a:lnTo>
                  <a:lnTo>
                    <a:pt x="18299" y="5411"/>
                  </a:lnTo>
                  <a:lnTo>
                    <a:pt x="17904" y="5563"/>
                  </a:lnTo>
                  <a:lnTo>
                    <a:pt x="17722" y="5471"/>
                  </a:lnTo>
                  <a:lnTo>
                    <a:pt x="17691" y="5198"/>
                  </a:lnTo>
                  <a:lnTo>
                    <a:pt x="17600" y="5289"/>
                  </a:lnTo>
                  <a:lnTo>
                    <a:pt x="17509" y="5137"/>
                  </a:lnTo>
                  <a:cubicBezTo>
                    <a:pt x="17296" y="5228"/>
                    <a:pt x="17144" y="5380"/>
                    <a:pt x="17053" y="5593"/>
                  </a:cubicBezTo>
                  <a:cubicBezTo>
                    <a:pt x="17114" y="5684"/>
                    <a:pt x="17144" y="5836"/>
                    <a:pt x="17083" y="5958"/>
                  </a:cubicBezTo>
                  <a:cubicBezTo>
                    <a:pt x="17023" y="6049"/>
                    <a:pt x="16931" y="6140"/>
                    <a:pt x="16840" y="6231"/>
                  </a:cubicBezTo>
                  <a:lnTo>
                    <a:pt x="16506" y="5988"/>
                  </a:lnTo>
                  <a:lnTo>
                    <a:pt x="16506" y="5563"/>
                  </a:lnTo>
                  <a:lnTo>
                    <a:pt x="16415" y="5411"/>
                  </a:lnTo>
                  <a:lnTo>
                    <a:pt x="16232" y="5411"/>
                  </a:lnTo>
                  <a:cubicBezTo>
                    <a:pt x="16293" y="5623"/>
                    <a:pt x="16263" y="5775"/>
                    <a:pt x="16141" y="5775"/>
                  </a:cubicBezTo>
                  <a:lnTo>
                    <a:pt x="16141" y="5775"/>
                  </a:lnTo>
                  <a:cubicBezTo>
                    <a:pt x="16171" y="5654"/>
                    <a:pt x="16080" y="5563"/>
                    <a:pt x="15989" y="5563"/>
                  </a:cubicBezTo>
                  <a:lnTo>
                    <a:pt x="15837" y="5654"/>
                  </a:lnTo>
                  <a:lnTo>
                    <a:pt x="15959" y="5988"/>
                  </a:lnTo>
                  <a:cubicBezTo>
                    <a:pt x="15877" y="5907"/>
                    <a:pt x="15809" y="5879"/>
                    <a:pt x="15747" y="5879"/>
                  </a:cubicBezTo>
                  <a:cubicBezTo>
                    <a:pt x="15648" y="5879"/>
                    <a:pt x="15566" y="5951"/>
                    <a:pt x="15472" y="5988"/>
                  </a:cubicBezTo>
                  <a:lnTo>
                    <a:pt x="15472" y="6072"/>
                  </a:lnTo>
                  <a:lnTo>
                    <a:pt x="15381" y="5958"/>
                  </a:lnTo>
                  <a:lnTo>
                    <a:pt x="15290" y="6049"/>
                  </a:lnTo>
                  <a:lnTo>
                    <a:pt x="14895" y="5836"/>
                  </a:lnTo>
                  <a:lnTo>
                    <a:pt x="14895" y="5806"/>
                  </a:lnTo>
                  <a:lnTo>
                    <a:pt x="14712" y="5958"/>
                  </a:lnTo>
                  <a:lnTo>
                    <a:pt x="14895" y="5988"/>
                  </a:lnTo>
                  <a:cubicBezTo>
                    <a:pt x="14895" y="6262"/>
                    <a:pt x="14895" y="6262"/>
                    <a:pt x="14743" y="6353"/>
                  </a:cubicBezTo>
                  <a:cubicBezTo>
                    <a:pt x="14621" y="6201"/>
                    <a:pt x="14500" y="6079"/>
                    <a:pt x="14317" y="5988"/>
                  </a:cubicBezTo>
                  <a:lnTo>
                    <a:pt x="14317" y="5988"/>
                  </a:lnTo>
                  <a:lnTo>
                    <a:pt x="14500" y="6353"/>
                  </a:lnTo>
                  <a:lnTo>
                    <a:pt x="14287" y="6353"/>
                  </a:lnTo>
                  <a:cubicBezTo>
                    <a:pt x="14196" y="6140"/>
                    <a:pt x="14165" y="5927"/>
                    <a:pt x="14257" y="5715"/>
                  </a:cubicBezTo>
                  <a:cubicBezTo>
                    <a:pt x="14105" y="5654"/>
                    <a:pt x="13922" y="5654"/>
                    <a:pt x="13953" y="5441"/>
                  </a:cubicBezTo>
                  <a:lnTo>
                    <a:pt x="13557" y="5441"/>
                  </a:lnTo>
                  <a:lnTo>
                    <a:pt x="13618" y="5775"/>
                  </a:lnTo>
                  <a:lnTo>
                    <a:pt x="13618" y="5775"/>
                  </a:lnTo>
                  <a:lnTo>
                    <a:pt x="13405" y="5654"/>
                  </a:lnTo>
                  <a:lnTo>
                    <a:pt x="13253" y="5988"/>
                  </a:lnTo>
                  <a:lnTo>
                    <a:pt x="13132" y="5927"/>
                  </a:lnTo>
                  <a:lnTo>
                    <a:pt x="13223" y="5623"/>
                  </a:lnTo>
                  <a:lnTo>
                    <a:pt x="12858" y="5563"/>
                  </a:lnTo>
                  <a:cubicBezTo>
                    <a:pt x="12823" y="5607"/>
                    <a:pt x="12787" y="5623"/>
                    <a:pt x="12750" y="5623"/>
                  </a:cubicBezTo>
                  <a:cubicBezTo>
                    <a:pt x="12663" y="5623"/>
                    <a:pt x="12570" y="5532"/>
                    <a:pt x="12463" y="5532"/>
                  </a:cubicBezTo>
                  <a:cubicBezTo>
                    <a:pt x="12402" y="5654"/>
                    <a:pt x="12524" y="5867"/>
                    <a:pt x="12342" y="5897"/>
                  </a:cubicBezTo>
                  <a:cubicBezTo>
                    <a:pt x="12220" y="5806"/>
                    <a:pt x="12342" y="5593"/>
                    <a:pt x="12159" y="5532"/>
                  </a:cubicBezTo>
                  <a:lnTo>
                    <a:pt x="12159" y="5684"/>
                  </a:lnTo>
                  <a:lnTo>
                    <a:pt x="11855" y="5958"/>
                  </a:lnTo>
                  <a:lnTo>
                    <a:pt x="11825" y="5958"/>
                  </a:lnTo>
                  <a:lnTo>
                    <a:pt x="11734" y="5715"/>
                  </a:lnTo>
                  <a:lnTo>
                    <a:pt x="11521" y="5563"/>
                  </a:lnTo>
                  <a:lnTo>
                    <a:pt x="11582" y="5350"/>
                  </a:lnTo>
                  <a:lnTo>
                    <a:pt x="11582" y="5350"/>
                  </a:lnTo>
                  <a:lnTo>
                    <a:pt x="11369" y="5593"/>
                  </a:lnTo>
                  <a:lnTo>
                    <a:pt x="11247" y="5532"/>
                  </a:lnTo>
                  <a:lnTo>
                    <a:pt x="11156" y="5623"/>
                  </a:lnTo>
                  <a:lnTo>
                    <a:pt x="11217" y="5897"/>
                  </a:lnTo>
                  <a:cubicBezTo>
                    <a:pt x="11208" y="5898"/>
                    <a:pt x="11199" y="5899"/>
                    <a:pt x="11191" y="5899"/>
                  </a:cubicBezTo>
                  <a:cubicBezTo>
                    <a:pt x="11032" y="5899"/>
                    <a:pt x="11048" y="5668"/>
                    <a:pt x="10918" y="5668"/>
                  </a:cubicBezTo>
                  <a:cubicBezTo>
                    <a:pt x="10900" y="5668"/>
                    <a:pt x="10878" y="5673"/>
                    <a:pt x="10852" y="5684"/>
                  </a:cubicBezTo>
                  <a:cubicBezTo>
                    <a:pt x="10852" y="5715"/>
                    <a:pt x="10883" y="5745"/>
                    <a:pt x="10852" y="5775"/>
                  </a:cubicBezTo>
                  <a:cubicBezTo>
                    <a:pt x="10852" y="5806"/>
                    <a:pt x="10852" y="5836"/>
                    <a:pt x="10852" y="5927"/>
                  </a:cubicBezTo>
                  <a:cubicBezTo>
                    <a:pt x="10775" y="5799"/>
                    <a:pt x="10763" y="5671"/>
                    <a:pt x="10651" y="5671"/>
                  </a:cubicBezTo>
                  <a:cubicBezTo>
                    <a:pt x="10631" y="5671"/>
                    <a:pt x="10607" y="5675"/>
                    <a:pt x="10579" y="5684"/>
                  </a:cubicBezTo>
                  <a:lnTo>
                    <a:pt x="10548" y="5897"/>
                  </a:lnTo>
                  <a:lnTo>
                    <a:pt x="10305" y="5593"/>
                  </a:lnTo>
                  <a:lnTo>
                    <a:pt x="10153" y="5684"/>
                  </a:lnTo>
                  <a:lnTo>
                    <a:pt x="10092" y="5380"/>
                  </a:lnTo>
                  <a:lnTo>
                    <a:pt x="9940" y="5563"/>
                  </a:lnTo>
                  <a:lnTo>
                    <a:pt x="9697" y="5715"/>
                  </a:lnTo>
                  <a:lnTo>
                    <a:pt x="9758" y="5806"/>
                  </a:lnTo>
                  <a:lnTo>
                    <a:pt x="9636" y="5806"/>
                  </a:lnTo>
                  <a:lnTo>
                    <a:pt x="9576" y="5654"/>
                  </a:lnTo>
                  <a:lnTo>
                    <a:pt x="9393" y="5654"/>
                  </a:lnTo>
                  <a:lnTo>
                    <a:pt x="9120" y="5411"/>
                  </a:lnTo>
                  <a:lnTo>
                    <a:pt x="8998" y="5654"/>
                  </a:lnTo>
                  <a:cubicBezTo>
                    <a:pt x="8907" y="5684"/>
                    <a:pt x="8816" y="5715"/>
                    <a:pt x="8724" y="5745"/>
                  </a:cubicBezTo>
                  <a:cubicBezTo>
                    <a:pt x="8680" y="5745"/>
                    <a:pt x="8620" y="5809"/>
                    <a:pt x="8567" y="5809"/>
                  </a:cubicBezTo>
                  <a:cubicBezTo>
                    <a:pt x="8547" y="5809"/>
                    <a:pt x="8528" y="5800"/>
                    <a:pt x="8512" y="5775"/>
                  </a:cubicBezTo>
                  <a:cubicBezTo>
                    <a:pt x="8501" y="5765"/>
                    <a:pt x="8490" y="5761"/>
                    <a:pt x="8478" y="5761"/>
                  </a:cubicBezTo>
                  <a:cubicBezTo>
                    <a:pt x="8432" y="5761"/>
                    <a:pt x="8375" y="5820"/>
                    <a:pt x="8316" y="5820"/>
                  </a:cubicBezTo>
                  <a:cubicBezTo>
                    <a:pt x="8300" y="5820"/>
                    <a:pt x="8284" y="5816"/>
                    <a:pt x="8269" y="5806"/>
                  </a:cubicBezTo>
                  <a:cubicBezTo>
                    <a:pt x="8242" y="5859"/>
                    <a:pt x="8210" y="5871"/>
                    <a:pt x="8177" y="5871"/>
                  </a:cubicBezTo>
                  <a:cubicBezTo>
                    <a:pt x="8147" y="5871"/>
                    <a:pt x="8115" y="5860"/>
                    <a:pt x="8087" y="5860"/>
                  </a:cubicBezTo>
                  <a:cubicBezTo>
                    <a:pt x="8076" y="5860"/>
                    <a:pt x="8066" y="5862"/>
                    <a:pt x="8056" y="5867"/>
                  </a:cubicBezTo>
                  <a:cubicBezTo>
                    <a:pt x="8047" y="5871"/>
                    <a:pt x="8038" y="5873"/>
                    <a:pt x="8030" y="5873"/>
                  </a:cubicBezTo>
                  <a:cubicBezTo>
                    <a:pt x="7977" y="5873"/>
                    <a:pt x="7921" y="5806"/>
                    <a:pt x="7843" y="5806"/>
                  </a:cubicBezTo>
                  <a:lnTo>
                    <a:pt x="7569" y="5806"/>
                  </a:lnTo>
                  <a:cubicBezTo>
                    <a:pt x="7539" y="5958"/>
                    <a:pt x="7600" y="6110"/>
                    <a:pt x="7357" y="6201"/>
                  </a:cubicBezTo>
                  <a:lnTo>
                    <a:pt x="6810" y="5623"/>
                  </a:lnTo>
                  <a:lnTo>
                    <a:pt x="6810" y="5927"/>
                  </a:lnTo>
                  <a:lnTo>
                    <a:pt x="6536" y="6019"/>
                  </a:lnTo>
                  <a:lnTo>
                    <a:pt x="6384" y="5806"/>
                  </a:lnTo>
                  <a:lnTo>
                    <a:pt x="6232" y="5806"/>
                  </a:lnTo>
                  <a:lnTo>
                    <a:pt x="6232" y="6323"/>
                  </a:lnTo>
                  <a:lnTo>
                    <a:pt x="6080" y="6262"/>
                  </a:lnTo>
                  <a:lnTo>
                    <a:pt x="5898" y="6353"/>
                  </a:lnTo>
                  <a:lnTo>
                    <a:pt x="5837" y="6201"/>
                  </a:lnTo>
                  <a:lnTo>
                    <a:pt x="5533" y="6079"/>
                  </a:lnTo>
                  <a:lnTo>
                    <a:pt x="5563" y="5775"/>
                  </a:lnTo>
                  <a:lnTo>
                    <a:pt x="5411" y="5836"/>
                  </a:lnTo>
                  <a:lnTo>
                    <a:pt x="5290" y="5867"/>
                  </a:lnTo>
                  <a:lnTo>
                    <a:pt x="5229" y="5684"/>
                  </a:lnTo>
                  <a:cubicBezTo>
                    <a:pt x="5107" y="5806"/>
                    <a:pt x="4925" y="5775"/>
                    <a:pt x="4895" y="5958"/>
                  </a:cubicBezTo>
                  <a:cubicBezTo>
                    <a:pt x="4834" y="6110"/>
                    <a:pt x="4773" y="6231"/>
                    <a:pt x="4712" y="6353"/>
                  </a:cubicBezTo>
                  <a:lnTo>
                    <a:pt x="4469" y="6049"/>
                  </a:lnTo>
                  <a:cubicBezTo>
                    <a:pt x="4408" y="6110"/>
                    <a:pt x="4378" y="6171"/>
                    <a:pt x="4348" y="6262"/>
                  </a:cubicBezTo>
                  <a:lnTo>
                    <a:pt x="4226" y="6171"/>
                  </a:lnTo>
                  <a:lnTo>
                    <a:pt x="4135" y="6262"/>
                  </a:lnTo>
                  <a:lnTo>
                    <a:pt x="3983" y="6140"/>
                  </a:lnTo>
                  <a:lnTo>
                    <a:pt x="3740" y="6140"/>
                  </a:lnTo>
                  <a:lnTo>
                    <a:pt x="3648" y="6657"/>
                  </a:lnTo>
                  <a:lnTo>
                    <a:pt x="4013" y="6657"/>
                  </a:lnTo>
                  <a:lnTo>
                    <a:pt x="3922" y="6475"/>
                  </a:lnTo>
                  <a:lnTo>
                    <a:pt x="4104" y="6323"/>
                  </a:lnTo>
                  <a:lnTo>
                    <a:pt x="4135" y="6414"/>
                  </a:lnTo>
                  <a:lnTo>
                    <a:pt x="4074" y="6505"/>
                  </a:lnTo>
                  <a:lnTo>
                    <a:pt x="4165" y="6687"/>
                  </a:lnTo>
                  <a:lnTo>
                    <a:pt x="4469" y="6596"/>
                  </a:lnTo>
                  <a:lnTo>
                    <a:pt x="4591" y="6718"/>
                  </a:lnTo>
                  <a:lnTo>
                    <a:pt x="4408" y="6930"/>
                  </a:lnTo>
                  <a:lnTo>
                    <a:pt x="4104" y="6870"/>
                  </a:lnTo>
                  <a:cubicBezTo>
                    <a:pt x="4135" y="6809"/>
                    <a:pt x="4165" y="6748"/>
                    <a:pt x="4165" y="6687"/>
                  </a:cubicBezTo>
                  <a:cubicBezTo>
                    <a:pt x="4135" y="6672"/>
                    <a:pt x="4112" y="6665"/>
                    <a:pt x="4089" y="6665"/>
                  </a:cubicBezTo>
                  <a:cubicBezTo>
                    <a:pt x="4066" y="6665"/>
                    <a:pt x="4044" y="6672"/>
                    <a:pt x="4013" y="6687"/>
                  </a:cubicBezTo>
                  <a:lnTo>
                    <a:pt x="4013" y="6779"/>
                  </a:lnTo>
                  <a:lnTo>
                    <a:pt x="3709" y="6930"/>
                  </a:lnTo>
                  <a:lnTo>
                    <a:pt x="3831" y="7082"/>
                  </a:lnTo>
                  <a:lnTo>
                    <a:pt x="3679" y="7143"/>
                  </a:lnTo>
                  <a:lnTo>
                    <a:pt x="3618" y="7356"/>
                  </a:lnTo>
                  <a:lnTo>
                    <a:pt x="3648" y="7569"/>
                  </a:lnTo>
                  <a:lnTo>
                    <a:pt x="3770" y="7569"/>
                  </a:lnTo>
                  <a:lnTo>
                    <a:pt x="3831" y="7204"/>
                  </a:lnTo>
                  <a:lnTo>
                    <a:pt x="3892" y="7386"/>
                  </a:lnTo>
                  <a:lnTo>
                    <a:pt x="4074" y="7447"/>
                  </a:lnTo>
                  <a:lnTo>
                    <a:pt x="4104" y="7599"/>
                  </a:lnTo>
                  <a:cubicBezTo>
                    <a:pt x="4160" y="7526"/>
                    <a:pt x="4215" y="7485"/>
                    <a:pt x="4277" y="7485"/>
                  </a:cubicBezTo>
                  <a:cubicBezTo>
                    <a:pt x="4317" y="7485"/>
                    <a:pt x="4360" y="7502"/>
                    <a:pt x="4408" y="7538"/>
                  </a:cubicBezTo>
                  <a:lnTo>
                    <a:pt x="4287" y="7873"/>
                  </a:lnTo>
                  <a:lnTo>
                    <a:pt x="4591" y="7873"/>
                  </a:lnTo>
                  <a:lnTo>
                    <a:pt x="4682" y="8086"/>
                  </a:lnTo>
                  <a:lnTo>
                    <a:pt x="4834" y="7842"/>
                  </a:lnTo>
                  <a:lnTo>
                    <a:pt x="5047" y="7903"/>
                  </a:lnTo>
                  <a:lnTo>
                    <a:pt x="4530" y="8329"/>
                  </a:lnTo>
                  <a:lnTo>
                    <a:pt x="4439" y="8268"/>
                  </a:lnTo>
                  <a:lnTo>
                    <a:pt x="4317" y="8329"/>
                  </a:lnTo>
                  <a:cubicBezTo>
                    <a:pt x="4196" y="8268"/>
                    <a:pt x="4135" y="8146"/>
                    <a:pt x="3983" y="8146"/>
                  </a:cubicBezTo>
                  <a:cubicBezTo>
                    <a:pt x="3922" y="8146"/>
                    <a:pt x="3831" y="8116"/>
                    <a:pt x="3800" y="8025"/>
                  </a:cubicBezTo>
                  <a:cubicBezTo>
                    <a:pt x="3770" y="7873"/>
                    <a:pt x="3618" y="7934"/>
                    <a:pt x="3557" y="7873"/>
                  </a:cubicBezTo>
                  <a:lnTo>
                    <a:pt x="3527" y="7903"/>
                  </a:lnTo>
                  <a:cubicBezTo>
                    <a:pt x="3527" y="7934"/>
                    <a:pt x="3557" y="7964"/>
                    <a:pt x="3588" y="8025"/>
                  </a:cubicBezTo>
                  <a:cubicBezTo>
                    <a:pt x="3618" y="8025"/>
                    <a:pt x="3618" y="8025"/>
                    <a:pt x="3648" y="8055"/>
                  </a:cubicBezTo>
                  <a:lnTo>
                    <a:pt x="3618" y="8086"/>
                  </a:lnTo>
                  <a:lnTo>
                    <a:pt x="3557" y="8025"/>
                  </a:lnTo>
                  <a:cubicBezTo>
                    <a:pt x="3541" y="8019"/>
                    <a:pt x="3526" y="8017"/>
                    <a:pt x="3511" y="8017"/>
                  </a:cubicBezTo>
                  <a:cubicBezTo>
                    <a:pt x="3444" y="8017"/>
                    <a:pt x="3394" y="8071"/>
                    <a:pt x="3344" y="8146"/>
                  </a:cubicBezTo>
                  <a:cubicBezTo>
                    <a:pt x="3436" y="8268"/>
                    <a:pt x="3618" y="8237"/>
                    <a:pt x="3648" y="8420"/>
                  </a:cubicBezTo>
                  <a:lnTo>
                    <a:pt x="3861" y="8511"/>
                  </a:lnTo>
                  <a:lnTo>
                    <a:pt x="3770" y="8663"/>
                  </a:lnTo>
                  <a:lnTo>
                    <a:pt x="4013" y="8785"/>
                  </a:lnTo>
                  <a:lnTo>
                    <a:pt x="4135" y="8511"/>
                  </a:lnTo>
                  <a:lnTo>
                    <a:pt x="4439" y="8511"/>
                  </a:lnTo>
                  <a:lnTo>
                    <a:pt x="4439" y="8602"/>
                  </a:lnTo>
                  <a:lnTo>
                    <a:pt x="4317" y="8663"/>
                  </a:lnTo>
                  <a:lnTo>
                    <a:pt x="4378" y="8754"/>
                  </a:lnTo>
                  <a:lnTo>
                    <a:pt x="4317" y="8876"/>
                  </a:lnTo>
                  <a:lnTo>
                    <a:pt x="4591" y="8876"/>
                  </a:lnTo>
                  <a:cubicBezTo>
                    <a:pt x="4560" y="9210"/>
                    <a:pt x="4530" y="9514"/>
                    <a:pt x="4135" y="9575"/>
                  </a:cubicBezTo>
                  <a:cubicBezTo>
                    <a:pt x="4256" y="9666"/>
                    <a:pt x="4226" y="9757"/>
                    <a:pt x="4135" y="9848"/>
                  </a:cubicBezTo>
                  <a:lnTo>
                    <a:pt x="4317" y="9940"/>
                  </a:lnTo>
                  <a:lnTo>
                    <a:pt x="4408" y="9757"/>
                  </a:lnTo>
                  <a:cubicBezTo>
                    <a:pt x="4530" y="9818"/>
                    <a:pt x="4682" y="9818"/>
                    <a:pt x="4773" y="9940"/>
                  </a:cubicBezTo>
                  <a:cubicBezTo>
                    <a:pt x="4803" y="9940"/>
                    <a:pt x="4834" y="9970"/>
                    <a:pt x="4834" y="9970"/>
                  </a:cubicBezTo>
                  <a:lnTo>
                    <a:pt x="4834" y="10000"/>
                  </a:lnTo>
                  <a:lnTo>
                    <a:pt x="4773" y="9940"/>
                  </a:lnTo>
                  <a:lnTo>
                    <a:pt x="4530" y="9940"/>
                  </a:lnTo>
                  <a:lnTo>
                    <a:pt x="4651" y="10456"/>
                  </a:lnTo>
                  <a:lnTo>
                    <a:pt x="4712" y="10487"/>
                  </a:lnTo>
                  <a:lnTo>
                    <a:pt x="4651" y="10639"/>
                  </a:lnTo>
                  <a:lnTo>
                    <a:pt x="4591" y="10548"/>
                  </a:lnTo>
                  <a:cubicBezTo>
                    <a:pt x="4591" y="10548"/>
                    <a:pt x="4560" y="10578"/>
                    <a:pt x="4530" y="10578"/>
                  </a:cubicBezTo>
                  <a:lnTo>
                    <a:pt x="4378" y="10852"/>
                  </a:lnTo>
                  <a:cubicBezTo>
                    <a:pt x="4340" y="10861"/>
                    <a:pt x="4300" y="10867"/>
                    <a:pt x="4259" y="10867"/>
                  </a:cubicBezTo>
                  <a:cubicBezTo>
                    <a:pt x="4168" y="10867"/>
                    <a:pt x="4076" y="10835"/>
                    <a:pt x="4013" y="10730"/>
                  </a:cubicBezTo>
                  <a:lnTo>
                    <a:pt x="4165" y="10669"/>
                  </a:lnTo>
                  <a:lnTo>
                    <a:pt x="4074" y="10396"/>
                  </a:lnTo>
                  <a:lnTo>
                    <a:pt x="3831" y="10365"/>
                  </a:lnTo>
                  <a:lnTo>
                    <a:pt x="3831" y="10304"/>
                  </a:lnTo>
                  <a:lnTo>
                    <a:pt x="4104" y="10304"/>
                  </a:lnTo>
                  <a:cubicBezTo>
                    <a:pt x="4080" y="10136"/>
                    <a:pt x="3999" y="10082"/>
                    <a:pt x="3906" y="10082"/>
                  </a:cubicBezTo>
                  <a:cubicBezTo>
                    <a:pt x="3881" y="10082"/>
                    <a:pt x="3856" y="10085"/>
                    <a:pt x="3831" y="10092"/>
                  </a:cubicBezTo>
                  <a:cubicBezTo>
                    <a:pt x="3709" y="10396"/>
                    <a:pt x="3648" y="10669"/>
                    <a:pt x="3618" y="10973"/>
                  </a:cubicBezTo>
                  <a:lnTo>
                    <a:pt x="3740" y="10852"/>
                  </a:lnTo>
                  <a:lnTo>
                    <a:pt x="3892" y="11186"/>
                  </a:lnTo>
                  <a:lnTo>
                    <a:pt x="4104" y="11003"/>
                  </a:lnTo>
                  <a:lnTo>
                    <a:pt x="4196" y="11095"/>
                  </a:lnTo>
                  <a:lnTo>
                    <a:pt x="4256" y="10943"/>
                  </a:lnTo>
                  <a:lnTo>
                    <a:pt x="4530" y="11095"/>
                  </a:lnTo>
                  <a:lnTo>
                    <a:pt x="4439" y="11186"/>
                  </a:lnTo>
                  <a:cubicBezTo>
                    <a:pt x="4560" y="11307"/>
                    <a:pt x="4499" y="11429"/>
                    <a:pt x="4499" y="11551"/>
                  </a:cubicBezTo>
                  <a:lnTo>
                    <a:pt x="4317" y="11551"/>
                  </a:lnTo>
                  <a:lnTo>
                    <a:pt x="4196" y="11277"/>
                  </a:lnTo>
                  <a:lnTo>
                    <a:pt x="3952" y="11490"/>
                  </a:lnTo>
                  <a:lnTo>
                    <a:pt x="4135" y="11733"/>
                  </a:lnTo>
                  <a:lnTo>
                    <a:pt x="4408" y="11824"/>
                  </a:lnTo>
                  <a:lnTo>
                    <a:pt x="4165" y="11946"/>
                  </a:lnTo>
                  <a:lnTo>
                    <a:pt x="3770" y="11885"/>
                  </a:lnTo>
                  <a:lnTo>
                    <a:pt x="3892" y="11611"/>
                  </a:lnTo>
                  <a:lnTo>
                    <a:pt x="3588" y="11581"/>
                  </a:lnTo>
                  <a:lnTo>
                    <a:pt x="3314" y="11551"/>
                  </a:lnTo>
                  <a:lnTo>
                    <a:pt x="3253" y="11703"/>
                  </a:lnTo>
                  <a:lnTo>
                    <a:pt x="3071" y="11611"/>
                  </a:lnTo>
                  <a:cubicBezTo>
                    <a:pt x="3071" y="11733"/>
                    <a:pt x="3071" y="11855"/>
                    <a:pt x="2919" y="11915"/>
                  </a:cubicBezTo>
                  <a:lnTo>
                    <a:pt x="2493" y="11703"/>
                  </a:lnTo>
                  <a:lnTo>
                    <a:pt x="2433" y="11763"/>
                  </a:lnTo>
                  <a:lnTo>
                    <a:pt x="2311" y="11672"/>
                  </a:lnTo>
                  <a:lnTo>
                    <a:pt x="2220" y="11976"/>
                  </a:lnTo>
                  <a:lnTo>
                    <a:pt x="2463" y="12159"/>
                  </a:lnTo>
                  <a:lnTo>
                    <a:pt x="2493" y="12402"/>
                  </a:lnTo>
                  <a:lnTo>
                    <a:pt x="2676" y="12311"/>
                  </a:lnTo>
                  <a:cubicBezTo>
                    <a:pt x="2706" y="12371"/>
                    <a:pt x="2737" y="12402"/>
                    <a:pt x="2797" y="12462"/>
                  </a:cubicBezTo>
                  <a:cubicBezTo>
                    <a:pt x="2797" y="12462"/>
                    <a:pt x="2828" y="12493"/>
                    <a:pt x="2858" y="12493"/>
                  </a:cubicBezTo>
                  <a:lnTo>
                    <a:pt x="2828" y="12523"/>
                  </a:lnTo>
                  <a:lnTo>
                    <a:pt x="2767" y="12462"/>
                  </a:lnTo>
                  <a:lnTo>
                    <a:pt x="2645" y="12462"/>
                  </a:lnTo>
                  <a:lnTo>
                    <a:pt x="2433" y="12645"/>
                  </a:lnTo>
                  <a:lnTo>
                    <a:pt x="2463" y="12858"/>
                  </a:lnTo>
                  <a:lnTo>
                    <a:pt x="2615" y="12766"/>
                  </a:lnTo>
                  <a:lnTo>
                    <a:pt x="2615" y="12766"/>
                  </a:lnTo>
                  <a:lnTo>
                    <a:pt x="2554" y="13010"/>
                  </a:lnTo>
                  <a:lnTo>
                    <a:pt x="2828" y="13101"/>
                  </a:lnTo>
                  <a:cubicBezTo>
                    <a:pt x="2737" y="13253"/>
                    <a:pt x="2797" y="13435"/>
                    <a:pt x="2767" y="13618"/>
                  </a:cubicBezTo>
                  <a:lnTo>
                    <a:pt x="2949" y="13739"/>
                  </a:lnTo>
                  <a:lnTo>
                    <a:pt x="2858" y="13982"/>
                  </a:lnTo>
                  <a:cubicBezTo>
                    <a:pt x="3162" y="13982"/>
                    <a:pt x="3192" y="13921"/>
                    <a:pt x="3071" y="13648"/>
                  </a:cubicBezTo>
                  <a:lnTo>
                    <a:pt x="3192" y="13526"/>
                  </a:lnTo>
                  <a:lnTo>
                    <a:pt x="3405" y="13587"/>
                  </a:lnTo>
                  <a:lnTo>
                    <a:pt x="3344" y="14043"/>
                  </a:lnTo>
                  <a:lnTo>
                    <a:pt x="3132" y="14286"/>
                  </a:lnTo>
                  <a:lnTo>
                    <a:pt x="2919" y="14225"/>
                  </a:lnTo>
                  <a:lnTo>
                    <a:pt x="2919" y="14225"/>
                  </a:lnTo>
                  <a:cubicBezTo>
                    <a:pt x="2980" y="14317"/>
                    <a:pt x="3071" y="14377"/>
                    <a:pt x="3132" y="14469"/>
                  </a:cubicBezTo>
                  <a:cubicBezTo>
                    <a:pt x="3132" y="14529"/>
                    <a:pt x="3132" y="14590"/>
                    <a:pt x="3132" y="14651"/>
                  </a:cubicBezTo>
                  <a:lnTo>
                    <a:pt x="2919" y="14742"/>
                  </a:lnTo>
                  <a:lnTo>
                    <a:pt x="2889" y="14621"/>
                  </a:lnTo>
                  <a:lnTo>
                    <a:pt x="2858" y="14621"/>
                  </a:lnTo>
                  <a:lnTo>
                    <a:pt x="2858" y="14864"/>
                  </a:lnTo>
                  <a:lnTo>
                    <a:pt x="2980" y="14925"/>
                  </a:lnTo>
                  <a:lnTo>
                    <a:pt x="2980" y="15168"/>
                  </a:lnTo>
                  <a:lnTo>
                    <a:pt x="3101" y="15259"/>
                  </a:lnTo>
                  <a:lnTo>
                    <a:pt x="3253" y="15259"/>
                  </a:lnTo>
                  <a:cubicBezTo>
                    <a:pt x="3375" y="15107"/>
                    <a:pt x="3375" y="15107"/>
                    <a:pt x="3344" y="15076"/>
                  </a:cubicBezTo>
                  <a:lnTo>
                    <a:pt x="3344" y="15076"/>
                  </a:lnTo>
                  <a:lnTo>
                    <a:pt x="3132" y="15107"/>
                  </a:lnTo>
                  <a:lnTo>
                    <a:pt x="3132" y="15016"/>
                  </a:lnTo>
                  <a:cubicBezTo>
                    <a:pt x="3375" y="14925"/>
                    <a:pt x="3375" y="14925"/>
                    <a:pt x="3527" y="14712"/>
                  </a:cubicBezTo>
                  <a:lnTo>
                    <a:pt x="3648" y="14833"/>
                  </a:lnTo>
                  <a:lnTo>
                    <a:pt x="3496" y="15076"/>
                  </a:lnTo>
                  <a:lnTo>
                    <a:pt x="3648" y="15137"/>
                  </a:lnTo>
                  <a:lnTo>
                    <a:pt x="3648" y="15350"/>
                  </a:lnTo>
                  <a:lnTo>
                    <a:pt x="3527" y="15289"/>
                  </a:lnTo>
                  <a:lnTo>
                    <a:pt x="3527" y="15411"/>
                  </a:lnTo>
                  <a:lnTo>
                    <a:pt x="3831" y="15532"/>
                  </a:lnTo>
                  <a:lnTo>
                    <a:pt x="4013" y="15228"/>
                  </a:lnTo>
                  <a:cubicBezTo>
                    <a:pt x="3922" y="15137"/>
                    <a:pt x="3952" y="15016"/>
                    <a:pt x="3952" y="14894"/>
                  </a:cubicBezTo>
                  <a:lnTo>
                    <a:pt x="3952" y="14894"/>
                  </a:lnTo>
                  <a:lnTo>
                    <a:pt x="4196" y="14925"/>
                  </a:lnTo>
                  <a:lnTo>
                    <a:pt x="4135" y="14985"/>
                  </a:lnTo>
                  <a:lnTo>
                    <a:pt x="4378" y="15198"/>
                  </a:lnTo>
                  <a:lnTo>
                    <a:pt x="4469" y="15107"/>
                  </a:lnTo>
                  <a:lnTo>
                    <a:pt x="4469" y="15259"/>
                  </a:lnTo>
                  <a:lnTo>
                    <a:pt x="4682" y="15502"/>
                  </a:lnTo>
                  <a:lnTo>
                    <a:pt x="4895" y="15441"/>
                  </a:lnTo>
                  <a:lnTo>
                    <a:pt x="5047" y="15654"/>
                  </a:lnTo>
                  <a:cubicBezTo>
                    <a:pt x="5168" y="15654"/>
                    <a:pt x="5290" y="15749"/>
                    <a:pt x="5411" y="15749"/>
                  </a:cubicBezTo>
                  <a:cubicBezTo>
                    <a:pt x="5472" y="15749"/>
                    <a:pt x="5533" y="15725"/>
                    <a:pt x="5594" y="15654"/>
                  </a:cubicBezTo>
                  <a:cubicBezTo>
                    <a:pt x="5657" y="15696"/>
                    <a:pt x="5721" y="15753"/>
                    <a:pt x="5784" y="15753"/>
                  </a:cubicBezTo>
                  <a:cubicBezTo>
                    <a:pt x="5812" y="15753"/>
                    <a:pt x="5840" y="15743"/>
                    <a:pt x="5867" y="15715"/>
                  </a:cubicBezTo>
                  <a:lnTo>
                    <a:pt x="5776" y="15532"/>
                  </a:lnTo>
                  <a:lnTo>
                    <a:pt x="6019" y="15441"/>
                  </a:lnTo>
                  <a:lnTo>
                    <a:pt x="6019" y="15776"/>
                  </a:lnTo>
                  <a:cubicBezTo>
                    <a:pt x="6118" y="15751"/>
                    <a:pt x="6196" y="15707"/>
                    <a:pt x="6255" y="15707"/>
                  </a:cubicBezTo>
                  <a:cubicBezTo>
                    <a:pt x="6269" y="15707"/>
                    <a:pt x="6281" y="15709"/>
                    <a:pt x="6293" y="15715"/>
                  </a:cubicBezTo>
                  <a:cubicBezTo>
                    <a:pt x="6360" y="15757"/>
                    <a:pt x="6425" y="15773"/>
                    <a:pt x="6488" y="15773"/>
                  </a:cubicBezTo>
                  <a:cubicBezTo>
                    <a:pt x="6653" y="15773"/>
                    <a:pt x="6807" y="15659"/>
                    <a:pt x="6962" y="15593"/>
                  </a:cubicBezTo>
                  <a:cubicBezTo>
                    <a:pt x="6992" y="15563"/>
                    <a:pt x="6992" y="15563"/>
                    <a:pt x="7022" y="15532"/>
                  </a:cubicBezTo>
                  <a:lnTo>
                    <a:pt x="7053" y="15563"/>
                  </a:lnTo>
                  <a:lnTo>
                    <a:pt x="6992" y="15624"/>
                  </a:lnTo>
                  <a:lnTo>
                    <a:pt x="6992" y="15836"/>
                  </a:lnTo>
                  <a:lnTo>
                    <a:pt x="6749" y="15867"/>
                  </a:lnTo>
                  <a:lnTo>
                    <a:pt x="6779" y="15988"/>
                  </a:lnTo>
                  <a:lnTo>
                    <a:pt x="7205" y="16049"/>
                  </a:lnTo>
                  <a:lnTo>
                    <a:pt x="7326" y="15684"/>
                  </a:lnTo>
                  <a:lnTo>
                    <a:pt x="7630" y="15806"/>
                  </a:lnTo>
                  <a:lnTo>
                    <a:pt x="7630" y="15958"/>
                  </a:lnTo>
                  <a:cubicBezTo>
                    <a:pt x="7721" y="16110"/>
                    <a:pt x="7934" y="16080"/>
                    <a:pt x="7995" y="16232"/>
                  </a:cubicBezTo>
                  <a:lnTo>
                    <a:pt x="8208" y="16232"/>
                  </a:lnTo>
                  <a:lnTo>
                    <a:pt x="8329" y="16080"/>
                  </a:lnTo>
                  <a:cubicBezTo>
                    <a:pt x="8431" y="16080"/>
                    <a:pt x="8532" y="16039"/>
                    <a:pt x="8624" y="16039"/>
                  </a:cubicBezTo>
                  <a:cubicBezTo>
                    <a:pt x="8670" y="16039"/>
                    <a:pt x="8714" y="16049"/>
                    <a:pt x="8755" y="16080"/>
                  </a:cubicBezTo>
                  <a:cubicBezTo>
                    <a:pt x="8778" y="16102"/>
                    <a:pt x="8802" y="16110"/>
                    <a:pt x="8828" y="16110"/>
                  </a:cubicBezTo>
                  <a:cubicBezTo>
                    <a:pt x="8879" y="16110"/>
                    <a:pt x="8934" y="16080"/>
                    <a:pt x="8986" y="16080"/>
                  </a:cubicBezTo>
                  <a:cubicBezTo>
                    <a:pt x="9011" y="16080"/>
                    <a:pt x="9036" y="16087"/>
                    <a:pt x="9059" y="16110"/>
                  </a:cubicBezTo>
                  <a:cubicBezTo>
                    <a:pt x="9104" y="16156"/>
                    <a:pt x="9165" y="16156"/>
                    <a:pt x="9226" y="16156"/>
                  </a:cubicBezTo>
                  <a:cubicBezTo>
                    <a:pt x="9287" y="16156"/>
                    <a:pt x="9348" y="16156"/>
                    <a:pt x="9393" y="16201"/>
                  </a:cubicBezTo>
                  <a:cubicBezTo>
                    <a:pt x="9434" y="16161"/>
                    <a:pt x="9471" y="16147"/>
                    <a:pt x="9506" y="16147"/>
                  </a:cubicBezTo>
                  <a:cubicBezTo>
                    <a:pt x="9576" y="16147"/>
                    <a:pt x="9636" y="16201"/>
                    <a:pt x="9697" y="16201"/>
                  </a:cubicBezTo>
                  <a:cubicBezTo>
                    <a:pt x="9819" y="16232"/>
                    <a:pt x="9940" y="16262"/>
                    <a:pt x="10062" y="16323"/>
                  </a:cubicBezTo>
                  <a:lnTo>
                    <a:pt x="10092" y="16232"/>
                  </a:lnTo>
                  <a:cubicBezTo>
                    <a:pt x="10244" y="16253"/>
                    <a:pt x="10396" y="16352"/>
                    <a:pt x="10547" y="16352"/>
                  </a:cubicBezTo>
                  <a:cubicBezTo>
                    <a:pt x="10608" y="16352"/>
                    <a:pt x="10669" y="16336"/>
                    <a:pt x="10731" y="16292"/>
                  </a:cubicBezTo>
                  <a:cubicBezTo>
                    <a:pt x="10791" y="16338"/>
                    <a:pt x="10860" y="16361"/>
                    <a:pt x="10928" y="16361"/>
                  </a:cubicBezTo>
                  <a:cubicBezTo>
                    <a:pt x="10997" y="16361"/>
                    <a:pt x="11065" y="16338"/>
                    <a:pt x="11126" y="16292"/>
                  </a:cubicBezTo>
                  <a:lnTo>
                    <a:pt x="11460" y="16384"/>
                  </a:lnTo>
                  <a:lnTo>
                    <a:pt x="11673" y="16171"/>
                  </a:lnTo>
                  <a:lnTo>
                    <a:pt x="11946" y="16505"/>
                  </a:lnTo>
                  <a:lnTo>
                    <a:pt x="12311" y="16414"/>
                  </a:lnTo>
                  <a:lnTo>
                    <a:pt x="12342" y="16566"/>
                  </a:lnTo>
                  <a:lnTo>
                    <a:pt x="12767" y="16657"/>
                  </a:lnTo>
                  <a:lnTo>
                    <a:pt x="12889" y="16505"/>
                  </a:lnTo>
                  <a:lnTo>
                    <a:pt x="13132" y="16505"/>
                  </a:lnTo>
                  <a:cubicBezTo>
                    <a:pt x="13193" y="16535"/>
                    <a:pt x="13253" y="16566"/>
                    <a:pt x="13314" y="16596"/>
                  </a:cubicBezTo>
                  <a:lnTo>
                    <a:pt x="13497" y="16657"/>
                  </a:lnTo>
                  <a:lnTo>
                    <a:pt x="13770" y="16444"/>
                  </a:lnTo>
                  <a:lnTo>
                    <a:pt x="13983" y="16566"/>
                  </a:lnTo>
                  <a:lnTo>
                    <a:pt x="14226" y="16505"/>
                  </a:lnTo>
                  <a:cubicBezTo>
                    <a:pt x="14287" y="16566"/>
                    <a:pt x="14317" y="16627"/>
                    <a:pt x="14378" y="16687"/>
                  </a:cubicBezTo>
                  <a:cubicBezTo>
                    <a:pt x="14408" y="16748"/>
                    <a:pt x="14439" y="16809"/>
                    <a:pt x="14469" y="16870"/>
                  </a:cubicBezTo>
                  <a:cubicBezTo>
                    <a:pt x="14621" y="16718"/>
                    <a:pt x="14741" y="16582"/>
                    <a:pt x="14886" y="16582"/>
                  </a:cubicBezTo>
                  <a:cubicBezTo>
                    <a:pt x="14945" y="16582"/>
                    <a:pt x="15007" y="16605"/>
                    <a:pt x="15077" y="16657"/>
                  </a:cubicBezTo>
                  <a:lnTo>
                    <a:pt x="15442" y="16535"/>
                  </a:lnTo>
                  <a:lnTo>
                    <a:pt x="15229" y="16384"/>
                  </a:lnTo>
                  <a:lnTo>
                    <a:pt x="15472" y="16384"/>
                  </a:lnTo>
                  <a:lnTo>
                    <a:pt x="15594" y="16596"/>
                  </a:lnTo>
                  <a:lnTo>
                    <a:pt x="16111" y="16353"/>
                  </a:lnTo>
                  <a:lnTo>
                    <a:pt x="16475" y="16687"/>
                  </a:lnTo>
                  <a:lnTo>
                    <a:pt x="16567" y="16596"/>
                  </a:lnTo>
                  <a:lnTo>
                    <a:pt x="16749" y="16748"/>
                  </a:lnTo>
                  <a:lnTo>
                    <a:pt x="16931" y="16657"/>
                  </a:lnTo>
                  <a:lnTo>
                    <a:pt x="17144" y="16839"/>
                  </a:lnTo>
                  <a:cubicBezTo>
                    <a:pt x="17193" y="16778"/>
                    <a:pt x="17242" y="16756"/>
                    <a:pt x="17292" y="16756"/>
                  </a:cubicBezTo>
                  <a:cubicBezTo>
                    <a:pt x="17364" y="16756"/>
                    <a:pt x="17436" y="16803"/>
                    <a:pt x="17509" y="16839"/>
                  </a:cubicBezTo>
                  <a:lnTo>
                    <a:pt x="17630" y="16748"/>
                  </a:lnTo>
                  <a:cubicBezTo>
                    <a:pt x="17691" y="16748"/>
                    <a:pt x="17739" y="16829"/>
                    <a:pt x="17790" y="16829"/>
                  </a:cubicBezTo>
                  <a:cubicBezTo>
                    <a:pt x="17816" y="16829"/>
                    <a:pt x="17843" y="16809"/>
                    <a:pt x="17874" y="16748"/>
                  </a:cubicBezTo>
                  <a:cubicBezTo>
                    <a:pt x="17843" y="16748"/>
                    <a:pt x="17813" y="16748"/>
                    <a:pt x="17813" y="16718"/>
                  </a:cubicBezTo>
                  <a:lnTo>
                    <a:pt x="17813" y="16687"/>
                  </a:lnTo>
                  <a:lnTo>
                    <a:pt x="17874" y="16748"/>
                  </a:lnTo>
                  <a:lnTo>
                    <a:pt x="18086" y="16748"/>
                  </a:lnTo>
                  <a:lnTo>
                    <a:pt x="18147" y="16505"/>
                  </a:lnTo>
                  <a:lnTo>
                    <a:pt x="18421" y="16748"/>
                  </a:lnTo>
                  <a:lnTo>
                    <a:pt x="18330" y="16900"/>
                  </a:lnTo>
                  <a:lnTo>
                    <a:pt x="18512" y="16900"/>
                  </a:lnTo>
                  <a:lnTo>
                    <a:pt x="18633" y="16596"/>
                  </a:lnTo>
                  <a:lnTo>
                    <a:pt x="18725" y="16657"/>
                  </a:lnTo>
                  <a:cubicBezTo>
                    <a:pt x="18785" y="16627"/>
                    <a:pt x="18877" y="16627"/>
                    <a:pt x="18937" y="16596"/>
                  </a:cubicBezTo>
                  <a:lnTo>
                    <a:pt x="19029" y="16596"/>
                  </a:lnTo>
                  <a:lnTo>
                    <a:pt x="19059" y="16809"/>
                  </a:lnTo>
                  <a:lnTo>
                    <a:pt x="19241" y="16657"/>
                  </a:lnTo>
                  <a:lnTo>
                    <a:pt x="19424" y="16900"/>
                  </a:lnTo>
                  <a:lnTo>
                    <a:pt x="19789" y="16505"/>
                  </a:lnTo>
                  <a:lnTo>
                    <a:pt x="19758" y="16444"/>
                  </a:lnTo>
                  <a:lnTo>
                    <a:pt x="19819" y="16292"/>
                  </a:lnTo>
                  <a:lnTo>
                    <a:pt x="19849" y="16323"/>
                  </a:lnTo>
                  <a:lnTo>
                    <a:pt x="19880" y="16687"/>
                  </a:lnTo>
                  <a:lnTo>
                    <a:pt x="20092" y="16596"/>
                  </a:lnTo>
                  <a:lnTo>
                    <a:pt x="20244" y="16657"/>
                  </a:lnTo>
                  <a:lnTo>
                    <a:pt x="20336" y="16596"/>
                  </a:lnTo>
                  <a:lnTo>
                    <a:pt x="20640" y="16687"/>
                  </a:lnTo>
                  <a:lnTo>
                    <a:pt x="20670" y="16535"/>
                  </a:lnTo>
                  <a:lnTo>
                    <a:pt x="21217" y="16353"/>
                  </a:lnTo>
                  <a:lnTo>
                    <a:pt x="21308" y="16505"/>
                  </a:lnTo>
                  <a:lnTo>
                    <a:pt x="21430" y="16505"/>
                  </a:lnTo>
                  <a:lnTo>
                    <a:pt x="21339" y="16384"/>
                  </a:lnTo>
                  <a:lnTo>
                    <a:pt x="21551" y="16232"/>
                  </a:lnTo>
                  <a:lnTo>
                    <a:pt x="21582" y="16505"/>
                  </a:lnTo>
                  <a:lnTo>
                    <a:pt x="21977" y="16279"/>
                  </a:lnTo>
                  <a:lnTo>
                    <a:pt x="21977" y="16279"/>
                  </a:lnTo>
                  <a:cubicBezTo>
                    <a:pt x="21973" y="16425"/>
                    <a:pt x="21922" y="16569"/>
                    <a:pt x="22068" y="16657"/>
                  </a:cubicBezTo>
                  <a:lnTo>
                    <a:pt x="22281" y="16657"/>
                  </a:lnTo>
                  <a:lnTo>
                    <a:pt x="22494" y="16384"/>
                  </a:lnTo>
                  <a:lnTo>
                    <a:pt x="22494" y="16657"/>
                  </a:lnTo>
                  <a:lnTo>
                    <a:pt x="22190" y="16809"/>
                  </a:lnTo>
                  <a:lnTo>
                    <a:pt x="22068" y="16718"/>
                  </a:lnTo>
                  <a:lnTo>
                    <a:pt x="22068" y="16870"/>
                  </a:lnTo>
                  <a:lnTo>
                    <a:pt x="22676" y="16991"/>
                  </a:lnTo>
                  <a:cubicBezTo>
                    <a:pt x="22757" y="17072"/>
                    <a:pt x="22852" y="17113"/>
                    <a:pt x="22960" y="17113"/>
                  </a:cubicBezTo>
                  <a:cubicBezTo>
                    <a:pt x="23014" y="17113"/>
                    <a:pt x="23071" y="17103"/>
                    <a:pt x="23132" y="17083"/>
                  </a:cubicBezTo>
                  <a:cubicBezTo>
                    <a:pt x="23132" y="16991"/>
                    <a:pt x="23314" y="16991"/>
                    <a:pt x="23254" y="16809"/>
                  </a:cubicBezTo>
                  <a:cubicBezTo>
                    <a:pt x="23227" y="16809"/>
                    <a:pt x="23175" y="16809"/>
                    <a:pt x="23100" y="16873"/>
                  </a:cubicBezTo>
                  <a:lnTo>
                    <a:pt x="23100" y="16873"/>
                  </a:lnTo>
                  <a:cubicBezTo>
                    <a:pt x="23102" y="16889"/>
                    <a:pt x="23102" y="16908"/>
                    <a:pt x="23102" y="16931"/>
                  </a:cubicBezTo>
                  <a:cubicBezTo>
                    <a:pt x="23122" y="16931"/>
                    <a:pt x="23102" y="16944"/>
                    <a:pt x="23086" y="16944"/>
                  </a:cubicBezTo>
                  <a:cubicBezTo>
                    <a:pt x="23078" y="16944"/>
                    <a:pt x="23071" y="16941"/>
                    <a:pt x="23071" y="16931"/>
                  </a:cubicBezTo>
                  <a:cubicBezTo>
                    <a:pt x="23071" y="16779"/>
                    <a:pt x="23010" y="16748"/>
                    <a:pt x="22919" y="16657"/>
                  </a:cubicBezTo>
                  <a:lnTo>
                    <a:pt x="23132" y="16566"/>
                  </a:lnTo>
                  <a:lnTo>
                    <a:pt x="22889" y="16414"/>
                  </a:lnTo>
                  <a:lnTo>
                    <a:pt x="23041" y="16049"/>
                  </a:lnTo>
                  <a:lnTo>
                    <a:pt x="23223" y="16262"/>
                  </a:lnTo>
                  <a:lnTo>
                    <a:pt x="23162" y="16475"/>
                  </a:lnTo>
                  <a:lnTo>
                    <a:pt x="23162" y="16475"/>
                  </a:lnTo>
                  <a:lnTo>
                    <a:pt x="23466" y="16353"/>
                  </a:lnTo>
                  <a:lnTo>
                    <a:pt x="23588" y="16475"/>
                  </a:lnTo>
                  <a:lnTo>
                    <a:pt x="23466" y="16900"/>
                  </a:lnTo>
                  <a:cubicBezTo>
                    <a:pt x="23588" y="17083"/>
                    <a:pt x="23831" y="17022"/>
                    <a:pt x="23953" y="17204"/>
                  </a:cubicBezTo>
                  <a:cubicBezTo>
                    <a:pt x="24196" y="17174"/>
                    <a:pt x="24409" y="17235"/>
                    <a:pt x="24591" y="17052"/>
                  </a:cubicBezTo>
                  <a:cubicBezTo>
                    <a:pt x="24561" y="16961"/>
                    <a:pt x="24439" y="16870"/>
                    <a:pt x="24530" y="16748"/>
                  </a:cubicBezTo>
                  <a:lnTo>
                    <a:pt x="24804" y="16748"/>
                  </a:lnTo>
                  <a:lnTo>
                    <a:pt x="24804" y="17204"/>
                  </a:lnTo>
                  <a:lnTo>
                    <a:pt x="25169" y="16961"/>
                  </a:lnTo>
                  <a:cubicBezTo>
                    <a:pt x="25199" y="16961"/>
                    <a:pt x="25236" y="16958"/>
                    <a:pt x="25273" y="16958"/>
                  </a:cubicBezTo>
                  <a:cubicBezTo>
                    <a:pt x="25348" y="16958"/>
                    <a:pt x="25422" y="16971"/>
                    <a:pt x="25442" y="17052"/>
                  </a:cubicBezTo>
                  <a:lnTo>
                    <a:pt x="25412" y="17265"/>
                  </a:lnTo>
                  <a:lnTo>
                    <a:pt x="25503" y="17265"/>
                  </a:lnTo>
                  <a:lnTo>
                    <a:pt x="25564" y="17113"/>
                  </a:lnTo>
                  <a:lnTo>
                    <a:pt x="25716" y="17204"/>
                  </a:lnTo>
                  <a:lnTo>
                    <a:pt x="25837" y="17083"/>
                  </a:lnTo>
                  <a:lnTo>
                    <a:pt x="25746" y="16961"/>
                  </a:lnTo>
                  <a:lnTo>
                    <a:pt x="25898" y="16961"/>
                  </a:lnTo>
                  <a:lnTo>
                    <a:pt x="25928" y="17204"/>
                  </a:lnTo>
                  <a:lnTo>
                    <a:pt x="26050" y="17083"/>
                  </a:lnTo>
                  <a:lnTo>
                    <a:pt x="25959" y="16900"/>
                  </a:lnTo>
                  <a:lnTo>
                    <a:pt x="26172" y="16900"/>
                  </a:lnTo>
                  <a:cubicBezTo>
                    <a:pt x="26232" y="16991"/>
                    <a:pt x="26293" y="17083"/>
                    <a:pt x="26354" y="17174"/>
                  </a:cubicBezTo>
                  <a:cubicBezTo>
                    <a:pt x="26384" y="17204"/>
                    <a:pt x="26415" y="17204"/>
                    <a:pt x="26445" y="17204"/>
                  </a:cubicBezTo>
                  <a:lnTo>
                    <a:pt x="26597" y="17113"/>
                  </a:lnTo>
                  <a:lnTo>
                    <a:pt x="26810" y="17295"/>
                  </a:lnTo>
                  <a:lnTo>
                    <a:pt x="27023" y="17083"/>
                  </a:lnTo>
                  <a:lnTo>
                    <a:pt x="27357" y="17235"/>
                  </a:lnTo>
                  <a:lnTo>
                    <a:pt x="27448" y="17143"/>
                  </a:lnTo>
                  <a:cubicBezTo>
                    <a:pt x="27448" y="17113"/>
                    <a:pt x="27357" y="17113"/>
                    <a:pt x="27418" y="17022"/>
                  </a:cubicBezTo>
                  <a:lnTo>
                    <a:pt x="27418" y="17022"/>
                  </a:lnTo>
                  <a:lnTo>
                    <a:pt x="27661" y="17143"/>
                  </a:lnTo>
                  <a:lnTo>
                    <a:pt x="27691" y="17356"/>
                  </a:lnTo>
                  <a:lnTo>
                    <a:pt x="27935" y="17295"/>
                  </a:lnTo>
                  <a:lnTo>
                    <a:pt x="28147" y="17356"/>
                  </a:lnTo>
                  <a:lnTo>
                    <a:pt x="28147" y="17113"/>
                  </a:lnTo>
                  <a:lnTo>
                    <a:pt x="28421" y="17113"/>
                  </a:lnTo>
                  <a:cubicBezTo>
                    <a:pt x="28391" y="17356"/>
                    <a:pt x="28573" y="17326"/>
                    <a:pt x="28664" y="17356"/>
                  </a:cubicBezTo>
                  <a:lnTo>
                    <a:pt x="28877" y="17630"/>
                  </a:lnTo>
                  <a:lnTo>
                    <a:pt x="28938" y="17447"/>
                  </a:lnTo>
                  <a:lnTo>
                    <a:pt x="29272" y="17356"/>
                  </a:lnTo>
                  <a:lnTo>
                    <a:pt x="29333" y="17478"/>
                  </a:lnTo>
                  <a:lnTo>
                    <a:pt x="29728" y="17235"/>
                  </a:lnTo>
                  <a:lnTo>
                    <a:pt x="29606" y="17113"/>
                  </a:lnTo>
                  <a:lnTo>
                    <a:pt x="29363" y="17295"/>
                  </a:lnTo>
                  <a:lnTo>
                    <a:pt x="29181" y="17113"/>
                  </a:lnTo>
                  <a:lnTo>
                    <a:pt x="29090" y="17295"/>
                  </a:lnTo>
                  <a:lnTo>
                    <a:pt x="28938" y="17174"/>
                  </a:lnTo>
                  <a:lnTo>
                    <a:pt x="29029" y="17083"/>
                  </a:lnTo>
                  <a:lnTo>
                    <a:pt x="29576" y="16991"/>
                  </a:lnTo>
                  <a:lnTo>
                    <a:pt x="29637" y="17052"/>
                  </a:lnTo>
                  <a:lnTo>
                    <a:pt x="29819" y="16870"/>
                  </a:lnTo>
                  <a:cubicBezTo>
                    <a:pt x="30001" y="17022"/>
                    <a:pt x="29971" y="17204"/>
                    <a:pt x="30001" y="17356"/>
                  </a:cubicBezTo>
                  <a:lnTo>
                    <a:pt x="30153" y="17630"/>
                  </a:lnTo>
                  <a:lnTo>
                    <a:pt x="30397" y="17417"/>
                  </a:lnTo>
                  <a:cubicBezTo>
                    <a:pt x="30422" y="17442"/>
                    <a:pt x="30446" y="17452"/>
                    <a:pt x="30469" y="17452"/>
                  </a:cubicBezTo>
                  <a:cubicBezTo>
                    <a:pt x="30540" y="17452"/>
                    <a:pt x="30607" y="17366"/>
                    <a:pt x="30691" y="17366"/>
                  </a:cubicBezTo>
                  <a:cubicBezTo>
                    <a:pt x="30713" y="17366"/>
                    <a:pt x="30736" y="17372"/>
                    <a:pt x="30761" y="17387"/>
                  </a:cubicBezTo>
                  <a:cubicBezTo>
                    <a:pt x="30792" y="17402"/>
                    <a:pt x="30824" y="17407"/>
                    <a:pt x="30858" y="17407"/>
                  </a:cubicBezTo>
                  <a:cubicBezTo>
                    <a:pt x="30959" y="17407"/>
                    <a:pt x="31073" y="17356"/>
                    <a:pt x="31187" y="17356"/>
                  </a:cubicBezTo>
                  <a:lnTo>
                    <a:pt x="31278" y="17660"/>
                  </a:lnTo>
                  <a:lnTo>
                    <a:pt x="31430" y="17660"/>
                  </a:lnTo>
                  <a:cubicBezTo>
                    <a:pt x="31430" y="17508"/>
                    <a:pt x="31552" y="17508"/>
                    <a:pt x="31704" y="17417"/>
                  </a:cubicBezTo>
                  <a:lnTo>
                    <a:pt x="31795" y="17599"/>
                  </a:lnTo>
                  <a:lnTo>
                    <a:pt x="32129" y="17508"/>
                  </a:lnTo>
                  <a:lnTo>
                    <a:pt x="32160" y="17447"/>
                  </a:lnTo>
                  <a:lnTo>
                    <a:pt x="32190" y="17508"/>
                  </a:lnTo>
                  <a:cubicBezTo>
                    <a:pt x="32378" y="17626"/>
                    <a:pt x="32567" y="17671"/>
                    <a:pt x="32770" y="17671"/>
                  </a:cubicBezTo>
                  <a:cubicBezTo>
                    <a:pt x="32828" y="17671"/>
                    <a:pt x="32888" y="17667"/>
                    <a:pt x="32950" y="17660"/>
                  </a:cubicBezTo>
                  <a:lnTo>
                    <a:pt x="33071" y="17569"/>
                  </a:lnTo>
                  <a:lnTo>
                    <a:pt x="32767" y="17417"/>
                  </a:lnTo>
                  <a:lnTo>
                    <a:pt x="32798" y="17356"/>
                  </a:lnTo>
                  <a:lnTo>
                    <a:pt x="33102" y="17417"/>
                  </a:lnTo>
                  <a:lnTo>
                    <a:pt x="33223" y="17356"/>
                  </a:lnTo>
                  <a:lnTo>
                    <a:pt x="33223" y="17599"/>
                  </a:lnTo>
                  <a:cubicBezTo>
                    <a:pt x="33254" y="17569"/>
                    <a:pt x="33284" y="17539"/>
                    <a:pt x="33315" y="17508"/>
                  </a:cubicBezTo>
                  <a:cubicBezTo>
                    <a:pt x="33375" y="17569"/>
                    <a:pt x="33451" y="17584"/>
                    <a:pt x="33531" y="17584"/>
                  </a:cubicBezTo>
                  <a:cubicBezTo>
                    <a:pt x="33611" y="17584"/>
                    <a:pt x="33695" y="17569"/>
                    <a:pt x="33771" y="17569"/>
                  </a:cubicBezTo>
                  <a:cubicBezTo>
                    <a:pt x="33771" y="17569"/>
                    <a:pt x="33801" y="17539"/>
                    <a:pt x="33801" y="17508"/>
                  </a:cubicBezTo>
                  <a:lnTo>
                    <a:pt x="33588" y="17478"/>
                  </a:lnTo>
                  <a:cubicBezTo>
                    <a:pt x="33649" y="17326"/>
                    <a:pt x="33436" y="17204"/>
                    <a:pt x="33588" y="17022"/>
                  </a:cubicBezTo>
                  <a:lnTo>
                    <a:pt x="33588" y="17022"/>
                  </a:lnTo>
                  <a:lnTo>
                    <a:pt x="33862" y="17356"/>
                  </a:lnTo>
                  <a:lnTo>
                    <a:pt x="33923" y="17204"/>
                  </a:lnTo>
                  <a:lnTo>
                    <a:pt x="34287" y="17508"/>
                  </a:lnTo>
                  <a:lnTo>
                    <a:pt x="34622" y="17508"/>
                  </a:lnTo>
                  <a:cubicBezTo>
                    <a:pt x="34743" y="17508"/>
                    <a:pt x="34865" y="17508"/>
                    <a:pt x="34986" y="17478"/>
                  </a:cubicBezTo>
                  <a:cubicBezTo>
                    <a:pt x="35078" y="17417"/>
                    <a:pt x="35169" y="17417"/>
                    <a:pt x="35290" y="17417"/>
                  </a:cubicBezTo>
                  <a:lnTo>
                    <a:pt x="35321" y="17691"/>
                  </a:lnTo>
                  <a:lnTo>
                    <a:pt x="35473" y="17599"/>
                  </a:lnTo>
                  <a:lnTo>
                    <a:pt x="36324" y="17721"/>
                  </a:lnTo>
                  <a:lnTo>
                    <a:pt x="36506" y="17417"/>
                  </a:lnTo>
                  <a:lnTo>
                    <a:pt x="36658" y="17417"/>
                  </a:lnTo>
                  <a:lnTo>
                    <a:pt x="36810" y="17174"/>
                  </a:lnTo>
                  <a:cubicBezTo>
                    <a:pt x="36871" y="17295"/>
                    <a:pt x="36871" y="17417"/>
                    <a:pt x="37023" y="17417"/>
                  </a:cubicBezTo>
                  <a:cubicBezTo>
                    <a:pt x="37205" y="17417"/>
                    <a:pt x="37357" y="17508"/>
                    <a:pt x="37388" y="17691"/>
                  </a:cubicBezTo>
                  <a:lnTo>
                    <a:pt x="37540" y="17478"/>
                  </a:lnTo>
                  <a:lnTo>
                    <a:pt x="37965" y="17599"/>
                  </a:lnTo>
                  <a:cubicBezTo>
                    <a:pt x="38056" y="17630"/>
                    <a:pt x="38087" y="17691"/>
                    <a:pt x="38178" y="17721"/>
                  </a:cubicBezTo>
                  <a:lnTo>
                    <a:pt x="38178" y="17356"/>
                  </a:lnTo>
                  <a:cubicBezTo>
                    <a:pt x="38391" y="17356"/>
                    <a:pt x="38421" y="17569"/>
                    <a:pt x="38543" y="17660"/>
                  </a:cubicBezTo>
                  <a:lnTo>
                    <a:pt x="38360" y="17782"/>
                  </a:lnTo>
                  <a:cubicBezTo>
                    <a:pt x="38300" y="17751"/>
                    <a:pt x="38239" y="17721"/>
                    <a:pt x="38178" y="17691"/>
                  </a:cubicBezTo>
                  <a:lnTo>
                    <a:pt x="38178" y="17691"/>
                  </a:lnTo>
                  <a:cubicBezTo>
                    <a:pt x="38208" y="17782"/>
                    <a:pt x="38269" y="17842"/>
                    <a:pt x="38300" y="17934"/>
                  </a:cubicBezTo>
                  <a:cubicBezTo>
                    <a:pt x="38148" y="17782"/>
                    <a:pt x="37874" y="17964"/>
                    <a:pt x="37752" y="17691"/>
                  </a:cubicBezTo>
                  <a:lnTo>
                    <a:pt x="37692" y="17903"/>
                  </a:lnTo>
                  <a:lnTo>
                    <a:pt x="37479" y="17721"/>
                  </a:lnTo>
                  <a:lnTo>
                    <a:pt x="37084" y="17964"/>
                  </a:lnTo>
                  <a:lnTo>
                    <a:pt x="36841" y="17782"/>
                  </a:lnTo>
                  <a:cubicBezTo>
                    <a:pt x="36720" y="17950"/>
                    <a:pt x="36657" y="18004"/>
                    <a:pt x="36469" y="18004"/>
                  </a:cubicBezTo>
                  <a:cubicBezTo>
                    <a:pt x="36420" y="18004"/>
                    <a:pt x="36363" y="18001"/>
                    <a:pt x="36293" y="17994"/>
                  </a:cubicBezTo>
                  <a:lnTo>
                    <a:pt x="36172" y="17812"/>
                  </a:lnTo>
                  <a:lnTo>
                    <a:pt x="35807" y="17994"/>
                  </a:lnTo>
                  <a:lnTo>
                    <a:pt x="35442" y="17873"/>
                  </a:lnTo>
                  <a:lnTo>
                    <a:pt x="35442" y="17964"/>
                  </a:lnTo>
                  <a:lnTo>
                    <a:pt x="35108" y="18025"/>
                  </a:lnTo>
                  <a:lnTo>
                    <a:pt x="34956" y="17873"/>
                  </a:lnTo>
                  <a:lnTo>
                    <a:pt x="34926" y="17903"/>
                  </a:lnTo>
                  <a:lnTo>
                    <a:pt x="34622" y="17873"/>
                  </a:lnTo>
                  <a:lnTo>
                    <a:pt x="34622" y="17873"/>
                  </a:lnTo>
                  <a:cubicBezTo>
                    <a:pt x="34652" y="17903"/>
                    <a:pt x="34682" y="17964"/>
                    <a:pt x="34713" y="18025"/>
                  </a:cubicBezTo>
                  <a:lnTo>
                    <a:pt x="34591" y="18025"/>
                  </a:lnTo>
                  <a:lnTo>
                    <a:pt x="34439" y="18268"/>
                  </a:lnTo>
                  <a:lnTo>
                    <a:pt x="34378" y="18116"/>
                  </a:lnTo>
                  <a:cubicBezTo>
                    <a:pt x="34287" y="18116"/>
                    <a:pt x="34166" y="18055"/>
                    <a:pt x="34105" y="17964"/>
                  </a:cubicBezTo>
                  <a:lnTo>
                    <a:pt x="34044" y="17964"/>
                  </a:lnTo>
                  <a:lnTo>
                    <a:pt x="34014" y="18116"/>
                  </a:lnTo>
                  <a:lnTo>
                    <a:pt x="33831" y="18116"/>
                  </a:lnTo>
                  <a:lnTo>
                    <a:pt x="33801" y="18207"/>
                  </a:lnTo>
                  <a:lnTo>
                    <a:pt x="33649" y="18146"/>
                  </a:lnTo>
                  <a:lnTo>
                    <a:pt x="33740" y="17964"/>
                  </a:lnTo>
                  <a:cubicBezTo>
                    <a:pt x="33558" y="17964"/>
                    <a:pt x="33527" y="18086"/>
                    <a:pt x="33436" y="18177"/>
                  </a:cubicBezTo>
                  <a:lnTo>
                    <a:pt x="33497" y="18481"/>
                  </a:lnTo>
                  <a:lnTo>
                    <a:pt x="33284" y="18481"/>
                  </a:lnTo>
                  <a:lnTo>
                    <a:pt x="33375" y="18359"/>
                  </a:lnTo>
                  <a:lnTo>
                    <a:pt x="33163" y="18116"/>
                  </a:lnTo>
                  <a:lnTo>
                    <a:pt x="32767" y="18329"/>
                  </a:lnTo>
                  <a:lnTo>
                    <a:pt x="32616" y="18055"/>
                  </a:lnTo>
                  <a:lnTo>
                    <a:pt x="32494" y="18207"/>
                  </a:lnTo>
                  <a:lnTo>
                    <a:pt x="32190" y="18207"/>
                  </a:lnTo>
                  <a:lnTo>
                    <a:pt x="31916" y="18390"/>
                  </a:lnTo>
                  <a:lnTo>
                    <a:pt x="32068" y="18572"/>
                  </a:lnTo>
                  <a:lnTo>
                    <a:pt x="31795" y="18572"/>
                  </a:lnTo>
                  <a:lnTo>
                    <a:pt x="31856" y="18298"/>
                  </a:lnTo>
                  <a:lnTo>
                    <a:pt x="31643" y="18298"/>
                  </a:lnTo>
                  <a:lnTo>
                    <a:pt x="31582" y="18420"/>
                  </a:lnTo>
                  <a:cubicBezTo>
                    <a:pt x="31426" y="18331"/>
                    <a:pt x="31222" y="18275"/>
                    <a:pt x="31028" y="18275"/>
                  </a:cubicBezTo>
                  <a:cubicBezTo>
                    <a:pt x="30957" y="18275"/>
                    <a:pt x="30887" y="18282"/>
                    <a:pt x="30822" y="18298"/>
                  </a:cubicBezTo>
                  <a:lnTo>
                    <a:pt x="30701" y="18511"/>
                  </a:lnTo>
                  <a:lnTo>
                    <a:pt x="30640" y="18390"/>
                  </a:lnTo>
                  <a:cubicBezTo>
                    <a:pt x="30427" y="18329"/>
                    <a:pt x="30427" y="18329"/>
                    <a:pt x="30336" y="18146"/>
                  </a:cubicBezTo>
                  <a:lnTo>
                    <a:pt x="29941" y="18086"/>
                  </a:lnTo>
                  <a:lnTo>
                    <a:pt x="29910" y="18207"/>
                  </a:lnTo>
                  <a:lnTo>
                    <a:pt x="29789" y="18116"/>
                  </a:lnTo>
                  <a:lnTo>
                    <a:pt x="29637" y="18207"/>
                  </a:lnTo>
                  <a:lnTo>
                    <a:pt x="29485" y="18116"/>
                  </a:lnTo>
                  <a:lnTo>
                    <a:pt x="29454" y="18359"/>
                  </a:lnTo>
                  <a:lnTo>
                    <a:pt x="29211" y="18359"/>
                  </a:lnTo>
                  <a:cubicBezTo>
                    <a:pt x="29157" y="18413"/>
                    <a:pt x="29103" y="18516"/>
                    <a:pt x="29005" y="18516"/>
                  </a:cubicBezTo>
                  <a:cubicBezTo>
                    <a:pt x="28994" y="18516"/>
                    <a:pt x="28981" y="18514"/>
                    <a:pt x="28968" y="18511"/>
                  </a:cubicBezTo>
                  <a:cubicBezTo>
                    <a:pt x="28952" y="18503"/>
                    <a:pt x="28933" y="18499"/>
                    <a:pt x="28914" y="18499"/>
                  </a:cubicBezTo>
                  <a:cubicBezTo>
                    <a:pt x="28863" y="18499"/>
                    <a:pt x="28808" y="18527"/>
                    <a:pt x="28786" y="18572"/>
                  </a:cubicBezTo>
                  <a:cubicBezTo>
                    <a:pt x="28786" y="18602"/>
                    <a:pt x="28786" y="18602"/>
                    <a:pt x="28786" y="18633"/>
                  </a:cubicBezTo>
                  <a:cubicBezTo>
                    <a:pt x="28786" y="18663"/>
                    <a:pt x="28816" y="18694"/>
                    <a:pt x="28816" y="18724"/>
                  </a:cubicBezTo>
                  <a:lnTo>
                    <a:pt x="28603" y="18937"/>
                  </a:lnTo>
                  <a:lnTo>
                    <a:pt x="28512" y="18420"/>
                  </a:lnTo>
                  <a:cubicBezTo>
                    <a:pt x="28476" y="18365"/>
                    <a:pt x="28417" y="18354"/>
                    <a:pt x="28344" y="18354"/>
                  </a:cubicBezTo>
                  <a:cubicBezTo>
                    <a:pt x="28294" y="18354"/>
                    <a:pt x="28239" y="18359"/>
                    <a:pt x="28178" y="18359"/>
                  </a:cubicBezTo>
                  <a:lnTo>
                    <a:pt x="28056" y="18572"/>
                  </a:lnTo>
                  <a:lnTo>
                    <a:pt x="27813" y="18481"/>
                  </a:lnTo>
                  <a:lnTo>
                    <a:pt x="27631" y="18694"/>
                  </a:lnTo>
                  <a:lnTo>
                    <a:pt x="27448" y="18420"/>
                  </a:lnTo>
                  <a:lnTo>
                    <a:pt x="27175" y="18572"/>
                  </a:lnTo>
                  <a:lnTo>
                    <a:pt x="27114" y="18481"/>
                  </a:lnTo>
                  <a:lnTo>
                    <a:pt x="26840" y="18511"/>
                  </a:lnTo>
                  <a:lnTo>
                    <a:pt x="26536" y="18298"/>
                  </a:lnTo>
                  <a:lnTo>
                    <a:pt x="26597" y="18572"/>
                  </a:lnTo>
                  <a:lnTo>
                    <a:pt x="26141" y="18663"/>
                  </a:lnTo>
                  <a:cubicBezTo>
                    <a:pt x="26080" y="18572"/>
                    <a:pt x="25928" y="18572"/>
                    <a:pt x="25928" y="18450"/>
                  </a:cubicBezTo>
                  <a:lnTo>
                    <a:pt x="25746" y="18450"/>
                  </a:lnTo>
                  <a:lnTo>
                    <a:pt x="25746" y="18724"/>
                  </a:lnTo>
                  <a:cubicBezTo>
                    <a:pt x="25685" y="18678"/>
                    <a:pt x="25609" y="18656"/>
                    <a:pt x="25530" y="18656"/>
                  </a:cubicBezTo>
                  <a:cubicBezTo>
                    <a:pt x="25450" y="18656"/>
                    <a:pt x="25366" y="18678"/>
                    <a:pt x="25290" y="18724"/>
                  </a:cubicBezTo>
                  <a:cubicBezTo>
                    <a:pt x="25187" y="18621"/>
                    <a:pt x="25056" y="18560"/>
                    <a:pt x="24925" y="18560"/>
                  </a:cubicBezTo>
                  <a:cubicBezTo>
                    <a:pt x="24863" y="18560"/>
                    <a:pt x="24801" y="18573"/>
                    <a:pt x="24743" y="18602"/>
                  </a:cubicBezTo>
                  <a:lnTo>
                    <a:pt x="24743" y="18633"/>
                  </a:lnTo>
                  <a:lnTo>
                    <a:pt x="24865" y="18694"/>
                  </a:lnTo>
                  <a:cubicBezTo>
                    <a:pt x="24819" y="18716"/>
                    <a:pt x="24781" y="18726"/>
                    <a:pt x="24748" y="18726"/>
                  </a:cubicBezTo>
                  <a:cubicBezTo>
                    <a:pt x="24650" y="18726"/>
                    <a:pt x="24599" y="18640"/>
                    <a:pt x="24530" y="18572"/>
                  </a:cubicBezTo>
                  <a:lnTo>
                    <a:pt x="24439" y="18572"/>
                  </a:lnTo>
                  <a:lnTo>
                    <a:pt x="24378" y="18937"/>
                  </a:lnTo>
                  <a:lnTo>
                    <a:pt x="24166" y="18633"/>
                  </a:lnTo>
                  <a:lnTo>
                    <a:pt x="24074" y="18724"/>
                  </a:lnTo>
                  <a:lnTo>
                    <a:pt x="23801" y="18633"/>
                  </a:lnTo>
                  <a:lnTo>
                    <a:pt x="23801" y="18633"/>
                  </a:lnTo>
                  <a:cubicBezTo>
                    <a:pt x="23862" y="18724"/>
                    <a:pt x="23862" y="18724"/>
                    <a:pt x="23862" y="18785"/>
                  </a:cubicBezTo>
                  <a:lnTo>
                    <a:pt x="23588" y="18724"/>
                  </a:lnTo>
                  <a:lnTo>
                    <a:pt x="23436" y="18906"/>
                  </a:lnTo>
                  <a:lnTo>
                    <a:pt x="23345" y="18724"/>
                  </a:lnTo>
                  <a:lnTo>
                    <a:pt x="23223" y="18876"/>
                  </a:lnTo>
                  <a:cubicBezTo>
                    <a:pt x="23196" y="18840"/>
                    <a:pt x="23170" y="18828"/>
                    <a:pt x="23143" y="18828"/>
                  </a:cubicBezTo>
                  <a:cubicBezTo>
                    <a:pt x="23087" y="18828"/>
                    <a:pt x="23031" y="18880"/>
                    <a:pt x="22976" y="18880"/>
                  </a:cubicBezTo>
                  <a:cubicBezTo>
                    <a:pt x="22967" y="18880"/>
                    <a:pt x="22958" y="18879"/>
                    <a:pt x="22950" y="18876"/>
                  </a:cubicBezTo>
                  <a:lnTo>
                    <a:pt x="22950" y="18998"/>
                  </a:lnTo>
                  <a:lnTo>
                    <a:pt x="22919" y="19028"/>
                  </a:lnTo>
                  <a:lnTo>
                    <a:pt x="22858" y="18876"/>
                  </a:lnTo>
                  <a:lnTo>
                    <a:pt x="22950" y="18876"/>
                  </a:lnTo>
                  <a:cubicBezTo>
                    <a:pt x="22919" y="18805"/>
                    <a:pt x="22886" y="18781"/>
                    <a:pt x="22851" y="18781"/>
                  </a:cubicBezTo>
                  <a:cubicBezTo>
                    <a:pt x="22781" y="18781"/>
                    <a:pt x="22707" y="18876"/>
                    <a:pt x="22646" y="18876"/>
                  </a:cubicBezTo>
                  <a:cubicBezTo>
                    <a:pt x="22539" y="18830"/>
                    <a:pt x="22479" y="18808"/>
                    <a:pt x="22422" y="18808"/>
                  </a:cubicBezTo>
                  <a:cubicBezTo>
                    <a:pt x="22365" y="18808"/>
                    <a:pt x="22311" y="18830"/>
                    <a:pt x="22220" y="18876"/>
                  </a:cubicBezTo>
                  <a:lnTo>
                    <a:pt x="22433" y="18876"/>
                  </a:lnTo>
                  <a:lnTo>
                    <a:pt x="22433" y="18998"/>
                  </a:lnTo>
                  <a:lnTo>
                    <a:pt x="22220" y="18998"/>
                  </a:lnTo>
                  <a:lnTo>
                    <a:pt x="22220" y="18876"/>
                  </a:lnTo>
                  <a:cubicBezTo>
                    <a:pt x="22196" y="18866"/>
                    <a:pt x="22174" y="18862"/>
                    <a:pt x="22155" y="18862"/>
                  </a:cubicBezTo>
                  <a:cubicBezTo>
                    <a:pt x="22057" y="18862"/>
                    <a:pt x="22023" y="18977"/>
                    <a:pt x="21947" y="19028"/>
                  </a:cubicBezTo>
                  <a:lnTo>
                    <a:pt x="21886" y="18876"/>
                  </a:lnTo>
                  <a:lnTo>
                    <a:pt x="21764" y="18906"/>
                  </a:lnTo>
                  <a:lnTo>
                    <a:pt x="21551" y="18876"/>
                  </a:lnTo>
                  <a:lnTo>
                    <a:pt x="21308" y="19058"/>
                  </a:lnTo>
                  <a:lnTo>
                    <a:pt x="21187" y="18846"/>
                  </a:lnTo>
                  <a:lnTo>
                    <a:pt x="20944" y="19180"/>
                  </a:lnTo>
                  <a:lnTo>
                    <a:pt x="20336" y="19180"/>
                  </a:lnTo>
                  <a:lnTo>
                    <a:pt x="20275" y="19028"/>
                  </a:lnTo>
                  <a:lnTo>
                    <a:pt x="20214" y="19028"/>
                  </a:lnTo>
                  <a:lnTo>
                    <a:pt x="20123" y="19180"/>
                  </a:lnTo>
                  <a:lnTo>
                    <a:pt x="19910" y="19089"/>
                  </a:lnTo>
                  <a:lnTo>
                    <a:pt x="19819" y="19301"/>
                  </a:lnTo>
                  <a:lnTo>
                    <a:pt x="19485" y="19089"/>
                  </a:lnTo>
                  <a:lnTo>
                    <a:pt x="19576" y="19332"/>
                  </a:lnTo>
                  <a:lnTo>
                    <a:pt x="19363" y="19362"/>
                  </a:lnTo>
                  <a:lnTo>
                    <a:pt x="19424" y="19453"/>
                  </a:lnTo>
                  <a:lnTo>
                    <a:pt x="19272" y="19514"/>
                  </a:lnTo>
                  <a:lnTo>
                    <a:pt x="19272" y="19666"/>
                  </a:lnTo>
                  <a:lnTo>
                    <a:pt x="19029" y="19940"/>
                  </a:lnTo>
                  <a:lnTo>
                    <a:pt x="18907" y="19727"/>
                  </a:lnTo>
                  <a:lnTo>
                    <a:pt x="19211" y="19514"/>
                  </a:lnTo>
                  <a:lnTo>
                    <a:pt x="19272" y="19271"/>
                  </a:lnTo>
                  <a:cubicBezTo>
                    <a:pt x="19249" y="19268"/>
                    <a:pt x="19228" y="19266"/>
                    <a:pt x="19207" y="19266"/>
                  </a:cubicBezTo>
                  <a:cubicBezTo>
                    <a:pt x="19033" y="19266"/>
                    <a:pt x="18921" y="19375"/>
                    <a:pt x="18785" y="19484"/>
                  </a:cubicBezTo>
                  <a:lnTo>
                    <a:pt x="18694" y="19393"/>
                  </a:lnTo>
                  <a:cubicBezTo>
                    <a:pt x="18558" y="19529"/>
                    <a:pt x="18398" y="19641"/>
                    <a:pt x="18235" y="19641"/>
                  </a:cubicBezTo>
                  <a:cubicBezTo>
                    <a:pt x="18216" y="19641"/>
                    <a:pt x="18197" y="19639"/>
                    <a:pt x="18178" y="19636"/>
                  </a:cubicBezTo>
                  <a:lnTo>
                    <a:pt x="17934" y="19484"/>
                  </a:lnTo>
                  <a:lnTo>
                    <a:pt x="17874" y="19514"/>
                  </a:lnTo>
                  <a:lnTo>
                    <a:pt x="17934" y="19697"/>
                  </a:lnTo>
                  <a:lnTo>
                    <a:pt x="17843" y="19879"/>
                  </a:lnTo>
                  <a:cubicBezTo>
                    <a:pt x="17782" y="19818"/>
                    <a:pt x="17752" y="19757"/>
                    <a:pt x="17722" y="19666"/>
                  </a:cubicBezTo>
                  <a:cubicBezTo>
                    <a:pt x="17691" y="19605"/>
                    <a:pt x="17661" y="19514"/>
                    <a:pt x="17630" y="19453"/>
                  </a:cubicBezTo>
                  <a:lnTo>
                    <a:pt x="17357" y="19362"/>
                  </a:lnTo>
                  <a:lnTo>
                    <a:pt x="17235" y="19666"/>
                  </a:lnTo>
                  <a:lnTo>
                    <a:pt x="16931" y="19666"/>
                  </a:lnTo>
                  <a:cubicBezTo>
                    <a:pt x="16901" y="19727"/>
                    <a:pt x="16840" y="19788"/>
                    <a:pt x="16779" y="19879"/>
                  </a:cubicBezTo>
                  <a:cubicBezTo>
                    <a:pt x="16749" y="19879"/>
                    <a:pt x="16779" y="19909"/>
                    <a:pt x="16779" y="19940"/>
                  </a:cubicBezTo>
                  <a:lnTo>
                    <a:pt x="16962" y="19849"/>
                  </a:lnTo>
                  <a:lnTo>
                    <a:pt x="16962" y="20031"/>
                  </a:lnTo>
                  <a:lnTo>
                    <a:pt x="16688" y="20031"/>
                  </a:lnTo>
                  <a:lnTo>
                    <a:pt x="16627" y="19727"/>
                  </a:lnTo>
                  <a:cubicBezTo>
                    <a:pt x="16560" y="19677"/>
                    <a:pt x="16475" y="19654"/>
                    <a:pt x="16387" y="19654"/>
                  </a:cubicBezTo>
                  <a:cubicBezTo>
                    <a:pt x="16314" y="19654"/>
                    <a:pt x="16240" y="19669"/>
                    <a:pt x="16171" y="19697"/>
                  </a:cubicBezTo>
                  <a:lnTo>
                    <a:pt x="16141" y="19818"/>
                  </a:lnTo>
                  <a:cubicBezTo>
                    <a:pt x="16103" y="19767"/>
                    <a:pt x="16059" y="19748"/>
                    <a:pt x="16011" y="19748"/>
                  </a:cubicBezTo>
                  <a:cubicBezTo>
                    <a:pt x="15947" y="19748"/>
                    <a:pt x="15877" y="19783"/>
                    <a:pt x="15807" y="19818"/>
                  </a:cubicBezTo>
                  <a:cubicBezTo>
                    <a:pt x="15807" y="19636"/>
                    <a:pt x="15807" y="19636"/>
                    <a:pt x="15685" y="19605"/>
                  </a:cubicBezTo>
                  <a:lnTo>
                    <a:pt x="15564" y="19970"/>
                  </a:lnTo>
                  <a:lnTo>
                    <a:pt x="15290" y="19849"/>
                  </a:lnTo>
                  <a:lnTo>
                    <a:pt x="15077" y="20061"/>
                  </a:lnTo>
                  <a:cubicBezTo>
                    <a:pt x="14864" y="19940"/>
                    <a:pt x="14591" y="19970"/>
                    <a:pt x="14439" y="19757"/>
                  </a:cubicBezTo>
                  <a:lnTo>
                    <a:pt x="14348" y="19818"/>
                  </a:lnTo>
                  <a:lnTo>
                    <a:pt x="14257" y="19879"/>
                  </a:lnTo>
                  <a:lnTo>
                    <a:pt x="14317" y="19970"/>
                  </a:lnTo>
                  <a:cubicBezTo>
                    <a:pt x="14165" y="19970"/>
                    <a:pt x="14013" y="19940"/>
                    <a:pt x="13892" y="19849"/>
                  </a:cubicBezTo>
                  <a:lnTo>
                    <a:pt x="13861" y="20092"/>
                  </a:lnTo>
                  <a:lnTo>
                    <a:pt x="13740" y="19909"/>
                  </a:lnTo>
                  <a:lnTo>
                    <a:pt x="13466" y="19909"/>
                  </a:lnTo>
                  <a:lnTo>
                    <a:pt x="13284" y="20183"/>
                  </a:lnTo>
                  <a:lnTo>
                    <a:pt x="13193" y="20001"/>
                  </a:lnTo>
                  <a:lnTo>
                    <a:pt x="12980" y="20001"/>
                  </a:lnTo>
                  <a:lnTo>
                    <a:pt x="12858" y="20213"/>
                  </a:lnTo>
                  <a:lnTo>
                    <a:pt x="12737" y="19909"/>
                  </a:lnTo>
                  <a:cubicBezTo>
                    <a:pt x="12615" y="20061"/>
                    <a:pt x="12463" y="20092"/>
                    <a:pt x="12494" y="20274"/>
                  </a:cubicBezTo>
                  <a:cubicBezTo>
                    <a:pt x="12478" y="20277"/>
                    <a:pt x="12463" y="20278"/>
                    <a:pt x="12449" y="20278"/>
                  </a:cubicBezTo>
                  <a:cubicBezTo>
                    <a:pt x="12306" y="20278"/>
                    <a:pt x="12275" y="20142"/>
                    <a:pt x="12220" y="20031"/>
                  </a:cubicBezTo>
                  <a:cubicBezTo>
                    <a:pt x="12068" y="20153"/>
                    <a:pt x="11825" y="20153"/>
                    <a:pt x="11734" y="20365"/>
                  </a:cubicBezTo>
                  <a:lnTo>
                    <a:pt x="11825" y="20517"/>
                  </a:lnTo>
                  <a:cubicBezTo>
                    <a:pt x="11642" y="20491"/>
                    <a:pt x="11549" y="20353"/>
                    <a:pt x="11411" y="20353"/>
                  </a:cubicBezTo>
                  <a:cubicBezTo>
                    <a:pt x="11388" y="20353"/>
                    <a:pt x="11364" y="20357"/>
                    <a:pt x="11339" y="20365"/>
                  </a:cubicBezTo>
                  <a:cubicBezTo>
                    <a:pt x="11278" y="20457"/>
                    <a:pt x="11247" y="20548"/>
                    <a:pt x="11217" y="20669"/>
                  </a:cubicBezTo>
                  <a:cubicBezTo>
                    <a:pt x="11187" y="20639"/>
                    <a:pt x="11156" y="20608"/>
                    <a:pt x="11156" y="20608"/>
                  </a:cubicBezTo>
                  <a:cubicBezTo>
                    <a:pt x="11035" y="20578"/>
                    <a:pt x="10905" y="20563"/>
                    <a:pt x="10776" y="20563"/>
                  </a:cubicBezTo>
                  <a:cubicBezTo>
                    <a:pt x="10647" y="20563"/>
                    <a:pt x="10518" y="20578"/>
                    <a:pt x="10396" y="20608"/>
                  </a:cubicBezTo>
                  <a:cubicBezTo>
                    <a:pt x="10335" y="20624"/>
                    <a:pt x="10275" y="20631"/>
                    <a:pt x="10214" y="20631"/>
                  </a:cubicBezTo>
                  <a:cubicBezTo>
                    <a:pt x="10153" y="20631"/>
                    <a:pt x="10092" y="20624"/>
                    <a:pt x="10032" y="20608"/>
                  </a:cubicBezTo>
                  <a:lnTo>
                    <a:pt x="9788" y="20882"/>
                  </a:lnTo>
                  <a:cubicBezTo>
                    <a:pt x="9773" y="20867"/>
                    <a:pt x="9773" y="20867"/>
                    <a:pt x="9773" y="20867"/>
                  </a:cubicBezTo>
                  <a:cubicBezTo>
                    <a:pt x="9773" y="20867"/>
                    <a:pt x="9773" y="20867"/>
                    <a:pt x="9758" y="20852"/>
                  </a:cubicBezTo>
                  <a:cubicBezTo>
                    <a:pt x="9728" y="20821"/>
                    <a:pt x="9728" y="20791"/>
                    <a:pt x="9728" y="20730"/>
                  </a:cubicBezTo>
                  <a:cubicBezTo>
                    <a:pt x="9667" y="20722"/>
                    <a:pt x="9608" y="20719"/>
                    <a:pt x="9550" y="20719"/>
                  </a:cubicBezTo>
                  <a:cubicBezTo>
                    <a:pt x="9378" y="20719"/>
                    <a:pt x="9218" y="20753"/>
                    <a:pt x="9059" y="20821"/>
                  </a:cubicBezTo>
                  <a:lnTo>
                    <a:pt x="9150" y="20578"/>
                  </a:lnTo>
                  <a:lnTo>
                    <a:pt x="8968" y="20578"/>
                  </a:lnTo>
                  <a:cubicBezTo>
                    <a:pt x="8913" y="20687"/>
                    <a:pt x="8883" y="20796"/>
                    <a:pt x="8769" y="20796"/>
                  </a:cubicBezTo>
                  <a:cubicBezTo>
                    <a:pt x="8755" y="20796"/>
                    <a:pt x="8741" y="20794"/>
                    <a:pt x="8724" y="20791"/>
                  </a:cubicBezTo>
                  <a:lnTo>
                    <a:pt x="8633" y="20882"/>
                  </a:lnTo>
                  <a:cubicBezTo>
                    <a:pt x="8611" y="20904"/>
                    <a:pt x="8589" y="20912"/>
                    <a:pt x="8567" y="20912"/>
                  </a:cubicBezTo>
                  <a:cubicBezTo>
                    <a:pt x="8515" y="20912"/>
                    <a:pt x="8466" y="20867"/>
                    <a:pt x="8425" y="20867"/>
                  </a:cubicBezTo>
                  <a:cubicBezTo>
                    <a:pt x="8412" y="20867"/>
                    <a:pt x="8401" y="20871"/>
                    <a:pt x="8390" y="20882"/>
                  </a:cubicBezTo>
                  <a:cubicBezTo>
                    <a:pt x="8329" y="20943"/>
                    <a:pt x="8177" y="20912"/>
                    <a:pt x="8086" y="20943"/>
                  </a:cubicBezTo>
                  <a:cubicBezTo>
                    <a:pt x="8018" y="20970"/>
                    <a:pt x="7943" y="20985"/>
                    <a:pt x="7868" y="20985"/>
                  </a:cubicBezTo>
                  <a:cubicBezTo>
                    <a:pt x="7776" y="20985"/>
                    <a:pt x="7684" y="20963"/>
                    <a:pt x="7600" y="20912"/>
                  </a:cubicBezTo>
                  <a:cubicBezTo>
                    <a:pt x="7539" y="20882"/>
                    <a:pt x="7478" y="20882"/>
                    <a:pt x="7417" y="20882"/>
                  </a:cubicBezTo>
                  <a:cubicBezTo>
                    <a:pt x="7326" y="20943"/>
                    <a:pt x="7205" y="20973"/>
                    <a:pt x="7083" y="21034"/>
                  </a:cubicBezTo>
                  <a:cubicBezTo>
                    <a:pt x="7141" y="21121"/>
                    <a:pt x="7171" y="21208"/>
                    <a:pt x="7174" y="21321"/>
                  </a:cubicBezTo>
                  <a:lnTo>
                    <a:pt x="7174" y="21321"/>
                  </a:lnTo>
                  <a:cubicBezTo>
                    <a:pt x="7133" y="21295"/>
                    <a:pt x="7108" y="21266"/>
                    <a:pt x="7083" y="21216"/>
                  </a:cubicBezTo>
                  <a:lnTo>
                    <a:pt x="6810" y="21156"/>
                  </a:lnTo>
                  <a:lnTo>
                    <a:pt x="6658" y="21460"/>
                  </a:lnTo>
                  <a:lnTo>
                    <a:pt x="6749" y="21581"/>
                  </a:lnTo>
                  <a:cubicBezTo>
                    <a:pt x="6713" y="21588"/>
                    <a:pt x="6680" y="21592"/>
                    <a:pt x="6651" y="21592"/>
                  </a:cubicBezTo>
                  <a:cubicBezTo>
                    <a:pt x="6555" y="21592"/>
                    <a:pt x="6491" y="21552"/>
                    <a:pt x="6445" y="21460"/>
                  </a:cubicBezTo>
                  <a:lnTo>
                    <a:pt x="6506" y="21429"/>
                  </a:lnTo>
                  <a:lnTo>
                    <a:pt x="6293" y="21247"/>
                  </a:lnTo>
                  <a:lnTo>
                    <a:pt x="6080" y="21429"/>
                  </a:lnTo>
                  <a:lnTo>
                    <a:pt x="5776" y="21247"/>
                  </a:lnTo>
                  <a:lnTo>
                    <a:pt x="5776" y="21733"/>
                  </a:lnTo>
                  <a:cubicBezTo>
                    <a:pt x="5563" y="21672"/>
                    <a:pt x="5655" y="21460"/>
                    <a:pt x="5624" y="21338"/>
                  </a:cubicBezTo>
                  <a:lnTo>
                    <a:pt x="5624" y="21338"/>
                  </a:lnTo>
                  <a:lnTo>
                    <a:pt x="5259" y="21429"/>
                  </a:lnTo>
                  <a:lnTo>
                    <a:pt x="5259" y="21429"/>
                  </a:lnTo>
                  <a:lnTo>
                    <a:pt x="5320" y="21308"/>
                  </a:lnTo>
                  <a:lnTo>
                    <a:pt x="5138" y="21216"/>
                  </a:lnTo>
                  <a:cubicBezTo>
                    <a:pt x="5047" y="21520"/>
                    <a:pt x="4743" y="21581"/>
                    <a:pt x="4439" y="21703"/>
                  </a:cubicBezTo>
                  <a:lnTo>
                    <a:pt x="4378" y="21520"/>
                  </a:lnTo>
                  <a:lnTo>
                    <a:pt x="4074" y="21794"/>
                  </a:lnTo>
                  <a:lnTo>
                    <a:pt x="4074" y="22007"/>
                  </a:lnTo>
                  <a:lnTo>
                    <a:pt x="3800" y="21612"/>
                  </a:lnTo>
                  <a:lnTo>
                    <a:pt x="3375" y="22007"/>
                  </a:lnTo>
                  <a:lnTo>
                    <a:pt x="3284" y="22128"/>
                  </a:lnTo>
                  <a:lnTo>
                    <a:pt x="3527" y="22159"/>
                  </a:lnTo>
                  <a:lnTo>
                    <a:pt x="3496" y="22189"/>
                  </a:lnTo>
                  <a:lnTo>
                    <a:pt x="3314" y="22189"/>
                  </a:lnTo>
                  <a:lnTo>
                    <a:pt x="3253" y="22402"/>
                  </a:lnTo>
                  <a:lnTo>
                    <a:pt x="3314" y="22584"/>
                  </a:lnTo>
                  <a:lnTo>
                    <a:pt x="3618" y="22463"/>
                  </a:lnTo>
                  <a:lnTo>
                    <a:pt x="3496" y="22767"/>
                  </a:lnTo>
                  <a:lnTo>
                    <a:pt x="3101" y="22858"/>
                  </a:lnTo>
                  <a:lnTo>
                    <a:pt x="2980" y="22767"/>
                  </a:lnTo>
                  <a:lnTo>
                    <a:pt x="2767" y="23010"/>
                  </a:lnTo>
                  <a:cubicBezTo>
                    <a:pt x="2767" y="23192"/>
                    <a:pt x="2828" y="23374"/>
                    <a:pt x="2980" y="23496"/>
                  </a:cubicBezTo>
                  <a:cubicBezTo>
                    <a:pt x="3010" y="23557"/>
                    <a:pt x="3071" y="23618"/>
                    <a:pt x="3101" y="23678"/>
                  </a:cubicBezTo>
                  <a:lnTo>
                    <a:pt x="2554" y="23678"/>
                  </a:lnTo>
                  <a:lnTo>
                    <a:pt x="2554" y="23648"/>
                  </a:lnTo>
                  <a:lnTo>
                    <a:pt x="2767" y="23618"/>
                  </a:lnTo>
                  <a:cubicBezTo>
                    <a:pt x="2828" y="23344"/>
                    <a:pt x="2645" y="23314"/>
                    <a:pt x="2524" y="23314"/>
                  </a:cubicBezTo>
                  <a:lnTo>
                    <a:pt x="2402" y="23101"/>
                  </a:lnTo>
                  <a:lnTo>
                    <a:pt x="2493" y="22919"/>
                  </a:lnTo>
                  <a:lnTo>
                    <a:pt x="2372" y="22858"/>
                  </a:lnTo>
                  <a:lnTo>
                    <a:pt x="2281" y="22554"/>
                  </a:lnTo>
                  <a:lnTo>
                    <a:pt x="2007" y="22919"/>
                  </a:lnTo>
                  <a:lnTo>
                    <a:pt x="1642" y="22736"/>
                  </a:lnTo>
                  <a:cubicBezTo>
                    <a:pt x="1673" y="22706"/>
                    <a:pt x="1703" y="22675"/>
                    <a:pt x="1733" y="22645"/>
                  </a:cubicBezTo>
                  <a:cubicBezTo>
                    <a:pt x="1794" y="22584"/>
                    <a:pt x="1825" y="22523"/>
                    <a:pt x="1855" y="22493"/>
                  </a:cubicBezTo>
                  <a:lnTo>
                    <a:pt x="1855" y="22493"/>
                  </a:lnTo>
                  <a:cubicBezTo>
                    <a:pt x="1754" y="22531"/>
                    <a:pt x="1695" y="22553"/>
                    <a:pt x="1650" y="22553"/>
                  </a:cubicBezTo>
                  <a:cubicBezTo>
                    <a:pt x="1586" y="22553"/>
                    <a:pt x="1549" y="22509"/>
                    <a:pt x="1460" y="22402"/>
                  </a:cubicBezTo>
                  <a:lnTo>
                    <a:pt x="1551" y="22219"/>
                  </a:lnTo>
                  <a:lnTo>
                    <a:pt x="1095" y="22098"/>
                  </a:lnTo>
                  <a:lnTo>
                    <a:pt x="1095" y="22098"/>
                  </a:lnTo>
                  <a:cubicBezTo>
                    <a:pt x="1034" y="22219"/>
                    <a:pt x="1156" y="22341"/>
                    <a:pt x="1004" y="22402"/>
                  </a:cubicBezTo>
                  <a:lnTo>
                    <a:pt x="943" y="22615"/>
                  </a:lnTo>
                  <a:lnTo>
                    <a:pt x="1034" y="22767"/>
                  </a:lnTo>
                  <a:lnTo>
                    <a:pt x="1004" y="23101"/>
                  </a:lnTo>
                  <a:lnTo>
                    <a:pt x="1217" y="23101"/>
                  </a:lnTo>
                  <a:lnTo>
                    <a:pt x="1247" y="23405"/>
                  </a:lnTo>
                  <a:lnTo>
                    <a:pt x="1369" y="23374"/>
                  </a:lnTo>
                  <a:lnTo>
                    <a:pt x="1278" y="23131"/>
                  </a:lnTo>
                  <a:lnTo>
                    <a:pt x="1430" y="23253"/>
                  </a:lnTo>
                  <a:cubicBezTo>
                    <a:pt x="1509" y="23213"/>
                    <a:pt x="1554" y="23191"/>
                    <a:pt x="1610" y="23191"/>
                  </a:cubicBezTo>
                  <a:cubicBezTo>
                    <a:pt x="1681" y="23191"/>
                    <a:pt x="1771" y="23228"/>
                    <a:pt x="1977" y="23314"/>
                  </a:cubicBezTo>
                  <a:lnTo>
                    <a:pt x="1916" y="23557"/>
                  </a:lnTo>
                  <a:lnTo>
                    <a:pt x="2189" y="23557"/>
                  </a:lnTo>
                  <a:cubicBezTo>
                    <a:pt x="2189" y="23466"/>
                    <a:pt x="2189" y="23405"/>
                    <a:pt x="2189" y="23344"/>
                  </a:cubicBezTo>
                  <a:lnTo>
                    <a:pt x="2311" y="23344"/>
                  </a:lnTo>
                  <a:lnTo>
                    <a:pt x="2311" y="23557"/>
                  </a:lnTo>
                  <a:lnTo>
                    <a:pt x="2189" y="23557"/>
                  </a:lnTo>
                  <a:cubicBezTo>
                    <a:pt x="2159" y="23618"/>
                    <a:pt x="2129" y="23678"/>
                    <a:pt x="2098" y="23739"/>
                  </a:cubicBezTo>
                  <a:lnTo>
                    <a:pt x="2189" y="23678"/>
                  </a:lnTo>
                  <a:lnTo>
                    <a:pt x="2189" y="23861"/>
                  </a:lnTo>
                  <a:lnTo>
                    <a:pt x="2281" y="23770"/>
                  </a:lnTo>
                  <a:lnTo>
                    <a:pt x="2372" y="23922"/>
                  </a:lnTo>
                  <a:lnTo>
                    <a:pt x="2281" y="24104"/>
                  </a:lnTo>
                  <a:lnTo>
                    <a:pt x="2037" y="23982"/>
                  </a:lnTo>
                  <a:cubicBezTo>
                    <a:pt x="1977" y="23861"/>
                    <a:pt x="1977" y="23648"/>
                    <a:pt x="1733" y="23618"/>
                  </a:cubicBezTo>
                  <a:lnTo>
                    <a:pt x="1733" y="23739"/>
                  </a:lnTo>
                  <a:lnTo>
                    <a:pt x="1885" y="23800"/>
                  </a:lnTo>
                  <a:lnTo>
                    <a:pt x="1885" y="23982"/>
                  </a:lnTo>
                  <a:lnTo>
                    <a:pt x="1581" y="23739"/>
                  </a:lnTo>
                  <a:lnTo>
                    <a:pt x="1581" y="23739"/>
                  </a:lnTo>
                  <a:cubicBezTo>
                    <a:pt x="1551" y="23891"/>
                    <a:pt x="1642" y="23922"/>
                    <a:pt x="1733" y="24013"/>
                  </a:cubicBezTo>
                  <a:cubicBezTo>
                    <a:pt x="1855" y="24134"/>
                    <a:pt x="1612" y="24195"/>
                    <a:pt x="1733" y="24317"/>
                  </a:cubicBezTo>
                  <a:lnTo>
                    <a:pt x="1551" y="24499"/>
                  </a:lnTo>
                  <a:lnTo>
                    <a:pt x="1825" y="24530"/>
                  </a:lnTo>
                  <a:lnTo>
                    <a:pt x="1825" y="24681"/>
                  </a:lnTo>
                  <a:lnTo>
                    <a:pt x="1521" y="24590"/>
                  </a:lnTo>
                  <a:lnTo>
                    <a:pt x="1642" y="24864"/>
                  </a:lnTo>
                  <a:lnTo>
                    <a:pt x="1885" y="24803"/>
                  </a:lnTo>
                  <a:lnTo>
                    <a:pt x="1885" y="24864"/>
                  </a:lnTo>
                  <a:lnTo>
                    <a:pt x="1673" y="25016"/>
                  </a:lnTo>
                  <a:lnTo>
                    <a:pt x="1673" y="25168"/>
                  </a:lnTo>
                  <a:lnTo>
                    <a:pt x="1399" y="25259"/>
                  </a:lnTo>
                  <a:cubicBezTo>
                    <a:pt x="1430" y="25320"/>
                    <a:pt x="1430" y="25381"/>
                    <a:pt x="1460" y="25472"/>
                  </a:cubicBezTo>
                  <a:cubicBezTo>
                    <a:pt x="1430" y="25533"/>
                    <a:pt x="1430" y="25593"/>
                    <a:pt x="1399" y="25654"/>
                  </a:cubicBezTo>
                  <a:cubicBezTo>
                    <a:pt x="1399" y="25654"/>
                    <a:pt x="1430" y="25685"/>
                    <a:pt x="1460" y="25715"/>
                  </a:cubicBezTo>
                  <a:lnTo>
                    <a:pt x="1430" y="25715"/>
                  </a:lnTo>
                  <a:lnTo>
                    <a:pt x="1369" y="25654"/>
                  </a:lnTo>
                  <a:lnTo>
                    <a:pt x="1308" y="25654"/>
                  </a:lnTo>
                  <a:cubicBezTo>
                    <a:pt x="1308" y="25502"/>
                    <a:pt x="1278" y="25350"/>
                    <a:pt x="1186" y="25198"/>
                  </a:cubicBezTo>
                  <a:cubicBezTo>
                    <a:pt x="1156" y="25077"/>
                    <a:pt x="1126" y="24985"/>
                    <a:pt x="1126" y="24864"/>
                  </a:cubicBezTo>
                  <a:lnTo>
                    <a:pt x="852" y="25107"/>
                  </a:lnTo>
                  <a:lnTo>
                    <a:pt x="852" y="25593"/>
                  </a:lnTo>
                  <a:cubicBezTo>
                    <a:pt x="730" y="25502"/>
                    <a:pt x="639" y="25381"/>
                    <a:pt x="639" y="25229"/>
                  </a:cubicBezTo>
                  <a:cubicBezTo>
                    <a:pt x="639" y="25123"/>
                    <a:pt x="548" y="25040"/>
                    <a:pt x="464" y="25040"/>
                  </a:cubicBezTo>
                  <a:cubicBezTo>
                    <a:pt x="451" y="25040"/>
                    <a:pt x="438" y="25042"/>
                    <a:pt x="426" y="25046"/>
                  </a:cubicBezTo>
                  <a:lnTo>
                    <a:pt x="426" y="25229"/>
                  </a:lnTo>
                  <a:cubicBezTo>
                    <a:pt x="609" y="25441"/>
                    <a:pt x="730" y="25685"/>
                    <a:pt x="791" y="25958"/>
                  </a:cubicBezTo>
                  <a:lnTo>
                    <a:pt x="1065" y="25989"/>
                  </a:lnTo>
                  <a:cubicBezTo>
                    <a:pt x="1095" y="26110"/>
                    <a:pt x="1004" y="26232"/>
                    <a:pt x="1034" y="26353"/>
                  </a:cubicBezTo>
                  <a:lnTo>
                    <a:pt x="822" y="26353"/>
                  </a:lnTo>
                  <a:lnTo>
                    <a:pt x="943" y="26657"/>
                  </a:lnTo>
                  <a:lnTo>
                    <a:pt x="943" y="26657"/>
                  </a:lnTo>
                  <a:lnTo>
                    <a:pt x="639" y="26414"/>
                  </a:lnTo>
                  <a:lnTo>
                    <a:pt x="335" y="26414"/>
                  </a:lnTo>
                  <a:lnTo>
                    <a:pt x="214" y="26201"/>
                  </a:lnTo>
                  <a:lnTo>
                    <a:pt x="1" y="26353"/>
                  </a:lnTo>
                  <a:cubicBezTo>
                    <a:pt x="183" y="26566"/>
                    <a:pt x="426" y="26688"/>
                    <a:pt x="730" y="26748"/>
                  </a:cubicBezTo>
                  <a:cubicBezTo>
                    <a:pt x="639" y="26840"/>
                    <a:pt x="487" y="26779"/>
                    <a:pt x="578" y="26931"/>
                  </a:cubicBezTo>
                  <a:cubicBezTo>
                    <a:pt x="670" y="26961"/>
                    <a:pt x="761" y="26992"/>
                    <a:pt x="852" y="27052"/>
                  </a:cubicBezTo>
                  <a:cubicBezTo>
                    <a:pt x="923" y="27123"/>
                    <a:pt x="1012" y="27194"/>
                    <a:pt x="1104" y="27194"/>
                  </a:cubicBezTo>
                  <a:cubicBezTo>
                    <a:pt x="1132" y="27194"/>
                    <a:pt x="1159" y="27188"/>
                    <a:pt x="1186" y="27174"/>
                  </a:cubicBezTo>
                  <a:cubicBezTo>
                    <a:pt x="1217" y="27144"/>
                    <a:pt x="1247" y="27144"/>
                    <a:pt x="1278" y="27113"/>
                  </a:cubicBezTo>
                  <a:lnTo>
                    <a:pt x="1308" y="27447"/>
                  </a:lnTo>
                  <a:lnTo>
                    <a:pt x="1703" y="27326"/>
                  </a:lnTo>
                  <a:lnTo>
                    <a:pt x="1703" y="27326"/>
                  </a:lnTo>
                  <a:lnTo>
                    <a:pt x="1551" y="27599"/>
                  </a:lnTo>
                  <a:lnTo>
                    <a:pt x="1095" y="27599"/>
                  </a:lnTo>
                  <a:cubicBezTo>
                    <a:pt x="1004" y="27630"/>
                    <a:pt x="913" y="27691"/>
                    <a:pt x="852" y="27751"/>
                  </a:cubicBezTo>
                  <a:cubicBezTo>
                    <a:pt x="852" y="27751"/>
                    <a:pt x="913" y="27812"/>
                    <a:pt x="913" y="27812"/>
                  </a:cubicBezTo>
                  <a:lnTo>
                    <a:pt x="1186" y="27812"/>
                  </a:lnTo>
                  <a:cubicBezTo>
                    <a:pt x="1186" y="27903"/>
                    <a:pt x="1217" y="27964"/>
                    <a:pt x="1247" y="28025"/>
                  </a:cubicBezTo>
                  <a:cubicBezTo>
                    <a:pt x="1308" y="28086"/>
                    <a:pt x="1369" y="28147"/>
                    <a:pt x="1430" y="28177"/>
                  </a:cubicBezTo>
                  <a:cubicBezTo>
                    <a:pt x="1369" y="28207"/>
                    <a:pt x="1338" y="28268"/>
                    <a:pt x="1278" y="28299"/>
                  </a:cubicBezTo>
                  <a:cubicBezTo>
                    <a:pt x="1217" y="28359"/>
                    <a:pt x="1156" y="28390"/>
                    <a:pt x="1095" y="28420"/>
                  </a:cubicBezTo>
                  <a:cubicBezTo>
                    <a:pt x="1136" y="28461"/>
                    <a:pt x="1171" y="28478"/>
                    <a:pt x="1203" y="28478"/>
                  </a:cubicBezTo>
                  <a:cubicBezTo>
                    <a:pt x="1241" y="28478"/>
                    <a:pt x="1275" y="28454"/>
                    <a:pt x="1308" y="28420"/>
                  </a:cubicBezTo>
                  <a:lnTo>
                    <a:pt x="1521" y="28603"/>
                  </a:lnTo>
                  <a:lnTo>
                    <a:pt x="1673" y="28390"/>
                  </a:lnTo>
                  <a:lnTo>
                    <a:pt x="1460" y="28147"/>
                  </a:lnTo>
                  <a:lnTo>
                    <a:pt x="1460" y="28147"/>
                  </a:lnTo>
                  <a:lnTo>
                    <a:pt x="2068" y="28268"/>
                  </a:lnTo>
                  <a:lnTo>
                    <a:pt x="2250" y="28451"/>
                  </a:lnTo>
                  <a:lnTo>
                    <a:pt x="2341" y="28207"/>
                  </a:lnTo>
                  <a:lnTo>
                    <a:pt x="2493" y="28481"/>
                  </a:lnTo>
                  <a:lnTo>
                    <a:pt x="2676" y="28268"/>
                  </a:lnTo>
                  <a:lnTo>
                    <a:pt x="2676" y="27995"/>
                  </a:lnTo>
                  <a:cubicBezTo>
                    <a:pt x="2676" y="27964"/>
                    <a:pt x="2737" y="27964"/>
                    <a:pt x="2737" y="27964"/>
                  </a:cubicBezTo>
                  <a:lnTo>
                    <a:pt x="2858" y="28177"/>
                  </a:lnTo>
                  <a:lnTo>
                    <a:pt x="2980" y="28086"/>
                  </a:lnTo>
                  <a:lnTo>
                    <a:pt x="3010" y="28329"/>
                  </a:lnTo>
                  <a:lnTo>
                    <a:pt x="3466" y="28329"/>
                  </a:lnTo>
                  <a:lnTo>
                    <a:pt x="3223" y="28177"/>
                  </a:lnTo>
                  <a:lnTo>
                    <a:pt x="3466" y="28177"/>
                  </a:lnTo>
                  <a:cubicBezTo>
                    <a:pt x="3527" y="28207"/>
                    <a:pt x="3557" y="28299"/>
                    <a:pt x="3618" y="28329"/>
                  </a:cubicBezTo>
                  <a:cubicBezTo>
                    <a:pt x="3679" y="28329"/>
                    <a:pt x="3709" y="28359"/>
                    <a:pt x="3770" y="28359"/>
                  </a:cubicBezTo>
                  <a:lnTo>
                    <a:pt x="3831" y="28481"/>
                  </a:lnTo>
                  <a:cubicBezTo>
                    <a:pt x="4013" y="28329"/>
                    <a:pt x="4226" y="28207"/>
                    <a:pt x="4469" y="28177"/>
                  </a:cubicBezTo>
                  <a:lnTo>
                    <a:pt x="4621" y="28329"/>
                  </a:lnTo>
                  <a:lnTo>
                    <a:pt x="4803" y="28177"/>
                  </a:lnTo>
                  <a:lnTo>
                    <a:pt x="5047" y="28177"/>
                  </a:lnTo>
                  <a:lnTo>
                    <a:pt x="5442" y="28359"/>
                  </a:lnTo>
                  <a:lnTo>
                    <a:pt x="5351" y="27995"/>
                  </a:lnTo>
                  <a:lnTo>
                    <a:pt x="5503" y="28116"/>
                  </a:lnTo>
                  <a:lnTo>
                    <a:pt x="5624" y="28025"/>
                  </a:lnTo>
                  <a:lnTo>
                    <a:pt x="5776" y="28177"/>
                  </a:lnTo>
                  <a:lnTo>
                    <a:pt x="6080" y="27873"/>
                  </a:lnTo>
                  <a:cubicBezTo>
                    <a:pt x="6178" y="27934"/>
                    <a:pt x="6242" y="27966"/>
                    <a:pt x="6286" y="27966"/>
                  </a:cubicBezTo>
                  <a:cubicBezTo>
                    <a:pt x="6353" y="27966"/>
                    <a:pt x="6378" y="27897"/>
                    <a:pt x="6414" y="27751"/>
                  </a:cubicBezTo>
                  <a:cubicBezTo>
                    <a:pt x="6384" y="27751"/>
                    <a:pt x="6354" y="27721"/>
                    <a:pt x="6323" y="27660"/>
                  </a:cubicBezTo>
                  <a:lnTo>
                    <a:pt x="6080" y="27843"/>
                  </a:lnTo>
                  <a:cubicBezTo>
                    <a:pt x="6080" y="27812"/>
                    <a:pt x="6080" y="27782"/>
                    <a:pt x="6080" y="27751"/>
                  </a:cubicBezTo>
                  <a:lnTo>
                    <a:pt x="6414" y="27417"/>
                  </a:lnTo>
                  <a:cubicBezTo>
                    <a:pt x="6445" y="27539"/>
                    <a:pt x="6445" y="27630"/>
                    <a:pt x="6445" y="27751"/>
                  </a:cubicBezTo>
                  <a:cubicBezTo>
                    <a:pt x="6506" y="27782"/>
                    <a:pt x="6566" y="27812"/>
                    <a:pt x="6627" y="27843"/>
                  </a:cubicBezTo>
                  <a:lnTo>
                    <a:pt x="6688" y="27691"/>
                  </a:lnTo>
                  <a:lnTo>
                    <a:pt x="6962" y="27569"/>
                  </a:lnTo>
                  <a:lnTo>
                    <a:pt x="7083" y="27660"/>
                  </a:lnTo>
                  <a:lnTo>
                    <a:pt x="7144" y="27599"/>
                  </a:lnTo>
                  <a:lnTo>
                    <a:pt x="7357" y="27751"/>
                  </a:lnTo>
                  <a:lnTo>
                    <a:pt x="7448" y="27569"/>
                  </a:lnTo>
                  <a:lnTo>
                    <a:pt x="7691" y="27782"/>
                  </a:lnTo>
                  <a:lnTo>
                    <a:pt x="7691" y="27599"/>
                  </a:lnTo>
                  <a:cubicBezTo>
                    <a:pt x="7661" y="27569"/>
                    <a:pt x="7630" y="27569"/>
                    <a:pt x="7630" y="27539"/>
                  </a:cubicBezTo>
                  <a:lnTo>
                    <a:pt x="7661" y="27508"/>
                  </a:lnTo>
                  <a:lnTo>
                    <a:pt x="7691" y="27569"/>
                  </a:lnTo>
                  <a:lnTo>
                    <a:pt x="7965" y="27356"/>
                  </a:lnTo>
                  <a:lnTo>
                    <a:pt x="8025" y="27508"/>
                  </a:lnTo>
                  <a:cubicBezTo>
                    <a:pt x="8208" y="27356"/>
                    <a:pt x="8512" y="27508"/>
                    <a:pt x="8633" y="27204"/>
                  </a:cubicBezTo>
                  <a:lnTo>
                    <a:pt x="8664" y="27204"/>
                  </a:lnTo>
                  <a:lnTo>
                    <a:pt x="8907" y="27356"/>
                  </a:lnTo>
                  <a:cubicBezTo>
                    <a:pt x="9089" y="27204"/>
                    <a:pt x="9089" y="27204"/>
                    <a:pt x="9424" y="27144"/>
                  </a:cubicBezTo>
                  <a:lnTo>
                    <a:pt x="9424" y="27144"/>
                  </a:lnTo>
                  <a:lnTo>
                    <a:pt x="9332" y="27356"/>
                  </a:lnTo>
                  <a:lnTo>
                    <a:pt x="9697" y="27235"/>
                  </a:lnTo>
                  <a:lnTo>
                    <a:pt x="9728" y="27113"/>
                  </a:lnTo>
                  <a:lnTo>
                    <a:pt x="10913" y="27356"/>
                  </a:lnTo>
                  <a:cubicBezTo>
                    <a:pt x="10974" y="27083"/>
                    <a:pt x="11217" y="27113"/>
                    <a:pt x="11369" y="26992"/>
                  </a:cubicBezTo>
                  <a:lnTo>
                    <a:pt x="11460" y="27052"/>
                  </a:lnTo>
                  <a:lnTo>
                    <a:pt x="11612" y="26992"/>
                  </a:lnTo>
                  <a:lnTo>
                    <a:pt x="11642" y="27204"/>
                  </a:lnTo>
                  <a:lnTo>
                    <a:pt x="11734" y="27204"/>
                  </a:lnTo>
                  <a:lnTo>
                    <a:pt x="11794" y="26992"/>
                  </a:lnTo>
                  <a:lnTo>
                    <a:pt x="11946" y="26992"/>
                  </a:lnTo>
                  <a:cubicBezTo>
                    <a:pt x="11977" y="26961"/>
                    <a:pt x="12007" y="26931"/>
                    <a:pt x="12038" y="26900"/>
                  </a:cubicBezTo>
                  <a:lnTo>
                    <a:pt x="12220" y="27265"/>
                  </a:lnTo>
                  <a:lnTo>
                    <a:pt x="12585" y="27265"/>
                  </a:lnTo>
                  <a:cubicBezTo>
                    <a:pt x="12585" y="27235"/>
                    <a:pt x="12585" y="27204"/>
                    <a:pt x="12585" y="27144"/>
                  </a:cubicBezTo>
                  <a:lnTo>
                    <a:pt x="12706" y="27204"/>
                  </a:lnTo>
                  <a:lnTo>
                    <a:pt x="12737" y="26992"/>
                  </a:lnTo>
                  <a:lnTo>
                    <a:pt x="13071" y="26992"/>
                  </a:lnTo>
                  <a:cubicBezTo>
                    <a:pt x="13122" y="26863"/>
                    <a:pt x="13174" y="26735"/>
                    <a:pt x="13280" y="26735"/>
                  </a:cubicBezTo>
                  <a:cubicBezTo>
                    <a:pt x="13300" y="26735"/>
                    <a:pt x="13321" y="26739"/>
                    <a:pt x="13345" y="26748"/>
                  </a:cubicBezTo>
                  <a:lnTo>
                    <a:pt x="13527" y="27174"/>
                  </a:lnTo>
                  <a:lnTo>
                    <a:pt x="13649" y="27083"/>
                  </a:lnTo>
                  <a:lnTo>
                    <a:pt x="13831" y="27144"/>
                  </a:lnTo>
                  <a:lnTo>
                    <a:pt x="13861" y="26688"/>
                  </a:lnTo>
                  <a:lnTo>
                    <a:pt x="14135" y="26688"/>
                  </a:lnTo>
                  <a:cubicBezTo>
                    <a:pt x="14135" y="26840"/>
                    <a:pt x="14135" y="26961"/>
                    <a:pt x="14317" y="26992"/>
                  </a:cubicBezTo>
                  <a:lnTo>
                    <a:pt x="14530" y="26748"/>
                  </a:lnTo>
                  <a:cubicBezTo>
                    <a:pt x="14652" y="26794"/>
                    <a:pt x="14712" y="26817"/>
                    <a:pt x="14766" y="26817"/>
                  </a:cubicBezTo>
                  <a:cubicBezTo>
                    <a:pt x="14819" y="26817"/>
                    <a:pt x="14864" y="26794"/>
                    <a:pt x="14956" y="26748"/>
                  </a:cubicBezTo>
                  <a:cubicBezTo>
                    <a:pt x="14986" y="26748"/>
                    <a:pt x="14986" y="26688"/>
                    <a:pt x="14986" y="26688"/>
                  </a:cubicBezTo>
                  <a:cubicBezTo>
                    <a:pt x="15199" y="26688"/>
                    <a:pt x="15412" y="26657"/>
                    <a:pt x="15685" y="26627"/>
                  </a:cubicBezTo>
                  <a:lnTo>
                    <a:pt x="15776" y="26718"/>
                  </a:lnTo>
                  <a:lnTo>
                    <a:pt x="15867" y="26536"/>
                  </a:lnTo>
                  <a:lnTo>
                    <a:pt x="16141" y="26809"/>
                  </a:lnTo>
                  <a:lnTo>
                    <a:pt x="15989" y="26870"/>
                  </a:lnTo>
                  <a:lnTo>
                    <a:pt x="15989" y="26961"/>
                  </a:lnTo>
                  <a:lnTo>
                    <a:pt x="16293" y="26961"/>
                  </a:lnTo>
                  <a:lnTo>
                    <a:pt x="16171" y="26748"/>
                  </a:lnTo>
                  <a:lnTo>
                    <a:pt x="16354" y="26444"/>
                  </a:lnTo>
                  <a:cubicBezTo>
                    <a:pt x="16509" y="26580"/>
                    <a:pt x="16676" y="26604"/>
                    <a:pt x="16847" y="26604"/>
                  </a:cubicBezTo>
                  <a:cubicBezTo>
                    <a:pt x="16945" y="26604"/>
                    <a:pt x="17045" y="26596"/>
                    <a:pt x="17144" y="26596"/>
                  </a:cubicBezTo>
                  <a:lnTo>
                    <a:pt x="17144" y="26292"/>
                  </a:lnTo>
                  <a:lnTo>
                    <a:pt x="17266" y="26292"/>
                  </a:lnTo>
                  <a:lnTo>
                    <a:pt x="17266" y="26475"/>
                  </a:lnTo>
                  <a:lnTo>
                    <a:pt x="17478" y="26596"/>
                  </a:lnTo>
                  <a:lnTo>
                    <a:pt x="17509" y="26900"/>
                  </a:lnTo>
                  <a:cubicBezTo>
                    <a:pt x="17691" y="26900"/>
                    <a:pt x="17691" y="26748"/>
                    <a:pt x="17813" y="26627"/>
                  </a:cubicBezTo>
                  <a:lnTo>
                    <a:pt x="17934" y="26840"/>
                  </a:lnTo>
                  <a:lnTo>
                    <a:pt x="17934" y="26627"/>
                  </a:lnTo>
                  <a:lnTo>
                    <a:pt x="18208" y="26536"/>
                  </a:lnTo>
                  <a:lnTo>
                    <a:pt x="18299" y="26627"/>
                  </a:lnTo>
                  <a:lnTo>
                    <a:pt x="18238" y="26748"/>
                  </a:lnTo>
                  <a:cubicBezTo>
                    <a:pt x="18330" y="26809"/>
                    <a:pt x="18421" y="26824"/>
                    <a:pt x="18512" y="26824"/>
                  </a:cubicBezTo>
                  <a:cubicBezTo>
                    <a:pt x="18603" y="26824"/>
                    <a:pt x="18694" y="26809"/>
                    <a:pt x="18785" y="26809"/>
                  </a:cubicBezTo>
                  <a:cubicBezTo>
                    <a:pt x="18801" y="26770"/>
                    <a:pt x="18818" y="26757"/>
                    <a:pt x="18837" y="26757"/>
                  </a:cubicBezTo>
                  <a:cubicBezTo>
                    <a:pt x="18875" y="26757"/>
                    <a:pt x="18918" y="26814"/>
                    <a:pt x="18955" y="26814"/>
                  </a:cubicBezTo>
                  <a:cubicBezTo>
                    <a:pt x="18971" y="26814"/>
                    <a:pt x="18985" y="26805"/>
                    <a:pt x="18998" y="26779"/>
                  </a:cubicBezTo>
                  <a:lnTo>
                    <a:pt x="19150" y="26566"/>
                  </a:lnTo>
                  <a:cubicBezTo>
                    <a:pt x="19249" y="26625"/>
                    <a:pt x="19335" y="26672"/>
                    <a:pt x="19425" y="26672"/>
                  </a:cubicBezTo>
                  <a:cubicBezTo>
                    <a:pt x="19473" y="26672"/>
                    <a:pt x="19523" y="26659"/>
                    <a:pt x="19576" y="26627"/>
                  </a:cubicBezTo>
                  <a:cubicBezTo>
                    <a:pt x="19596" y="26607"/>
                    <a:pt x="19620" y="26600"/>
                    <a:pt x="19647" y="26600"/>
                  </a:cubicBezTo>
                  <a:cubicBezTo>
                    <a:pt x="19701" y="26600"/>
                    <a:pt x="19768" y="26627"/>
                    <a:pt x="19849" y="26627"/>
                  </a:cubicBezTo>
                  <a:lnTo>
                    <a:pt x="19971" y="26505"/>
                  </a:lnTo>
                  <a:cubicBezTo>
                    <a:pt x="19971" y="26536"/>
                    <a:pt x="20001" y="26566"/>
                    <a:pt x="20001" y="26566"/>
                  </a:cubicBezTo>
                  <a:cubicBezTo>
                    <a:pt x="20092" y="26566"/>
                    <a:pt x="20184" y="26596"/>
                    <a:pt x="20275" y="26596"/>
                  </a:cubicBezTo>
                  <a:lnTo>
                    <a:pt x="20305" y="26718"/>
                  </a:lnTo>
                  <a:lnTo>
                    <a:pt x="20700" y="26475"/>
                  </a:lnTo>
                  <a:lnTo>
                    <a:pt x="20822" y="26657"/>
                  </a:lnTo>
                  <a:cubicBezTo>
                    <a:pt x="20903" y="26657"/>
                    <a:pt x="20971" y="26684"/>
                    <a:pt x="21025" y="26684"/>
                  </a:cubicBezTo>
                  <a:cubicBezTo>
                    <a:pt x="21052" y="26684"/>
                    <a:pt x="21075" y="26677"/>
                    <a:pt x="21096" y="26657"/>
                  </a:cubicBezTo>
                  <a:cubicBezTo>
                    <a:pt x="21161" y="26611"/>
                    <a:pt x="21220" y="26593"/>
                    <a:pt x="21276" y="26593"/>
                  </a:cubicBezTo>
                  <a:cubicBezTo>
                    <a:pt x="21401" y="26593"/>
                    <a:pt x="21507" y="26685"/>
                    <a:pt x="21612" y="26748"/>
                  </a:cubicBezTo>
                  <a:lnTo>
                    <a:pt x="21734" y="26596"/>
                  </a:lnTo>
                  <a:lnTo>
                    <a:pt x="21795" y="26657"/>
                  </a:lnTo>
                  <a:lnTo>
                    <a:pt x="21886" y="26596"/>
                  </a:lnTo>
                  <a:lnTo>
                    <a:pt x="21977" y="26657"/>
                  </a:lnTo>
                  <a:cubicBezTo>
                    <a:pt x="22159" y="26627"/>
                    <a:pt x="22342" y="26566"/>
                    <a:pt x="22494" y="26536"/>
                  </a:cubicBezTo>
                  <a:lnTo>
                    <a:pt x="23071" y="26688"/>
                  </a:lnTo>
                  <a:lnTo>
                    <a:pt x="23193" y="26505"/>
                  </a:lnTo>
                  <a:lnTo>
                    <a:pt x="23102" y="26384"/>
                  </a:lnTo>
                  <a:lnTo>
                    <a:pt x="23223" y="26384"/>
                  </a:lnTo>
                  <a:lnTo>
                    <a:pt x="23284" y="26536"/>
                  </a:lnTo>
                  <a:lnTo>
                    <a:pt x="23527" y="26414"/>
                  </a:lnTo>
                  <a:lnTo>
                    <a:pt x="23527" y="26414"/>
                  </a:lnTo>
                  <a:lnTo>
                    <a:pt x="23466" y="26657"/>
                  </a:lnTo>
                  <a:lnTo>
                    <a:pt x="23892" y="26657"/>
                  </a:lnTo>
                  <a:lnTo>
                    <a:pt x="23953" y="26505"/>
                  </a:lnTo>
                  <a:lnTo>
                    <a:pt x="24257" y="26596"/>
                  </a:lnTo>
                  <a:lnTo>
                    <a:pt x="24378" y="26475"/>
                  </a:lnTo>
                  <a:lnTo>
                    <a:pt x="24713" y="26475"/>
                  </a:lnTo>
                  <a:lnTo>
                    <a:pt x="24713" y="26748"/>
                  </a:lnTo>
                  <a:cubicBezTo>
                    <a:pt x="24783" y="26660"/>
                    <a:pt x="24854" y="26613"/>
                    <a:pt x="24925" y="26613"/>
                  </a:cubicBezTo>
                  <a:cubicBezTo>
                    <a:pt x="24976" y="26613"/>
                    <a:pt x="25027" y="26637"/>
                    <a:pt x="25077" y="26688"/>
                  </a:cubicBezTo>
                  <a:lnTo>
                    <a:pt x="25169" y="26596"/>
                  </a:lnTo>
                  <a:cubicBezTo>
                    <a:pt x="25381" y="26596"/>
                    <a:pt x="25594" y="26657"/>
                    <a:pt x="25776" y="26809"/>
                  </a:cubicBezTo>
                  <a:lnTo>
                    <a:pt x="25776" y="26414"/>
                  </a:lnTo>
                  <a:cubicBezTo>
                    <a:pt x="25959" y="26475"/>
                    <a:pt x="26080" y="26505"/>
                    <a:pt x="26293" y="26596"/>
                  </a:cubicBezTo>
                  <a:cubicBezTo>
                    <a:pt x="26335" y="26614"/>
                    <a:pt x="26375" y="26622"/>
                    <a:pt x="26412" y="26622"/>
                  </a:cubicBezTo>
                  <a:cubicBezTo>
                    <a:pt x="26566" y="26622"/>
                    <a:pt x="26688" y="26499"/>
                    <a:pt x="26810" y="26475"/>
                  </a:cubicBezTo>
                  <a:lnTo>
                    <a:pt x="26932" y="26536"/>
                  </a:lnTo>
                  <a:cubicBezTo>
                    <a:pt x="27008" y="26516"/>
                    <a:pt x="27085" y="26461"/>
                    <a:pt x="27154" y="26461"/>
                  </a:cubicBezTo>
                  <a:cubicBezTo>
                    <a:pt x="27195" y="26461"/>
                    <a:pt x="27232" y="26480"/>
                    <a:pt x="27266" y="26536"/>
                  </a:cubicBezTo>
                  <a:lnTo>
                    <a:pt x="27357" y="26475"/>
                  </a:lnTo>
                  <a:cubicBezTo>
                    <a:pt x="27451" y="26517"/>
                    <a:pt x="27552" y="26537"/>
                    <a:pt x="27653" y="26537"/>
                  </a:cubicBezTo>
                  <a:cubicBezTo>
                    <a:pt x="27846" y="26537"/>
                    <a:pt x="28038" y="26463"/>
                    <a:pt x="28178" y="26323"/>
                  </a:cubicBezTo>
                  <a:lnTo>
                    <a:pt x="28208" y="26444"/>
                  </a:lnTo>
                  <a:lnTo>
                    <a:pt x="28391" y="26536"/>
                  </a:lnTo>
                  <a:cubicBezTo>
                    <a:pt x="28485" y="26465"/>
                    <a:pt x="28561" y="26394"/>
                    <a:pt x="28675" y="26394"/>
                  </a:cubicBezTo>
                  <a:cubicBezTo>
                    <a:pt x="28708" y="26394"/>
                    <a:pt x="28745" y="26400"/>
                    <a:pt x="28786" y="26414"/>
                  </a:cubicBezTo>
                  <a:lnTo>
                    <a:pt x="28786" y="26505"/>
                  </a:lnTo>
                  <a:lnTo>
                    <a:pt x="29272" y="26596"/>
                  </a:lnTo>
                  <a:cubicBezTo>
                    <a:pt x="29348" y="26559"/>
                    <a:pt x="29423" y="26537"/>
                    <a:pt x="29527" y="26537"/>
                  </a:cubicBezTo>
                  <a:cubicBezTo>
                    <a:pt x="29673" y="26537"/>
                    <a:pt x="29876" y="26581"/>
                    <a:pt x="30214" y="26688"/>
                  </a:cubicBezTo>
                  <a:lnTo>
                    <a:pt x="30275" y="26536"/>
                  </a:lnTo>
                  <a:lnTo>
                    <a:pt x="30640" y="26536"/>
                  </a:lnTo>
                  <a:cubicBezTo>
                    <a:pt x="30761" y="26536"/>
                    <a:pt x="30913" y="26505"/>
                    <a:pt x="31035" y="26475"/>
                  </a:cubicBezTo>
                  <a:cubicBezTo>
                    <a:pt x="31042" y="26472"/>
                    <a:pt x="31049" y="26471"/>
                    <a:pt x="31057" y="26471"/>
                  </a:cubicBezTo>
                  <a:cubicBezTo>
                    <a:pt x="31117" y="26471"/>
                    <a:pt x="31179" y="26548"/>
                    <a:pt x="31251" y="26548"/>
                  </a:cubicBezTo>
                  <a:cubicBezTo>
                    <a:pt x="31279" y="26548"/>
                    <a:pt x="31308" y="26536"/>
                    <a:pt x="31339" y="26505"/>
                  </a:cubicBezTo>
                  <a:cubicBezTo>
                    <a:pt x="31386" y="26470"/>
                    <a:pt x="31433" y="26462"/>
                    <a:pt x="31482" y="26462"/>
                  </a:cubicBezTo>
                  <a:cubicBezTo>
                    <a:pt x="31522" y="26462"/>
                    <a:pt x="31563" y="26467"/>
                    <a:pt x="31606" y="26467"/>
                  </a:cubicBezTo>
                  <a:cubicBezTo>
                    <a:pt x="31646" y="26467"/>
                    <a:pt x="31689" y="26463"/>
                    <a:pt x="31734" y="26444"/>
                  </a:cubicBezTo>
                  <a:lnTo>
                    <a:pt x="31886" y="26688"/>
                  </a:lnTo>
                  <a:lnTo>
                    <a:pt x="31977" y="26444"/>
                  </a:lnTo>
                  <a:cubicBezTo>
                    <a:pt x="32145" y="26507"/>
                    <a:pt x="32284" y="26614"/>
                    <a:pt x="32434" y="26614"/>
                  </a:cubicBezTo>
                  <a:cubicBezTo>
                    <a:pt x="32501" y="26614"/>
                    <a:pt x="32571" y="26592"/>
                    <a:pt x="32646" y="26536"/>
                  </a:cubicBezTo>
                  <a:cubicBezTo>
                    <a:pt x="32658" y="26594"/>
                    <a:pt x="32678" y="26612"/>
                    <a:pt x="32703" y="26612"/>
                  </a:cubicBezTo>
                  <a:cubicBezTo>
                    <a:pt x="32742" y="26612"/>
                    <a:pt x="32791" y="26566"/>
                    <a:pt x="32828" y="26566"/>
                  </a:cubicBezTo>
                  <a:cubicBezTo>
                    <a:pt x="32935" y="26612"/>
                    <a:pt x="33049" y="26634"/>
                    <a:pt x="33163" y="26634"/>
                  </a:cubicBezTo>
                  <a:cubicBezTo>
                    <a:pt x="33277" y="26634"/>
                    <a:pt x="33391" y="26612"/>
                    <a:pt x="33497" y="26566"/>
                  </a:cubicBezTo>
                  <a:cubicBezTo>
                    <a:pt x="33506" y="26561"/>
                    <a:pt x="33516" y="26560"/>
                    <a:pt x="33526" y="26560"/>
                  </a:cubicBezTo>
                  <a:cubicBezTo>
                    <a:pt x="33566" y="26560"/>
                    <a:pt x="33612" y="26587"/>
                    <a:pt x="33645" y="26587"/>
                  </a:cubicBezTo>
                  <a:cubicBezTo>
                    <a:pt x="33659" y="26587"/>
                    <a:pt x="33671" y="26582"/>
                    <a:pt x="33679" y="26566"/>
                  </a:cubicBezTo>
                  <a:cubicBezTo>
                    <a:pt x="33695" y="26551"/>
                    <a:pt x="33733" y="26543"/>
                    <a:pt x="33778" y="26543"/>
                  </a:cubicBezTo>
                  <a:cubicBezTo>
                    <a:pt x="33824" y="26543"/>
                    <a:pt x="33877" y="26551"/>
                    <a:pt x="33923" y="26566"/>
                  </a:cubicBezTo>
                  <a:cubicBezTo>
                    <a:pt x="33983" y="26566"/>
                    <a:pt x="34044" y="26596"/>
                    <a:pt x="34105" y="26596"/>
                  </a:cubicBezTo>
                  <a:cubicBezTo>
                    <a:pt x="34226" y="26596"/>
                    <a:pt x="34348" y="26566"/>
                    <a:pt x="34530" y="26566"/>
                  </a:cubicBezTo>
                  <a:cubicBezTo>
                    <a:pt x="34615" y="26608"/>
                    <a:pt x="34706" y="26631"/>
                    <a:pt x="34795" y="26631"/>
                  </a:cubicBezTo>
                  <a:cubicBezTo>
                    <a:pt x="34897" y="26631"/>
                    <a:pt x="34996" y="26601"/>
                    <a:pt x="35078" y="26536"/>
                  </a:cubicBezTo>
                  <a:lnTo>
                    <a:pt x="35169" y="26627"/>
                  </a:lnTo>
                  <a:cubicBezTo>
                    <a:pt x="35260" y="26596"/>
                    <a:pt x="35321" y="26596"/>
                    <a:pt x="35412" y="26536"/>
                  </a:cubicBezTo>
                  <a:cubicBezTo>
                    <a:pt x="35421" y="26533"/>
                    <a:pt x="35429" y="26532"/>
                    <a:pt x="35438" y="26532"/>
                  </a:cubicBezTo>
                  <a:cubicBezTo>
                    <a:pt x="35493" y="26532"/>
                    <a:pt x="35549" y="26584"/>
                    <a:pt x="35605" y="26584"/>
                  </a:cubicBezTo>
                  <a:cubicBezTo>
                    <a:pt x="35632" y="26584"/>
                    <a:pt x="35659" y="26571"/>
                    <a:pt x="35685" y="26536"/>
                  </a:cubicBezTo>
                  <a:cubicBezTo>
                    <a:pt x="35694" y="26531"/>
                    <a:pt x="35704" y="26529"/>
                    <a:pt x="35715" y="26529"/>
                  </a:cubicBezTo>
                  <a:cubicBezTo>
                    <a:pt x="35780" y="26529"/>
                    <a:pt x="35881" y="26596"/>
                    <a:pt x="35959" y="26596"/>
                  </a:cubicBezTo>
                  <a:cubicBezTo>
                    <a:pt x="36005" y="26551"/>
                    <a:pt x="36065" y="26528"/>
                    <a:pt x="36122" y="26528"/>
                  </a:cubicBezTo>
                  <a:cubicBezTo>
                    <a:pt x="36179" y="26528"/>
                    <a:pt x="36233" y="26551"/>
                    <a:pt x="36263" y="26596"/>
                  </a:cubicBezTo>
                  <a:lnTo>
                    <a:pt x="36354" y="26505"/>
                  </a:lnTo>
                  <a:cubicBezTo>
                    <a:pt x="36423" y="26591"/>
                    <a:pt x="36501" y="26628"/>
                    <a:pt x="36572" y="26628"/>
                  </a:cubicBezTo>
                  <a:cubicBezTo>
                    <a:pt x="36628" y="26628"/>
                    <a:pt x="36679" y="26606"/>
                    <a:pt x="36719" y="26566"/>
                  </a:cubicBezTo>
                  <a:cubicBezTo>
                    <a:pt x="36816" y="26566"/>
                    <a:pt x="36913" y="26605"/>
                    <a:pt x="36964" y="26605"/>
                  </a:cubicBezTo>
                  <a:cubicBezTo>
                    <a:pt x="36977" y="26605"/>
                    <a:pt x="36986" y="26602"/>
                    <a:pt x="36992" y="26596"/>
                  </a:cubicBezTo>
                  <a:cubicBezTo>
                    <a:pt x="37048" y="26540"/>
                    <a:pt x="37100" y="26522"/>
                    <a:pt x="37148" y="26522"/>
                  </a:cubicBezTo>
                  <a:cubicBezTo>
                    <a:pt x="37230" y="26522"/>
                    <a:pt x="37300" y="26577"/>
                    <a:pt x="37357" y="26596"/>
                  </a:cubicBezTo>
                  <a:lnTo>
                    <a:pt x="37479" y="26505"/>
                  </a:lnTo>
                  <a:lnTo>
                    <a:pt x="37631" y="26596"/>
                  </a:lnTo>
                  <a:cubicBezTo>
                    <a:pt x="37696" y="26596"/>
                    <a:pt x="37761" y="26519"/>
                    <a:pt x="37837" y="26519"/>
                  </a:cubicBezTo>
                  <a:cubicBezTo>
                    <a:pt x="37868" y="26519"/>
                    <a:pt x="37900" y="26531"/>
                    <a:pt x="37935" y="26566"/>
                  </a:cubicBezTo>
                  <a:cubicBezTo>
                    <a:pt x="37943" y="26569"/>
                    <a:pt x="37953" y="26570"/>
                    <a:pt x="37962" y="26570"/>
                  </a:cubicBezTo>
                  <a:cubicBezTo>
                    <a:pt x="38019" y="26570"/>
                    <a:pt x="38092" y="26528"/>
                    <a:pt x="38158" y="26528"/>
                  </a:cubicBezTo>
                  <a:cubicBezTo>
                    <a:pt x="38199" y="26528"/>
                    <a:pt x="38238" y="26544"/>
                    <a:pt x="38269" y="26596"/>
                  </a:cubicBezTo>
                  <a:lnTo>
                    <a:pt x="38573" y="26353"/>
                  </a:lnTo>
                  <a:cubicBezTo>
                    <a:pt x="38628" y="26360"/>
                    <a:pt x="38682" y="26364"/>
                    <a:pt x="38736" y="26364"/>
                  </a:cubicBezTo>
                  <a:cubicBezTo>
                    <a:pt x="38922" y="26364"/>
                    <a:pt x="39100" y="26319"/>
                    <a:pt x="39242" y="26201"/>
                  </a:cubicBezTo>
                  <a:lnTo>
                    <a:pt x="39363" y="26384"/>
                  </a:lnTo>
                  <a:cubicBezTo>
                    <a:pt x="39394" y="26368"/>
                    <a:pt x="39432" y="26361"/>
                    <a:pt x="39470" y="26361"/>
                  </a:cubicBezTo>
                  <a:cubicBezTo>
                    <a:pt x="39508" y="26361"/>
                    <a:pt x="39546" y="26368"/>
                    <a:pt x="39576" y="26384"/>
                  </a:cubicBezTo>
                  <a:cubicBezTo>
                    <a:pt x="39607" y="26384"/>
                    <a:pt x="39667" y="26414"/>
                    <a:pt x="39728" y="26444"/>
                  </a:cubicBezTo>
                  <a:lnTo>
                    <a:pt x="39728" y="26171"/>
                  </a:lnTo>
                  <a:lnTo>
                    <a:pt x="39850" y="26414"/>
                  </a:lnTo>
                  <a:lnTo>
                    <a:pt x="39971" y="26201"/>
                  </a:lnTo>
                  <a:lnTo>
                    <a:pt x="40275" y="26292"/>
                  </a:lnTo>
                  <a:lnTo>
                    <a:pt x="40306" y="26080"/>
                  </a:lnTo>
                  <a:lnTo>
                    <a:pt x="40731" y="26080"/>
                  </a:lnTo>
                  <a:lnTo>
                    <a:pt x="40731" y="26232"/>
                  </a:lnTo>
                  <a:lnTo>
                    <a:pt x="40974" y="26353"/>
                  </a:lnTo>
                  <a:lnTo>
                    <a:pt x="41126" y="26232"/>
                  </a:lnTo>
                  <a:lnTo>
                    <a:pt x="41217" y="26323"/>
                  </a:lnTo>
                  <a:lnTo>
                    <a:pt x="41521" y="26110"/>
                  </a:lnTo>
                  <a:lnTo>
                    <a:pt x="41582" y="26262"/>
                  </a:lnTo>
                  <a:lnTo>
                    <a:pt x="41765" y="26232"/>
                  </a:lnTo>
                  <a:lnTo>
                    <a:pt x="41977" y="26262"/>
                  </a:lnTo>
                  <a:cubicBezTo>
                    <a:pt x="42008" y="26232"/>
                    <a:pt x="42008" y="26201"/>
                    <a:pt x="42038" y="26201"/>
                  </a:cubicBezTo>
                  <a:lnTo>
                    <a:pt x="42069" y="26232"/>
                  </a:lnTo>
                  <a:lnTo>
                    <a:pt x="42008" y="26262"/>
                  </a:lnTo>
                  <a:lnTo>
                    <a:pt x="42221" y="26444"/>
                  </a:lnTo>
                  <a:lnTo>
                    <a:pt x="42312" y="26353"/>
                  </a:lnTo>
                  <a:lnTo>
                    <a:pt x="42464" y="26444"/>
                  </a:lnTo>
                  <a:lnTo>
                    <a:pt x="42555" y="26262"/>
                  </a:lnTo>
                  <a:lnTo>
                    <a:pt x="42920" y="26262"/>
                  </a:lnTo>
                  <a:lnTo>
                    <a:pt x="42920" y="26232"/>
                  </a:lnTo>
                  <a:lnTo>
                    <a:pt x="43406" y="26080"/>
                  </a:lnTo>
                  <a:lnTo>
                    <a:pt x="43436" y="25958"/>
                  </a:lnTo>
                  <a:lnTo>
                    <a:pt x="43558" y="26049"/>
                  </a:lnTo>
                  <a:lnTo>
                    <a:pt x="43740" y="25958"/>
                  </a:lnTo>
                  <a:lnTo>
                    <a:pt x="43862" y="26140"/>
                  </a:lnTo>
                  <a:lnTo>
                    <a:pt x="43801" y="26232"/>
                  </a:lnTo>
                  <a:cubicBezTo>
                    <a:pt x="43856" y="26305"/>
                    <a:pt x="43912" y="26345"/>
                    <a:pt x="43974" y="26345"/>
                  </a:cubicBezTo>
                  <a:cubicBezTo>
                    <a:pt x="44014" y="26345"/>
                    <a:pt x="44057" y="26328"/>
                    <a:pt x="44105" y="26292"/>
                  </a:cubicBezTo>
                  <a:lnTo>
                    <a:pt x="44014" y="26140"/>
                  </a:lnTo>
                  <a:lnTo>
                    <a:pt x="44196" y="26140"/>
                  </a:lnTo>
                  <a:lnTo>
                    <a:pt x="44257" y="26292"/>
                  </a:lnTo>
                  <a:lnTo>
                    <a:pt x="44500" y="26201"/>
                  </a:lnTo>
                  <a:lnTo>
                    <a:pt x="44774" y="26292"/>
                  </a:lnTo>
                  <a:lnTo>
                    <a:pt x="44926" y="26019"/>
                  </a:lnTo>
                  <a:cubicBezTo>
                    <a:pt x="45057" y="26056"/>
                    <a:pt x="45177" y="26128"/>
                    <a:pt x="45292" y="26128"/>
                  </a:cubicBezTo>
                  <a:cubicBezTo>
                    <a:pt x="45363" y="26128"/>
                    <a:pt x="45433" y="26101"/>
                    <a:pt x="45503" y="26019"/>
                  </a:cubicBezTo>
                  <a:lnTo>
                    <a:pt x="45625" y="26171"/>
                  </a:lnTo>
                  <a:lnTo>
                    <a:pt x="45746" y="25928"/>
                  </a:lnTo>
                  <a:lnTo>
                    <a:pt x="45777" y="26171"/>
                  </a:lnTo>
                  <a:lnTo>
                    <a:pt x="46020" y="26232"/>
                  </a:lnTo>
                  <a:lnTo>
                    <a:pt x="46658" y="26049"/>
                  </a:lnTo>
                  <a:lnTo>
                    <a:pt x="46689" y="26353"/>
                  </a:lnTo>
                  <a:lnTo>
                    <a:pt x="46841" y="26140"/>
                  </a:lnTo>
                  <a:cubicBezTo>
                    <a:pt x="46890" y="26124"/>
                    <a:pt x="46938" y="26117"/>
                    <a:pt x="46987" y="26117"/>
                  </a:cubicBezTo>
                  <a:cubicBezTo>
                    <a:pt x="47119" y="26117"/>
                    <a:pt x="47246" y="26173"/>
                    <a:pt x="47357" y="26262"/>
                  </a:cubicBezTo>
                  <a:cubicBezTo>
                    <a:pt x="47439" y="26235"/>
                    <a:pt x="47485" y="26220"/>
                    <a:pt x="47523" y="26220"/>
                  </a:cubicBezTo>
                  <a:cubicBezTo>
                    <a:pt x="47571" y="26220"/>
                    <a:pt x="47608" y="26242"/>
                    <a:pt x="47692" y="26292"/>
                  </a:cubicBezTo>
                  <a:lnTo>
                    <a:pt x="47783" y="26140"/>
                  </a:lnTo>
                  <a:lnTo>
                    <a:pt x="48209" y="26262"/>
                  </a:lnTo>
                  <a:cubicBezTo>
                    <a:pt x="48263" y="26208"/>
                    <a:pt x="48293" y="26105"/>
                    <a:pt x="48385" y="26105"/>
                  </a:cubicBezTo>
                  <a:cubicBezTo>
                    <a:pt x="48396" y="26105"/>
                    <a:pt x="48408" y="26107"/>
                    <a:pt x="48421" y="26110"/>
                  </a:cubicBezTo>
                  <a:cubicBezTo>
                    <a:pt x="48449" y="26041"/>
                    <a:pt x="48489" y="26022"/>
                    <a:pt x="48533" y="26022"/>
                  </a:cubicBezTo>
                  <a:cubicBezTo>
                    <a:pt x="48586" y="26022"/>
                    <a:pt x="48645" y="26049"/>
                    <a:pt x="48695" y="26049"/>
                  </a:cubicBezTo>
                  <a:cubicBezTo>
                    <a:pt x="48776" y="26049"/>
                    <a:pt x="48857" y="26117"/>
                    <a:pt x="48938" y="26117"/>
                  </a:cubicBezTo>
                  <a:cubicBezTo>
                    <a:pt x="48979" y="26117"/>
                    <a:pt x="49019" y="26100"/>
                    <a:pt x="49060" y="26049"/>
                  </a:cubicBezTo>
                  <a:cubicBezTo>
                    <a:pt x="49120" y="26110"/>
                    <a:pt x="49189" y="26125"/>
                    <a:pt x="49257" y="26125"/>
                  </a:cubicBezTo>
                  <a:cubicBezTo>
                    <a:pt x="49326" y="26125"/>
                    <a:pt x="49394" y="26110"/>
                    <a:pt x="49455" y="26110"/>
                  </a:cubicBezTo>
                  <a:lnTo>
                    <a:pt x="49880" y="26171"/>
                  </a:lnTo>
                  <a:lnTo>
                    <a:pt x="49941" y="26140"/>
                  </a:lnTo>
                  <a:lnTo>
                    <a:pt x="50063" y="26201"/>
                  </a:lnTo>
                  <a:lnTo>
                    <a:pt x="50275" y="26019"/>
                  </a:lnTo>
                  <a:cubicBezTo>
                    <a:pt x="50311" y="26024"/>
                    <a:pt x="50346" y="26026"/>
                    <a:pt x="50382" y="26026"/>
                  </a:cubicBezTo>
                  <a:cubicBezTo>
                    <a:pt x="50452" y="26026"/>
                    <a:pt x="50521" y="26019"/>
                    <a:pt x="50587" y="26019"/>
                  </a:cubicBezTo>
                  <a:cubicBezTo>
                    <a:pt x="50686" y="26019"/>
                    <a:pt x="50777" y="26034"/>
                    <a:pt x="50853" y="26110"/>
                  </a:cubicBezTo>
                  <a:lnTo>
                    <a:pt x="51370" y="25928"/>
                  </a:lnTo>
                  <a:lnTo>
                    <a:pt x="51430" y="25745"/>
                  </a:lnTo>
                  <a:lnTo>
                    <a:pt x="51552" y="25989"/>
                  </a:lnTo>
                  <a:lnTo>
                    <a:pt x="51765" y="25897"/>
                  </a:lnTo>
                  <a:lnTo>
                    <a:pt x="51886" y="25958"/>
                  </a:lnTo>
                  <a:cubicBezTo>
                    <a:pt x="51917" y="25928"/>
                    <a:pt x="51917" y="25928"/>
                    <a:pt x="51947" y="25897"/>
                  </a:cubicBezTo>
                  <a:lnTo>
                    <a:pt x="51947" y="25928"/>
                  </a:lnTo>
                  <a:lnTo>
                    <a:pt x="51886" y="25989"/>
                  </a:lnTo>
                  <a:cubicBezTo>
                    <a:pt x="51947" y="26019"/>
                    <a:pt x="51978" y="26049"/>
                    <a:pt x="52008" y="26049"/>
                  </a:cubicBezTo>
                  <a:cubicBezTo>
                    <a:pt x="52099" y="26080"/>
                    <a:pt x="52221" y="26080"/>
                    <a:pt x="52312" y="26080"/>
                  </a:cubicBezTo>
                  <a:cubicBezTo>
                    <a:pt x="52342" y="26080"/>
                    <a:pt x="52373" y="26140"/>
                    <a:pt x="52403" y="26140"/>
                  </a:cubicBezTo>
                  <a:lnTo>
                    <a:pt x="52555" y="25958"/>
                  </a:lnTo>
                  <a:cubicBezTo>
                    <a:pt x="52653" y="25983"/>
                    <a:pt x="52731" y="26066"/>
                    <a:pt x="52821" y="26066"/>
                  </a:cubicBezTo>
                  <a:cubicBezTo>
                    <a:pt x="52843" y="26066"/>
                    <a:pt x="52866" y="26061"/>
                    <a:pt x="52889" y="26049"/>
                  </a:cubicBezTo>
                  <a:cubicBezTo>
                    <a:pt x="52918" y="26032"/>
                    <a:pt x="52945" y="26026"/>
                    <a:pt x="52970" y="26026"/>
                  </a:cubicBezTo>
                  <a:cubicBezTo>
                    <a:pt x="53040" y="26026"/>
                    <a:pt x="53098" y="26075"/>
                    <a:pt x="53157" y="26075"/>
                  </a:cubicBezTo>
                  <a:cubicBezTo>
                    <a:pt x="53188" y="26075"/>
                    <a:pt x="53220" y="26062"/>
                    <a:pt x="53254" y="26019"/>
                  </a:cubicBezTo>
                  <a:cubicBezTo>
                    <a:pt x="53288" y="26030"/>
                    <a:pt x="53325" y="26037"/>
                    <a:pt x="53364" y="26037"/>
                  </a:cubicBezTo>
                  <a:cubicBezTo>
                    <a:pt x="53430" y="26037"/>
                    <a:pt x="53500" y="26016"/>
                    <a:pt x="53558" y="25958"/>
                  </a:cubicBezTo>
                  <a:lnTo>
                    <a:pt x="53619" y="26019"/>
                  </a:lnTo>
                  <a:lnTo>
                    <a:pt x="54227" y="25867"/>
                  </a:lnTo>
                  <a:lnTo>
                    <a:pt x="54592" y="26019"/>
                  </a:lnTo>
                  <a:lnTo>
                    <a:pt x="54500" y="25867"/>
                  </a:lnTo>
                  <a:lnTo>
                    <a:pt x="54592" y="25715"/>
                  </a:lnTo>
                  <a:cubicBezTo>
                    <a:pt x="54622" y="25928"/>
                    <a:pt x="54774" y="25928"/>
                    <a:pt x="54865" y="25989"/>
                  </a:cubicBezTo>
                  <a:lnTo>
                    <a:pt x="55169" y="25776"/>
                  </a:lnTo>
                  <a:lnTo>
                    <a:pt x="55443" y="25928"/>
                  </a:lnTo>
                  <a:lnTo>
                    <a:pt x="55564" y="25745"/>
                  </a:lnTo>
                  <a:lnTo>
                    <a:pt x="55929" y="25989"/>
                  </a:lnTo>
                  <a:lnTo>
                    <a:pt x="56081" y="25897"/>
                  </a:lnTo>
                  <a:cubicBezTo>
                    <a:pt x="56111" y="25928"/>
                    <a:pt x="56172" y="25958"/>
                    <a:pt x="56203" y="25958"/>
                  </a:cubicBezTo>
                  <a:cubicBezTo>
                    <a:pt x="56294" y="25928"/>
                    <a:pt x="56415" y="25928"/>
                    <a:pt x="56537" y="25897"/>
                  </a:cubicBezTo>
                  <a:cubicBezTo>
                    <a:pt x="56600" y="25918"/>
                    <a:pt x="56663" y="25954"/>
                    <a:pt x="56736" y="25954"/>
                  </a:cubicBezTo>
                  <a:cubicBezTo>
                    <a:pt x="56768" y="25954"/>
                    <a:pt x="56803" y="25947"/>
                    <a:pt x="56841" y="25928"/>
                  </a:cubicBezTo>
                  <a:cubicBezTo>
                    <a:pt x="56937" y="25892"/>
                    <a:pt x="57037" y="25875"/>
                    <a:pt x="57137" y="25875"/>
                  </a:cubicBezTo>
                  <a:cubicBezTo>
                    <a:pt x="57290" y="25875"/>
                    <a:pt x="57442" y="25915"/>
                    <a:pt x="57570" y="25989"/>
                  </a:cubicBezTo>
                  <a:lnTo>
                    <a:pt x="57874" y="25806"/>
                  </a:lnTo>
                  <a:lnTo>
                    <a:pt x="57966" y="25897"/>
                  </a:lnTo>
                  <a:cubicBezTo>
                    <a:pt x="58118" y="25745"/>
                    <a:pt x="58361" y="25806"/>
                    <a:pt x="58513" y="25624"/>
                  </a:cubicBezTo>
                  <a:lnTo>
                    <a:pt x="58513" y="25624"/>
                  </a:lnTo>
                  <a:lnTo>
                    <a:pt x="58452" y="25806"/>
                  </a:lnTo>
                  <a:lnTo>
                    <a:pt x="58725" y="25806"/>
                  </a:lnTo>
                  <a:lnTo>
                    <a:pt x="58847" y="25685"/>
                  </a:lnTo>
                  <a:lnTo>
                    <a:pt x="59607" y="25806"/>
                  </a:lnTo>
                  <a:lnTo>
                    <a:pt x="59972" y="25563"/>
                  </a:lnTo>
                  <a:lnTo>
                    <a:pt x="60063" y="25776"/>
                  </a:lnTo>
                  <a:lnTo>
                    <a:pt x="60336" y="25685"/>
                  </a:lnTo>
                  <a:lnTo>
                    <a:pt x="60488" y="25472"/>
                  </a:lnTo>
                  <a:lnTo>
                    <a:pt x="60640" y="25685"/>
                  </a:lnTo>
                  <a:lnTo>
                    <a:pt x="60792" y="25533"/>
                  </a:lnTo>
                  <a:cubicBezTo>
                    <a:pt x="60898" y="25603"/>
                    <a:pt x="61009" y="25619"/>
                    <a:pt x="61121" y="25619"/>
                  </a:cubicBezTo>
                  <a:cubicBezTo>
                    <a:pt x="61212" y="25619"/>
                    <a:pt x="61303" y="25609"/>
                    <a:pt x="61393" y="25609"/>
                  </a:cubicBezTo>
                  <a:cubicBezTo>
                    <a:pt x="61478" y="25609"/>
                    <a:pt x="61562" y="25618"/>
                    <a:pt x="61643" y="25654"/>
                  </a:cubicBezTo>
                  <a:cubicBezTo>
                    <a:pt x="61694" y="25674"/>
                    <a:pt x="61751" y="25681"/>
                    <a:pt x="61816" y="25681"/>
                  </a:cubicBezTo>
                  <a:cubicBezTo>
                    <a:pt x="61944" y="25681"/>
                    <a:pt x="62099" y="25654"/>
                    <a:pt x="62282" y="25654"/>
                  </a:cubicBezTo>
                  <a:lnTo>
                    <a:pt x="62343" y="25472"/>
                  </a:lnTo>
                  <a:lnTo>
                    <a:pt x="62586" y="25624"/>
                  </a:lnTo>
                  <a:lnTo>
                    <a:pt x="62677" y="25472"/>
                  </a:lnTo>
                  <a:lnTo>
                    <a:pt x="63163" y="25411"/>
                  </a:lnTo>
                  <a:cubicBezTo>
                    <a:pt x="63224" y="25381"/>
                    <a:pt x="63254" y="25320"/>
                    <a:pt x="63315" y="25259"/>
                  </a:cubicBezTo>
                  <a:lnTo>
                    <a:pt x="63498" y="25654"/>
                  </a:lnTo>
                  <a:lnTo>
                    <a:pt x="63589" y="25563"/>
                  </a:lnTo>
                  <a:lnTo>
                    <a:pt x="63650" y="25624"/>
                  </a:lnTo>
                  <a:lnTo>
                    <a:pt x="63832" y="25563"/>
                  </a:lnTo>
                  <a:lnTo>
                    <a:pt x="63893" y="25715"/>
                  </a:lnTo>
                  <a:cubicBezTo>
                    <a:pt x="63933" y="25649"/>
                    <a:pt x="63984" y="25634"/>
                    <a:pt x="64042" y="25634"/>
                  </a:cubicBezTo>
                  <a:cubicBezTo>
                    <a:pt x="64085" y="25634"/>
                    <a:pt x="64132" y="25642"/>
                    <a:pt x="64181" y="25642"/>
                  </a:cubicBezTo>
                  <a:cubicBezTo>
                    <a:pt x="64216" y="25642"/>
                    <a:pt x="64252" y="25638"/>
                    <a:pt x="64288" y="25624"/>
                  </a:cubicBezTo>
                  <a:cubicBezTo>
                    <a:pt x="64288" y="25502"/>
                    <a:pt x="64349" y="25441"/>
                    <a:pt x="64501" y="25411"/>
                  </a:cubicBezTo>
                  <a:cubicBezTo>
                    <a:pt x="64501" y="25441"/>
                    <a:pt x="64501" y="25502"/>
                    <a:pt x="64531" y="25533"/>
                  </a:cubicBezTo>
                  <a:cubicBezTo>
                    <a:pt x="64561" y="25563"/>
                    <a:pt x="64592" y="25624"/>
                    <a:pt x="64653" y="25624"/>
                  </a:cubicBezTo>
                  <a:lnTo>
                    <a:pt x="64713" y="25563"/>
                  </a:lnTo>
                  <a:lnTo>
                    <a:pt x="64774" y="25715"/>
                  </a:lnTo>
                  <a:lnTo>
                    <a:pt x="64896" y="25624"/>
                  </a:lnTo>
                  <a:lnTo>
                    <a:pt x="65078" y="25806"/>
                  </a:lnTo>
                  <a:lnTo>
                    <a:pt x="65139" y="25563"/>
                  </a:lnTo>
                  <a:lnTo>
                    <a:pt x="65352" y="25563"/>
                  </a:lnTo>
                  <a:lnTo>
                    <a:pt x="65564" y="25745"/>
                  </a:lnTo>
                  <a:lnTo>
                    <a:pt x="65747" y="25441"/>
                  </a:lnTo>
                  <a:lnTo>
                    <a:pt x="66142" y="25654"/>
                  </a:lnTo>
                  <a:lnTo>
                    <a:pt x="66172" y="25593"/>
                  </a:lnTo>
                  <a:lnTo>
                    <a:pt x="66203" y="25654"/>
                  </a:lnTo>
                  <a:lnTo>
                    <a:pt x="66355" y="25533"/>
                  </a:lnTo>
                  <a:lnTo>
                    <a:pt x="66264" y="25441"/>
                  </a:lnTo>
                  <a:cubicBezTo>
                    <a:pt x="66297" y="25432"/>
                    <a:pt x="66326" y="25427"/>
                    <a:pt x="66350" y="25427"/>
                  </a:cubicBezTo>
                  <a:cubicBezTo>
                    <a:pt x="66478" y="25427"/>
                    <a:pt x="66486" y="25547"/>
                    <a:pt x="66537" y="25624"/>
                  </a:cubicBezTo>
                  <a:lnTo>
                    <a:pt x="66628" y="25563"/>
                  </a:lnTo>
                  <a:lnTo>
                    <a:pt x="66811" y="25654"/>
                  </a:lnTo>
                  <a:lnTo>
                    <a:pt x="66963" y="25563"/>
                  </a:lnTo>
                  <a:cubicBezTo>
                    <a:pt x="66992" y="25632"/>
                    <a:pt x="67031" y="25653"/>
                    <a:pt x="67075" y="25653"/>
                  </a:cubicBezTo>
                  <a:cubicBezTo>
                    <a:pt x="67143" y="25653"/>
                    <a:pt x="67221" y="25602"/>
                    <a:pt x="67291" y="25602"/>
                  </a:cubicBezTo>
                  <a:cubicBezTo>
                    <a:pt x="67314" y="25602"/>
                    <a:pt x="67337" y="25608"/>
                    <a:pt x="67358" y="25624"/>
                  </a:cubicBezTo>
                  <a:lnTo>
                    <a:pt x="67479" y="25502"/>
                  </a:lnTo>
                  <a:cubicBezTo>
                    <a:pt x="67531" y="25554"/>
                    <a:pt x="67582" y="25572"/>
                    <a:pt x="67631" y="25572"/>
                  </a:cubicBezTo>
                  <a:cubicBezTo>
                    <a:pt x="67698" y="25572"/>
                    <a:pt x="67761" y="25537"/>
                    <a:pt x="67814" y="25502"/>
                  </a:cubicBezTo>
                  <a:lnTo>
                    <a:pt x="68148" y="25654"/>
                  </a:lnTo>
                  <a:cubicBezTo>
                    <a:pt x="68183" y="25601"/>
                    <a:pt x="68250" y="25569"/>
                    <a:pt x="68317" y="25569"/>
                  </a:cubicBezTo>
                  <a:cubicBezTo>
                    <a:pt x="68365" y="25569"/>
                    <a:pt x="68414" y="25586"/>
                    <a:pt x="68452" y="25624"/>
                  </a:cubicBezTo>
                  <a:lnTo>
                    <a:pt x="68695" y="25502"/>
                  </a:lnTo>
                  <a:cubicBezTo>
                    <a:pt x="68817" y="25527"/>
                    <a:pt x="68920" y="25649"/>
                    <a:pt x="69050" y="25649"/>
                  </a:cubicBezTo>
                  <a:cubicBezTo>
                    <a:pt x="69082" y="25649"/>
                    <a:pt x="69115" y="25642"/>
                    <a:pt x="69151" y="25624"/>
                  </a:cubicBezTo>
                  <a:lnTo>
                    <a:pt x="69182" y="25320"/>
                  </a:lnTo>
                  <a:cubicBezTo>
                    <a:pt x="69302" y="25489"/>
                    <a:pt x="69346" y="25543"/>
                    <a:pt x="69405" y="25543"/>
                  </a:cubicBezTo>
                  <a:cubicBezTo>
                    <a:pt x="69420" y="25543"/>
                    <a:pt x="69436" y="25539"/>
                    <a:pt x="69455" y="25533"/>
                  </a:cubicBezTo>
                  <a:lnTo>
                    <a:pt x="69364" y="25441"/>
                  </a:lnTo>
                  <a:lnTo>
                    <a:pt x="69972" y="25502"/>
                  </a:lnTo>
                  <a:lnTo>
                    <a:pt x="70063" y="25381"/>
                  </a:lnTo>
                  <a:cubicBezTo>
                    <a:pt x="70124" y="25441"/>
                    <a:pt x="70185" y="25533"/>
                    <a:pt x="70245" y="25593"/>
                  </a:cubicBezTo>
                  <a:cubicBezTo>
                    <a:pt x="70306" y="25654"/>
                    <a:pt x="70397" y="25685"/>
                    <a:pt x="70458" y="25715"/>
                  </a:cubicBezTo>
                  <a:cubicBezTo>
                    <a:pt x="70534" y="25685"/>
                    <a:pt x="70572" y="25669"/>
                    <a:pt x="70614" y="25669"/>
                  </a:cubicBezTo>
                  <a:cubicBezTo>
                    <a:pt x="70656" y="25669"/>
                    <a:pt x="70701" y="25685"/>
                    <a:pt x="70793" y="25715"/>
                  </a:cubicBezTo>
                  <a:cubicBezTo>
                    <a:pt x="71031" y="25576"/>
                    <a:pt x="71166" y="25515"/>
                    <a:pt x="71282" y="25515"/>
                  </a:cubicBezTo>
                  <a:cubicBezTo>
                    <a:pt x="71343" y="25515"/>
                    <a:pt x="71398" y="25531"/>
                    <a:pt x="71461" y="25563"/>
                  </a:cubicBezTo>
                  <a:lnTo>
                    <a:pt x="71644" y="25472"/>
                  </a:lnTo>
                  <a:lnTo>
                    <a:pt x="71674" y="25685"/>
                  </a:lnTo>
                  <a:cubicBezTo>
                    <a:pt x="71831" y="25685"/>
                    <a:pt x="71955" y="25569"/>
                    <a:pt x="72094" y="25569"/>
                  </a:cubicBezTo>
                  <a:cubicBezTo>
                    <a:pt x="72144" y="25569"/>
                    <a:pt x="72196" y="25584"/>
                    <a:pt x="72252" y="25624"/>
                  </a:cubicBezTo>
                  <a:cubicBezTo>
                    <a:pt x="72297" y="25654"/>
                    <a:pt x="72335" y="25669"/>
                    <a:pt x="72369" y="25669"/>
                  </a:cubicBezTo>
                  <a:cubicBezTo>
                    <a:pt x="72403" y="25669"/>
                    <a:pt x="72434" y="25654"/>
                    <a:pt x="72464" y="25624"/>
                  </a:cubicBezTo>
                  <a:cubicBezTo>
                    <a:pt x="72555" y="25569"/>
                    <a:pt x="72647" y="25558"/>
                    <a:pt x="72738" y="25558"/>
                  </a:cubicBezTo>
                  <a:cubicBezTo>
                    <a:pt x="72799" y="25558"/>
                    <a:pt x="72859" y="25563"/>
                    <a:pt x="72920" y="25563"/>
                  </a:cubicBezTo>
                  <a:cubicBezTo>
                    <a:pt x="72981" y="25563"/>
                    <a:pt x="73011" y="25502"/>
                    <a:pt x="73011" y="25502"/>
                  </a:cubicBezTo>
                  <a:lnTo>
                    <a:pt x="73407" y="25745"/>
                  </a:lnTo>
                  <a:lnTo>
                    <a:pt x="73559" y="25533"/>
                  </a:lnTo>
                  <a:lnTo>
                    <a:pt x="74075" y="25685"/>
                  </a:lnTo>
                  <a:cubicBezTo>
                    <a:pt x="74127" y="25645"/>
                    <a:pt x="74185" y="25634"/>
                    <a:pt x="74244" y="25634"/>
                  </a:cubicBezTo>
                  <a:cubicBezTo>
                    <a:pt x="74322" y="25634"/>
                    <a:pt x="74401" y="25654"/>
                    <a:pt x="74470" y="25654"/>
                  </a:cubicBezTo>
                  <a:cubicBezTo>
                    <a:pt x="74653" y="25654"/>
                    <a:pt x="74805" y="25685"/>
                    <a:pt x="74957" y="25685"/>
                  </a:cubicBezTo>
                  <a:lnTo>
                    <a:pt x="75048" y="25624"/>
                  </a:lnTo>
                  <a:lnTo>
                    <a:pt x="75200" y="25715"/>
                  </a:lnTo>
                  <a:lnTo>
                    <a:pt x="75504" y="25563"/>
                  </a:lnTo>
                  <a:lnTo>
                    <a:pt x="75990" y="25624"/>
                  </a:lnTo>
                  <a:lnTo>
                    <a:pt x="76051" y="25563"/>
                  </a:lnTo>
                  <a:lnTo>
                    <a:pt x="76081" y="25685"/>
                  </a:lnTo>
                  <a:cubicBezTo>
                    <a:pt x="76112" y="25677"/>
                    <a:pt x="76140" y="25675"/>
                    <a:pt x="76168" y="25675"/>
                  </a:cubicBezTo>
                  <a:cubicBezTo>
                    <a:pt x="76195" y="25675"/>
                    <a:pt x="76222" y="25677"/>
                    <a:pt x="76249" y="25677"/>
                  </a:cubicBezTo>
                  <a:cubicBezTo>
                    <a:pt x="76302" y="25677"/>
                    <a:pt x="76355" y="25669"/>
                    <a:pt x="76416" y="25624"/>
                  </a:cubicBezTo>
                  <a:cubicBezTo>
                    <a:pt x="76489" y="25569"/>
                    <a:pt x="76573" y="25558"/>
                    <a:pt x="76648" y="25558"/>
                  </a:cubicBezTo>
                  <a:cubicBezTo>
                    <a:pt x="76698" y="25558"/>
                    <a:pt x="76744" y="25563"/>
                    <a:pt x="76780" y="25563"/>
                  </a:cubicBezTo>
                  <a:cubicBezTo>
                    <a:pt x="76841" y="25563"/>
                    <a:pt x="76910" y="25548"/>
                    <a:pt x="76974" y="25548"/>
                  </a:cubicBezTo>
                  <a:cubicBezTo>
                    <a:pt x="77039" y="25548"/>
                    <a:pt x="77100" y="25563"/>
                    <a:pt x="77145" y="25624"/>
                  </a:cubicBezTo>
                  <a:cubicBezTo>
                    <a:pt x="77176" y="25578"/>
                    <a:pt x="77229" y="25555"/>
                    <a:pt x="77286" y="25555"/>
                  </a:cubicBezTo>
                  <a:cubicBezTo>
                    <a:pt x="77343" y="25555"/>
                    <a:pt x="77404" y="25578"/>
                    <a:pt x="77449" y="25624"/>
                  </a:cubicBezTo>
                  <a:cubicBezTo>
                    <a:pt x="77632" y="25593"/>
                    <a:pt x="77814" y="25578"/>
                    <a:pt x="77996" y="25578"/>
                  </a:cubicBezTo>
                  <a:cubicBezTo>
                    <a:pt x="78179" y="25578"/>
                    <a:pt x="78361" y="25593"/>
                    <a:pt x="78543" y="25624"/>
                  </a:cubicBezTo>
                  <a:cubicBezTo>
                    <a:pt x="78604" y="25624"/>
                    <a:pt x="78665" y="25593"/>
                    <a:pt x="78726" y="25593"/>
                  </a:cubicBezTo>
                  <a:cubicBezTo>
                    <a:pt x="78774" y="25593"/>
                    <a:pt x="78843" y="25632"/>
                    <a:pt x="78899" y="25632"/>
                  </a:cubicBezTo>
                  <a:cubicBezTo>
                    <a:pt x="78913" y="25632"/>
                    <a:pt x="78926" y="25630"/>
                    <a:pt x="78939" y="25624"/>
                  </a:cubicBezTo>
                  <a:cubicBezTo>
                    <a:pt x="78974" y="25588"/>
                    <a:pt x="79031" y="25573"/>
                    <a:pt x="79090" y="25573"/>
                  </a:cubicBezTo>
                  <a:cubicBezTo>
                    <a:pt x="79131" y="25573"/>
                    <a:pt x="79174" y="25581"/>
                    <a:pt x="79212" y="25593"/>
                  </a:cubicBezTo>
                  <a:cubicBezTo>
                    <a:pt x="79299" y="25593"/>
                    <a:pt x="79396" y="25574"/>
                    <a:pt x="79485" y="25574"/>
                  </a:cubicBezTo>
                  <a:cubicBezTo>
                    <a:pt x="79553" y="25574"/>
                    <a:pt x="79616" y="25585"/>
                    <a:pt x="79668" y="25624"/>
                  </a:cubicBezTo>
                  <a:cubicBezTo>
                    <a:pt x="79706" y="25649"/>
                    <a:pt x="79740" y="25659"/>
                    <a:pt x="79771" y="25659"/>
                  </a:cubicBezTo>
                  <a:cubicBezTo>
                    <a:pt x="79866" y="25659"/>
                    <a:pt x="79937" y="25572"/>
                    <a:pt x="80023" y="25572"/>
                  </a:cubicBezTo>
                  <a:cubicBezTo>
                    <a:pt x="80045" y="25572"/>
                    <a:pt x="80069" y="25578"/>
                    <a:pt x="80094" y="25593"/>
                  </a:cubicBezTo>
                  <a:cubicBezTo>
                    <a:pt x="80124" y="25609"/>
                    <a:pt x="80154" y="25609"/>
                    <a:pt x="80185" y="25609"/>
                  </a:cubicBezTo>
                  <a:cubicBezTo>
                    <a:pt x="80215" y="25609"/>
                    <a:pt x="80246" y="25609"/>
                    <a:pt x="80276" y="25624"/>
                  </a:cubicBezTo>
                  <a:cubicBezTo>
                    <a:pt x="80337" y="25654"/>
                    <a:pt x="80398" y="25669"/>
                    <a:pt x="80458" y="25669"/>
                  </a:cubicBezTo>
                  <a:cubicBezTo>
                    <a:pt x="80519" y="25669"/>
                    <a:pt x="80580" y="25654"/>
                    <a:pt x="80641" y="25624"/>
                  </a:cubicBezTo>
                  <a:cubicBezTo>
                    <a:pt x="80740" y="25574"/>
                    <a:pt x="80860" y="25524"/>
                    <a:pt x="80950" y="25524"/>
                  </a:cubicBezTo>
                  <a:cubicBezTo>
                    <a:pt x="80970" y="25524"/>
                    <a:pt x="80989" y="25527"/>
                    <a:pt x="81005" y="25533"/>
                  </a:cubicBezTo>
                  <a:cubicBezTo>
                    <a:pt x="81068" y="25558"/>
                    <a:pt x="81137" y="25573"/>
                    <a:pt x="81206" y="25573"/>
                  </a:cubicBezTo>
                  <a:cubicBezTo>
                    <a:pt x="81303" y="25573"/>
                    <a:pt x="81403" y="25543"/>
                    <a:pt x="81492" y="25472"/>
                  </a:cubicBezTo>
                  <a:lnTo>
                    <a:pt x="81461" y="25198"/>
                  </a:lnTo>
                  <a:lnTo>
                    <a:pt x="81735" y="25411"/>
                  </a:lnTo>
                  <a:cubicBezTo>
                    <a:pt x="81826" y="25381"/>
                    <a:pt x="81917" y="25350"/>
                    <a:pt x="82009" y="25350"/>
                  </a:cubicBezTo>
                  <a:cubicBezTo>
                    <a:pt x="82100" y="25381"/>
                    <a:pt x="82191" y="25411"/>
                    <a:pt x="82252" y="25472"/>
                  </a:cubicBezTo>
                  <a:lnTo>
                    <a:pt x="82312" y="25624"/>
                  </a:lnTo>
                  <a:lnTo>
                    <a:pt x="82343" y="25472"/>
                  </a:lnTo>
                  <a:lnTo>
                    <a:pt x="82616" y="25320"/>
                  </a:lnTo>
                  <a:cubicBezTo>
                    <a:pt x="82647" y="25411"/>
                    <a:pt x="82677" y="25472"/>
                    <a:pt x="82738" y="25563"/>
                  </a:cubicBezTo>
                  <a:cubicBezTo>
                    <a:pt x="82768" y="25593"/>
                    <a:pt x="82799" y="25654"/>
                    <a:pt x="82860" y="25715"/>
                  </a:cubicBezTo>
                  <a:lnTo>
                    <a:pt x="83407" y="25745"/>
                  </a:lnTo>
                  <a:cubicBezTo>
                    <a:pt x="83498" y="25441"/>
                    <a:pt x="83224" y="25289"/>
                    <a:pt x="83224" y="24985"/>
                  </a:cubicBezTo>
                  <a:lnTo>
                    <a:pt x="83224" y="24985"/>
                  </a:lnTo>
                  <a:lnTo>
                    <a:pt x="83771" y="25077"/>
                  </a:lnTo>
                  <a:cubicBezTo>
                    <a:pt x="84015" y="24985"/>
                    <a:pt x="83923" y="24803"/>
                    <a:pt x="83954" y="24681"/>
                  </a:cubicBezTo>
                  <a:lnTo>
                    <a:pt x="84136" y="24651"/>
                  </a:lnTo>
                  <a:lnTo>
                    <a:pt x="84288" y="24347"/>
                  </a:lnTo>
                  <a:lnTo>
                    <a:pt x="84471" y="24347"/>
                  </a:lnTo>
                  <a:lnTo>
                    <a:pt x="84471" y="24226"/>
                  </a:lnTo>
                  <a:lnTo>
                    <a:pt x="84258" y="24195"/>
                  </a:lnTo>
                  <a:cubicBezTo>
                    <a:pt x="84197" y="24013"/>
                    <a:pt x="84410" y="23800"/>
                    <a:pt x="84258" y="23587"/>
                  </a:cubicBezTo>
                  <a:lnTo>
                    <a:pt x="84258" y="23587"/>
                  </a:lnTo>
                  <a:lnTo>
                    <a:pt x="84015" y="23830"/>
                  </a:lnTo>
                  <a:lnTo>
                    <a:pt x="84197" y="24226"/>
                  </a:lnTo>
                  <a:cubicBezTo>
                    <a:pt x="84156" y="24215"/>
                    <a:pt x="84119" y="24212"/>
                    <a:pt x="84087" y="24212"/>
                  </a:cubicBezTo>
                  <a:cubicBezTo>
                    <a:pt x="84021" y="24212"/>
                    <a:pt x="83974" y="24226"/>
                    <a:pt x="83954" y="24226"/>
                  </a:cubicBezTo>
                  <a:cubicBezTo>
                    <a:pt x="83954" y="24234"/>
                    <a:pt x="83952" y="24237"/>
                    <a:pt x="83946" y="24237"/>
                  </a:cubicBezTo>
                  <a:cubicBezTo>
                    <a:pt x="83931" y="24237"/>
                    <a:pt x="83891" y="24209"/>
                    <a:pt x="83802" y="24165"/>
                  </a:cubicBezTo>
                  <a:lnTo>
                    <a:pt x="84045" y="24043"/>
                  </a:lnTo>
                  <a:lnTo>
                    <a:pt x="83923" y="23922"/>
                  </a:lnTo>
                  <a:cubicBezTo>
                    <a:pt x="83863" y="23952"/>
                    <a:pt x="83794" y="23952"/>
                    <a:pt x="83730" y="23952"/>
                  </a:cubicBezTo>
                  <a:cubicBezTo>
                    <a:pt x="83665" y="23952"/>
                    <a:pt x="83604" y="23952"/>
                    <a:pt x="83559" y="23982"/>
                  </a:cubicBezTo>
                  <a:cubicBezTo>
                    <a:pt x="83536" y="23998"/>
                    <a:pt x="83509" y="24003"/>
                    <a:pt x="83480" y="24003"/>
                  </a:cubicBezTo>
                  <a:cubicBezTo>
                    <a:pt x="83392" y="24003"/>
                    <a:pt x="83278" y="23952"/>
                    <a:pt x="83164" y="23952"/>
                  </a:cubicBezTo>
                  <a:lnTo>
                    <a:pt x="83224" y="24165"/>
                  </a:lnTo>
                  <a:lnTo>
                    <a:pt x="83164" y="24165"/>
                  </a:lnTo>
                  <a:lnTo>
                    <a:pt x="82981" y="23891"/>
                  </a:lnTo>
                  <a:lnTo>
                    <a:pt x="82647" y="23830"/>
                  </a:lnTo>
                  <a:lnTo>
                    <a:pt x="82616" y="24074"/>
                  </a:lnTo>
                  <a:cubicBezTo>
                    <a:pt x="82489" y="24052"/>
                    <a:pt x="82376" y="23926"/>
                    <a:pt x="82236" y="23926"/>
                  </a:cubicBezTo>
                  <a:cubicBezTo>
                    <a:pt x="82176" y="23926"/>
                    <a:pt x="82112" y="23949"/>
                    <a:pt x="82039" y="24013"/>
                  </a:cubicBezTo>
                  <a:lnTo>
                    <a:pt x="82039" y="23770"/>
                  </a:lnTo>
                  <a:cubicBezTo>
                    <a:pt x="81857" y="23739"/>
                    <a:pt x="81674" y="23587"/>
                    <a:pt x="81492" y="23557"/>
                  </a:cubicBezTo>
                  <a:cubicBezTo>
                    <a:pt x="81279" y="23496"/>
                    <a:pt x="81066" y="23374"/>
                    <a:pt x="80914" y="23223"/>
                  </a:cubicBezTo>
                  <a:lnTo>
                    <a:pt x="81249" y="22979"/>
                  </a:lnTo>
                  <a:cubicBezTo>
                    <a:pt x="81313" y="23022"/>
                    <a:pt x="81393" y="23065"/>
                    <a:pt x="81466" y="23065"/>
                  </a:cubicBezTo>
                  <a:cubicBezTo>
                    <a:pt x="81497" y="23065"/>
                    <a:pt x="81526" y="23058"/>
                    <a:pt x="81553" y="23040"/>
                  </a:cubicBezTo>
                  <a:cubicBezTo>
                    <a:pt x="81598" y="23025"/>
                    <a:pt x="81659" y="23002"/>
                    <a:pt x="81724" y="23002"/>
                  </a:cubicBezTo>
                  <a:cubicBezTo>
                    <a:pt x="81788" y="23002"/>
                    <a:pt x="81857" y="23025"/>
                    <a:pt x="81917" y="23101"/>
                  </a:cubicBezTo>
                  <a:lnTo>
                    <a:pt x="82191" y="22888"/>
                  </a:lnTo>
                  <a:lnTo>
                    <a:pt x="82069" y="22736"/>
                  </a:lnTo>
                  <a:lnTo>
                    <a:pt x="82100" y="22675"/>
                  </a:lnTo>
                  <a:lnTo>
                    <a:pt x="81948" y="22463"/>
                  </a:lnTo>
                  <a:cubicBezTo>
                    <a:pt x="81852" y="22501"/>
                    <a:pt x="81768" y="22540"/>
                    <a:pt x="81680" y="22540"/>
                  </a:cubicBezTo>
                  <a:cubicBezTo>
                    <a:pt x="81630" y="22540"/>
                    <a:pt x="81578" y="22527"/>
                    <a:pt x="81522" y="22493"/>
                  </a:cubicBezTo>
                  <a:lnTo>
                    <a:pt x="81705" y="22341"/>
                  </a:lnTo>
                  <a:lnTo>
                    <a:pt x="81613" y="22189"/>
                  </a:lnTo>
                  <a:lnTo>
                    <a:pt x="81674" y="22098"/>
                  </a:lnTo>
                  <a:lnTo>
                    <a:pt x="81583" y="21764"/>
                  </a:lnTo>
                  <a:cubicBezTo>
                    <a:pt x="81522" y="21855"/>
                    <a:pt x="81492" y="21976"/>
                    <a:pt x="81401" y="22007"/>
                  </a:cubicBezTo>
                  <a:cubicBezTo>
                    <a:pt x="81305" y="22007"/>
                    <a:pt x="81322" y="22174"/>
                    <a:pt x="81261" y="22174"/>
                  </a:cubicBezTo>
                  <a:cubicBezTo>
                    <a:pt x="81244" y="22174"/>
                    <a:pt x="81221" y="22161"/>
                    <a:pt x="81188" y="22128"/>
                  </a:cubicBezTo>
                  <a:lnTo>
                    <a:pt x="81249" y="22007"/>
                  </a:lnTo>
                  <a:lnTo>
                    <a:pt x="81127" y="22007"/>
                  </a:lnTo>
                  <a:lnTo>
                    <a:pt x="81005" y="22341"/>
                  </a:lnTo>
                  <a:lnTo>
                    <a:pt x="80732" y="21794"/>
                  </a:lnTo>
                  <a:cubicBezTo>
                    <a:pt x="80702" y="21794"/>
                    <a:pt x="80641" y="21824"/>
                    <a:pt x="80610" y="21855"/>
                  </a:cubicBezTo>
                  <a:cubicBezTo>
                    <a:pt x="80600" y="21865"/>
                    <a:pt x="80590" y="21868"/>
                    <a:pt x="80579" y="21868"/>
                  </a:cubicBezTo>
                  <a:cubicBezTo>
                    <a:pt x="80556" y="21868"/>
                    <a:pt x="80529" y="21855"/>
                    <a:pt x="80489" y="21855"/>
                  </a:cubicBezTo>
                  <a:lnTo>
                    <a:pt x="80610" y="21551"/>
                  </a:lnTo>
                  <a:lnTo>
                    <a:pt x="80489" y="21612"/>
                  </a:lnTo>
                  <a:lnTo>
                    <a:pt x="80154" y="21490"/>
                  </a:lnTo>
                  <a:lnTo>
                    <a:pt x="80215" y="21672"/>
                  </a:lnTo>
                  <a:lnTo>
                    <a:pt x="79881" y="22037"/>
                  </a:lnTo>
                  <a:lnTo>
                    <a:pt x="79820" y="21885"/>
                  </a:lnTo>
                  <a:cubicBezTo>
                    <a:pt x="79791" y="21875"/>
                    <a:pt x="79763" y="21871"/>
                    <a:pt x="79736" y="21871"/>
                  </a:cubicBezTo>
                  <a:cubicBezTo>
                    <a:pt x="79598" y="21871"/>
                    <a:pt x="79496" y="21986"/>
                    <a:pt x="79395" y="22037"/>
                  </a:cubicBezTo>
                  <a:lnTo>
                    <a:pt x="79091" y="21733"/>
                  </a:lnTo>
                  <a:lnTo>
                    <a:pt x="79030" y="21946"/>
                  </a:lnTo>
                  <a:lnTo>
                    <a:pt x="78969" y="21916"/>
                  </a:lnTo>
                  <a:lnTo>
                    <a:pt x="79060" y="22250"/>
                  </a:lnTo>
                  <a:cubicBezTo>
                    <a:pt x="78665" y="22159"/>
                    <a:pt x="78665" y="22159"/>
                    <a:pt x="78300" y="21733"/>
                  </a:cubicBezTo>
                  <a:lnTo>
                    <a:pt x="78574" y="21733"/>
                  </a:lnTo>
                  <a:cubicBezTo>
                    <a:pt x="78574" y="21703"/>
                    <a:pt x="78604" y="21672"/>
                    <a:pt x="78604" y="21642"/>
                  </a:cubicBezTo>
                  <a:lnTo>
                    <a:pt x="78635" y="21672"/>
                  </a:lnTo>
                  <a:lnTo>
                    <a:pt x="78574" y="21733"/>
                  </a:lnTo>
                  <a:cubicBezTo>
                    <a:pt x="78604" y="21794"/>
                    <a:pt x="78665" y="21855"/>
                    <a:pt x="78695" y="21916"/>
                  </a:cubicBezTo>
                  <a:lnTo>
                    <a:pt x="78939" y="21794"/>
                  </a:lnTo>
                  <a:lnTo>
                    <a:pt x="78847" y="21551"/>
                  </a:lnTo>
                  <a:lnTo>
                    <a:pt x="78847" y="21551"/>
                  </a:lnTo>
                  <a:cubicBezTo>
                    <a:pt x="78939" y="21642"/>
                    <a:pt x="79091" y="21672"/>
                    <a:pt x="79243" y="21672"/>
                  </a:cubicBezTo>
                  <a:cubicBezTo>
                    <a:pt x="79271" y="21587"/>
                    <a:pt x="79319" y="21562"/>
                    <a:pt x="79368" y="21562"/>
                  </a:cubicBezTo>
                  <a:cubicBezTo>
                    <a:pt x="79425" y="21562"/>
                    <a:pt x="79484" y="21595"/>
                    <a:pt x="79516" y="21612"/>
                  </a:cubicBezTo>
                  <a:cubicBezTo>
                    <a:pt x="79546" y="21642"/>
                    <a:pt x="79592" y="21657"/>
                    <a:pt x="79641" y="21657"/>
                  </a:cubicBezTo>
                  <a:cubicBezTo>
                    <a:pt x="79691" y="21657"/>
                    <a:pt x="79744" y="21642"/>
                    <a:pt x="79790" y="21612"/>
                  </a:cubicBezTo>
                  <a:cubicBezTo>
                    <a:pt x="79881" y="21551"/>
                    <a:pt x="80033" y="21612"/>
                    <a:pt x="80124" y="21520"/>
                  </a:cubicBezTo>
                  <a:lnTo>
                    <a:pt x="80185" y="21308"/>
                  </a:lnTo>
                  <a:lnTo>
                    <a:pt x="79881" y="21216"/>
                  </a:lnTo>
                  <a:lnTo>
                    <a:pt x="79729" y="21368"/>
                  </a:lnTo>
                  <a:lnTo>
                    <a:pt x="78665" y="21186"/>
                  </a:lnTo>
                  <a:lnTo>
                    <a:pt x="78726" y="20943"/>
                  </a:lnTo>
                  <a:lnTo>
                    <a:pt x="78483" y="20821"/>
                  </a:lnTo>
                  <a:lnTo>
                    <a:pt x="78391" y="20912"/>
                  </a:lnTo>
                  <a:lnTo>
                    <a:pt x="77996" y="20639"/>
                  </a:lnTo>
                  <a:cubicBezTo>
                    <a:pt x="77966" y="20639"/>
                    <a:pt x="77936" y="20669"/>
                    <a:pt x="77936" y="20730"/>
                  </a:cubicBezTo>
                  <a:cubicBezTo>
                    <a:pt x="77936" y="20821"/>
                    <a:pt x="77905" y="20943"/>
                    <a:pt x="77844" y="21034"/>
                  </a:cubicBezTo>
                  <a:lnTo>
                    <a:pt x="77692" y="20882"/>
                  </a:lnTo>
                  <a:lnTo>
                    <a:pt x="77784" y="20608"/>
                  </a:lnTo>
                  <a:cubicBezTo>
                    <a:pt x="77875" y="20669"/>
                    <a:pt x="77936" y="20730"/>
                    <a:pt x="77936" y="20730"/>
                  </a:cubicBezTo>
                  <a:cubicBezTo>
                    <a:pt x="77875" y="20517"/>
                    <a:pt x="77814" y="20396"/>
                    <a:pt x="77784" y="20244"/>
                  </a:cubicBezTo>
                  <a:lnTo>
                    <a:pt x="77814" y="20153"/>
                  </a:lnTo>
                  <a:cubicBezTo>
                    <a:pt x="77814" y="20122"/>
                    <a:pt x="77784" y="20122"/>
                    <a:pt x="77753" y="20092"/>
                  </a:cubicBezTo>
                  <a:lnTo>
                    <a:pt x="77784" y="20061"/>
                  </a:lnTo>
                  <a:lnTo>
                    <a:pt x="77844" y="20153"/>
                  </a:lnTo>
                  <a:lnTo>
                    <a:pt x="77936" y="20001"/>
                  </a:lnTo>
                  <a:cubicBezTo>
                    <a:pt x="77979" y="19986"/>
                    <a:pt x="78022" y="19982"/>
                    <a:pt x="78065" y="19982"/>
                  </a:cubicBezTo>
                  <a:cubicBezTo>
                    <a:pt x="78125" y="19982"/>
                    <a:pt x="78184" y="19990"/>
                    <a:pt x="78244" y="19990"/>
                  </a:cubicBezTo>
                  <a:cubicBezTo>
                    <a:pt x="78323" y="19990"/>
                    <a:pt x="78403" y="19976"/>
                    <a:pt x="78483" y="19909"/>
                  </a:cubicBezTo>
                  <a:cubicBezTo>
                    <a:pt x="78498" y="19894"/>
                    <a:pt x="78513" y="19887"/>
                    <a:pt x="78528" y="19887"/>
                  </a:cubicBezTo>
                  <a:cubicBezTo>
                    <a:pt x="78543" y="19887"/>
                    <a:pt x="78559" y="19894"/>
                    <a:pt x="78574" y="19909"/>
                  </a:cubicBezTo>
                  <a:cubicBezTo>
                    <a:pt x="78635" y="19971"/>
                    <a:pt x="78692" y="19993"/>
                    <a:pt x="78747" y="19993"/>
                  </a:cubicBezTo>
                  <a:cubicBezTo>
                    <a:pt x="78829" y="19993"/>
                    <a:pt x="78909" y="19946"/>
                    <a:pt x="78999" y="19909"/>
                  </a:cubicBezTo>
                  <a:lnTo>
                    <a:pt x="79303" y="20061"/>
                  </a:lnTo>
                  <a:lnTo>
                    <a:pt x="79972" y="19757"/>
                  </a:lnTo>
                  <a:lnTo>
                    <a:pt x="79972" y="19940"/>
                  </a:lnTo>
                  <a:lnTo>
                    <a:pt x="79759" y="20092"/>
                  </a:lnTo>
                  <a:lnTo>
                    <a:pt x="79790" y="20183"/>
                  </a:lnTo>
                  <a:lnTo>
                    <a:pt x="79759" y="20365"/>
                  </a:lnTo>
                  <a:lnTo>
                    <a:pt x="79972" y="20365"/>
                  </a:lnTo>
                  <a:lnTo>
                    <a:pt x="79972" y="20122"/>
                  </a:lnTo>
                  <a:lnTo>
                    <a:pt x="80185" y="20335"/>
                  </a:lnTo>
                  <a:cubicBezTo>
                    <a:pt x="80367" y="20122"/>
                    <a:pt x="80610" y="20183"/>
                    <a:pt x="80793" y="20061"/>
                  </a:cubicBezTo>
                  <a:lnTo>
                    <a:pt x="81218" y="20305"/>
                  </a:lnTo>
                  <a:lnTo>
                    <a:pt x="81218" y="20001"/>
                  </a:lnTo>
                  <a:lnTo>
                    <a:pt x="81583" y="19849"/>
                  </a:lnTo>
                  <a:lnTo>
                    <a:pt x="81644" y="19940"/>
                  </a:lnTo>
                  <a:lnTo>
                    <a:pt x="81583" y="20183"/>
                  </a:lnTo>
                  <a:lnTo>
                    <a:pt x="81857" y="20305"/>
                  </a:lnTo>
                  <a:lnTo>
                    <a:pt x="81887" y="20213"/>
                  </a:lnTo>
                  <a:cubicBezTo>
                    <a:pt x="81765" y="20213"/>
                    <a:pt x="81826" y="20122"/>
                    <a:pt x="81826" y="20092"/>
                  </a:cubicBezTo>
                  <a:lnTo>
                    <a:pt x="81735" y="20031"/>
                  </a:lnTo>
                  <a:lnTo>
                    <a:pt x="81765" y="20001"/>
                  </a:lnTo>
                  <a:lnTo>
                    <a:pt x="81826" y="20061"/>
                  </a:lnTo>
                  <a:cubicBezTo>
                    <a:pt x="81948" y="20061"/>
                    <a:pt x="81887" y="20153"/>
                    <a:pt x="81887" y="20213"/>
                  </a:cubicBezTo>
                  <a:lnTo>
                    <a:pt x="82130" y="20213"/>
                  </a:lnTo>
                  <a:cubicBezTo>
                    <a:pt x="82130" y="20183"/>
                    <a:pt x="82130" y="20183"/>
                    <a:pt x="82161" y="20153"/>
                  </a:cubicBezTo>
                  <a:lnTo>
                    <a:pt x="82191" y="20183"/>
                  </a:lnTo>
                  <a:lnTo>
                    <a:pt x="82130" y="20213"/>
                  </a:lnTo>
                  <a:cubicBezTo>
                    <a:pt x="82100" y="20335"/>
                    <a:pt x="82161" y="20426"/>
                    <a:pt x="82252" y="20457"/>
                  </a:cubicBezTo>
                  <a:cubicBezTo>
                    <a:pt x="82312" y="20335"/>
                    <a:pt x="82252" y="20183"/>
                    <a:pt x="82404" y="20183"/>
                  </a:cubicBezTo>
                  <a:lnTo>
                    <a:pt x="82495" y="20244"/>
                  </a:lnTo>
                  <a:lnTo>
                    <a:pt x="82495" y="20122"/>
                  </a:lnTo>
                  <a:cubicBezTo>
                    <a:pt x="82556" y="20122"/>
                    <a:pt x="82589" y="20095"/>
                    <a:pt x="82632" y="20095"/>
                  </a:cubicBezTo>
                  <a:cubicBezTo>
                    <a:pt x="82654" y="20095"/>
                    <a:pt x="82677" y="20102"/>
                    <a:pt x="82708" y="20122"/>
                  </a:cubicBezTo>
                  <a:cubicBezTo>
                    <a:pt x="82729" y="20144"/>
                    <a:pt x="82755" y="20154"/>
                    <a:pt x="82784" y="20154"/>
                  </a:cubicBezTo>
                  <a:cubicBezTo>
                    <a:pt x="82831" y="20154"/>
                    <a:pt x="82888" y="20128"/>
                    <a:pt x="82954" y="20081"/>
                  </a:cubicBezTo>
                  <a:lnTo>
                    <a:pt x="82954" y="20081"/>
                  </a:lnTo>
                  <a:cubicBezTo>
                    <a:pt x="82956" y="20088"/>
                    <a:pt x="82960" y="20095"/>
                    <a:pt x="82963" y="20103"/>
                  </a:cubicBezTo>
                  <a:lnTo>
                    <a:pt x="82963" y="20103"/>
                  </a:lnTo>
                  <a:lnTo>
                    <a:pt x="82981" y="20061"/>
                  </a:lnTo>
                  <a:lnTo>
                    <a:pt x="82981" y="20061"/>
                  </a:lnTo>
                  <a:cubicBezTo>
                    <a:pt x="82972" y="20068"/>
                    <a:pt x="82963" y="20075"/>
                    <a:pt x="82954" y="20081"/>
                  </a:cubicBezTo>
                  <a:lnTo>
                    <a:pt x="82954" y="20081"/>
                  </a:lnTo>
                  <a:cubicBezTo>
                    <a:pt x="82952" y="20074"/>
                    <a:pt x="82951" y="20068"/>
                    <a:pt x="82951" y="20061"/>
                  </a:cubicBezTo>
                  <a:cubicBezTo>
                    <a:pt x="82951" y="20046"/>
                    <a:pt x="82958" y="20039"/>
                    <a:pt x="82966" y="20039"/>
                  </a:cubicBezTo>
                  <a:cubicBezTo>
                    <a:pt x="82974" y="20039"/>
                    <a:pt x="82981" y="20046"/>
                    <a:pt x="82981" y="20061"/>
                  </a:cubicBezTo>
                  <a:cubicBezTo>
                    <a:pt x="83012" y="20061"/>
                    <a:pt x="82981" y="20122"/>
                    <a:pt x="82981" y="20183"/>
                  </a:cubicBezTo>
                  <a:cubicBezTo>
                    <a:pt x="82981" y="20148"/>
                    <a:pt x="82971" y="20123"/>
                    <a:pt x="82963" y="20103"/>
                  </a:cubicBezTo>
                  <a:lnTo>
                    <a:pt x="82963" y="20103"/>
                  </a:lnTo>
                  <a:lnTo>
                    <a:pt x="82860" y="20335"/>
                  </a:lnTo>
                  <a:lnTo>
                    <a:pt x="83072" y="20608"/>
                  </a:lnTo>
                  <a:cubicBezTo>
                    <a:pt x="83072" y="20548"/>
                    <a:pt x="83072" y="20457"/>
                    <a:pt x="83103" y="20365"/>
                  </a:cubicBezTo>
                  <a:cubicBezTo>
                    <a:pt x="83133" y="20335"/>
                    <a:pt x="83164" y="20274"/>
                    <a:pt x="83194" y="20213"/>
                  </a:cubicBezTo>
                  <a:cubicBezTo>
                    <a:pt x="83224" y="20305"/>
                    <a:pt x="83316" y="20396"/>
                    <a:pt x="83407" y="20426"/>
                  </a:cubicBezTo>
                  <a:lnTo>
                    <a:pt x="83285" y="20031"/>
                  </a:lnTo>
                  <a:lnTo>
                    <a:pt x="83528" y="19879"/>
                  </a:lnTo>
                  <a:cubicBezTo>
                    <a:pt x="83437" y="19849"/>
                    <a:pt x="83346" y="19818"/>
                    <a:pt x="83255" y="19757"/>
                  </a:cubicBezTo>
                  <a:cubicBezTo>
                    <a:pt x="83224" y="19757"/>
                    <a:pt x="83194" y="19697"/>
                    <a:pt x="83133" y="19605"/>
                  </a:cubicBezTo>
                  <a:lnTo>
                    <a:pt x="83620" y="19605"/>
                  </a:lnTo>
                  <a:lnTo>
                    <a:pt x="83620" y="19423"/>
                  </a:lnTo>
                  <a:lnTo>
                    <a:pt x="83923" y="19423"/>
                  </a:lnTo>
                  <a:cubicBezTo>
                    <a:pt x="83923" y="19484"/>
                    <a:pt x="83923" y="19575"/>
                    <a:pt x="83923" y="19636"/>
                  </a:cubicBezTo>
                  <a:cubicBezTo>
                    <a:pt x="83893" y="19697"/>
                    <a:pt x="83893" y="19757"/>
                    <a:pt x="83863" y="19849"/>
                  </a:cubicBezTo>
                  <a:lnTo>
                    <a:pt x="83984" y="19879"/>
                  </a:lnTo>
                  <a:lnTo>
                    <a:pt x="83984" y="20001"/>
                  </a:lnTo>
                  <a:cubicBezTo>
                    <a:pt x="84055" y="19965"/>
                    <a:pt x="84127" y="19950"/>
                    <a:pt x="84198" y="19950"/>
                  </a:cubicBezTo>
                  <a:cubicBezTo>
                    <a:pt x="84248" y="19950"/>
                    <a:pt x="84299" y="19958"/>
                    <a:pt x="84349" y="19970"/>
                  </a:cubicBezTo>
                  <a:cubicBezTo>
                    <a:pt x="84349" y="19940"/>
                    <a:pt x="84349" y="19909"/>
                    <a:pt x="84349" y="19909"/>
                  </a:cubicBezTo>
                  <a:lnTo>
                    <a:pt x="84197" y="19849"/>
                  </a:lnTo>
                  <a:lnTo>
                    <a:pt x="84531" y="19575"/>
                  </a:lnTo>
                  <a:lnTo>
                    <a:pt x="84623" y="19727"/>
                  </a:lnTo>
                  <a:cubicBezTo>
                    <a:pt x="84653" y="19697"/>
                    <a:pt x="84653" y="19666"/>
                    <a:pt x="84683" y="19666"/>
                  </a:cubicBezTo>
                  <a:lnTo>
                    <a:pt x="84896" y="19666"/>
                  </a:lnTo>
                  <a:cubicBezTo>
                    <a:pt x="84805" y="19909"/>
                    <a:pt x="84683" y="20122"/>
                    <a:pt x="84531" y="20335"/>
                  </a:cubicBezTo>
                  <a:lnTo>
                    <a:pt x="84471" y="20031"/>
                  </a:lnTo>
                  <a:lnTo>
                    <a:pt x="84136" y="20183"/>
                  </a:lnTo>
                  <a:lnTo>
                    <a:pt x="84319" y="20305"/>
                  </a:lnTo>
                  <a:lnTo>
                    <a:pt x="84258" y="20548"/>
                  </a:lnTo>
                  <a:lnTo>
                    <a:pt x="84045" y="20700"/>
                  </a:lnTo>
                  <a:lnTo>
                    <a:pt x="84319" y="20791"/>
                  </a:lnTo>
                  <a:lnTo>
                    <a:pt x="84592" y="20608"/>
                  </a:lnTo>
                  <a:lnTo>
                    <a:pt x="84714" y="20669"/>
                  </a:lnTo>
                  <a:lnTo>
                    <a:pt x="84835" y="20578"/>
                  </a:lnTo>
                  <a:lnTo>
                    <a:pt x="84775" y="20365"/>
                  </a:lnTo>
                  <a:cubicBezTo>
                    <a:pt x="84813" y="20358"/>
                    <a:pt x="84851" y="20354"/>
                    <a:pt x="84888" y="20354"/>
                  </a:cubicBezTo>
                  <a:cubicBezTo>
                    <a:pt x="85001" y="20354"/>
                    <a:pt x="85109" y="20388"/>
                    <a:pt x="85200" y="20457"/>
                  </a:cubicBezTo>
                  <a:lnTo>
                    <a:pt x="85261" y="20608"/>
                  </a:lnTo>
                  <a:lnTo>
                    <a:pt x="85352" y="20305"/>
                  </a:lnTo>
                  <a:lnTo>
                    <a:pt x="85261" y="20122"/>
                  </a:lnTo>
                  <a:lnTo>
                    <a:pt x="85078" y="20122"/>
                  </a:lnTo>
                  <a:lnTo>
                    <a:pt x="85261" y="19788"/>
                  </a:lnTo>
                  <a:lnTo>
                    <a:pt x="85078" y="19697"/>
                  </a:lnTo>
                  <a:lnTo>
                    <a:pt x="85200" y="19484"/>
                  </a:lnTo>
                  <a:lnTo>
                    <a:pt x="85382" y="19575"/>
                  </a:lnTo>
                  <a:cubicBezTo>
                    <a:pt x="85504" y="19332"/>
                    <a:pt x="85626" y="19089"/>
                    <a:pt x="85747" y="18815"/>
                  </a:cubicBezTo>
                  <a:cubicBezTo>
                    <a:pt x="85778" y="18785"/>
                    <a:pt x="85808" y="18785"/>
                    <a:pt x="85838" y="18785"/>
                  </a:cubicBezTo>
                  <a:lnTo>
                    <a:pt x="86021" y="19028"/>
                  </a:lnTo>
                  <a:lnTo>
                    <a:pt x="86173" y="19028"/>
                  </a:lnTo>
                  <a:lnTo>
                    <a:pt x="86173" y="19241"/>
                  </a:lnTo>
                  <a:lnTo>
                    <a:pt x="85960" y="19393"/>
                  </a:lnTo>
                  <a:lnTo>
                    <a:pt x="86021" y="19332"/>
                  </a:lnTo>
                  <a:lnTo>
                    <a:pt x="85838" y="19301"/>
                  </a:lnTo>
                  <a:lnTo>
                    <a:pt x="85930" y="19150"/>
                  </a:lnTo>
                  <a:cubicBezTo>
                    <a:pt x="85869" y="19089"/>
                    <a:pt x="85808" y="19058"/>
                    <a:pt x="85747" y="19028"/>
                  </a:cubicBezTo>
                  <a:lnTo>
                    <a:pt x="85717" y="19058"/>
                  </a:lnTo>
                  <a:lnTo>
                    <a:pt x="85717" y="19241"/>
                  </a:lnTo>
                  <a:lnTo>
                    <a:pt x="85565" y="19271"/>
                  </a:lnTo>
                  <a:cubicBezTo>
                    <a:pt x="85565" y="19332"/>
                    <a:pt x="85565" y="19393"/>
                    <a:pt x="85565" y="19423"/>
                  </a:cubicBezTo>
                  <a:cubicBezTo>
                    <a:pt x="85565" y="19484"/>
                    <a:pt x="85595" y="19514"/>
                    <a:pt x="85595" y="19575"/>
                  </a:cubicBezTo>
                  <a:lnTo>
                    <a:pt x="85778" y="19484"/>
                  </a:lnTo>
                  <a:lnTo>
                    <a:pt x="85778" y="19697"/>
                  </a:lnTo>
                  <a:lnTo>
                    <a:pt x="86112" y="19818"/>
                  </a:lnTo>
                  <a:lnTo>
                    <a:pt x="86294" y="19636"/>
                  </a:lnTo>
                  <a:lnTo>
                    <a:pt x="86568" y="19636"/>
                  </a:lnTo>
                  <a:lnTo>
                    <a:pt x="86629" y="19484"/>
                  </a:lnTo>
                  <a:lnTo>
                    <a:pt x="86720" y="19545"/>
                  </a:lnTo>
                  <a:lnTo>
                    <a:pt x="86781" y="19484"/>
                  </a:lnTo>
                  <a:lnTo>
                    <a:pt x="86933" y="19575"/>
                  </a:lnTo>
                  <a:lnTo>
                    <a:pt x="87054" y="19393"/>
                  </a:lnTo>
                  <a:lnTo>
                    <a:pt x="86963" y="19301"/>
                  </a:lnTo>
                  <a:lnTo>
                    <a:pt x="87237" y="19089"/>
                  </a:lnTo>
                  <a:lnTo>
                    <a:pt x="87358" y="18511"/>
                  </a:lnTo>
                  <a:lnTo>
                    <a:pt x="87814" y="18329"/>
                  </a:lnTo>
                  <a:lnTo>
                    <a:pt x="87936" y="18511"/>
                  </a:lnTo>
                  <a:lnTo>
                    <a:pt x="88027" y="18420"/>
                  </a:lnTo>
                  <a:cubicBezTo>
                    <a:pt x="88088" y="18466"/>
                    <a:pt x="88156" y="18488"/>
                    <a:pt x="88224" y="18488"/>
                  </a:cubicBezTo>
                  <a:cubicBezTo>
                    <a:pt x="88293" y="18488"/>
                    <a:pt x="88361" y="18466"/>
                    <a:pt x="88422" y="18420"/>
                  </a:cubicBezTo>
                  <a:lnTo>
                    <a:pt x="88787" y="18572"/>
                  </a:lnTo>
                  <a:cubicBezTo>
                    <a:pt x="88848" y="18542"/>
                    <a:pt x="88878" y="18511"/>
                    <a:pt x="88939" y="18481"/>
                  </a:cubicBezTo>
                  <a:lnTo>
                    <a:pt x="89000" y="18633"/>
                  </a:lnTo>
                  <a:lnTo>
                    <a:pt x="89212" y="18359"/>
                  </a:lnTo>
                  <a:lnTo>
                    <a:pt x="89304" y="18542"/>
                  </a:lnTo>
                  <a:lnTo>
                    <a:pt x="89607" y="18572"/>
                  </a:lnTo>
                  <a:lnTo>
                    <a:pt x="89304" y="18785"/>
                  </a:lnTo>
                  <a:lnTo>
                    <a:pt x="89638" y="18785"/>
                  </a:lnTo>
                  <a:lnTo>
                    <a:pt x="90003" y="18602"/>
                  </a:lnTo>
                  <a:cubicBezTo>
                    <a:pt x="90033" y="18481"/>
                    <a:pt x="89942" y="18329"/>
                    <a:pt x="90094" y="18207"/>
                  </a:cubicBezTo>
                  <a:lnTo>
                    <a:pt x="89881" y="18177"/>
                  </a:lnTo>
                  <a:lnTo>
                    <a:pt x="89516" y="17721"/>
                  </a:lnTo>
                  <a:lnTo>
                    <a:pt x="89486" y="17964"/>
                  </a:lnTo>
                  <a:lnTo>
                    <a:pt x="89273" y="17812"/>
                  </a:lnTo>
                  <a:lnTo>
                    <a:pt x="89273" y="17964"/>
                  </a:lnTo>
                  <a:lnTo>
                    <a:pt x="89121" y="17964"/>
                  </a:lnTo>
                  <a:lnTo>
                    <a:pt x="89243" y="17782"/>
                  </a:lnTo>
                  <a:cubicBezTo>
                    <a:pt x="89248" y="17782"/>
                    <a:pt x="89253" y="17783"/>
                    <a:pt x="89256" y="17784"/>
                  </a:cubicBezTo>
                  <a:lnTo>
                    <a:pt x="89256" y="17784"/>
                  </a:lnTo>
                  <a:lnTo>
                    <a:pt x="89182" y="17660"/>
                  </a:lnTo>
                  <a:lnTo>
                    <a:pt x="89091" y="17751"/>
                  </a:lnTo>
                  <a:lnTo>
                    <a:pt x="88939" y="17478"/>
                  </a:lnTo>
                  <a:lnTo>
                    <a:pt x="88908" y="17660"/>
                  </a:lnTo>
                  <a:lnTo>
                    <a:pt x="88604" y="17569"/>
                  </a:lnTo>
                  <a:lnTo>
                    <a:pt x="88817" y="17447"/>
                  </a:lnTo>
                  <a:cubicBezTo>
                    <a:pt x="88739" y="17436"/>
                    <a:pt x="88670" y="17429"/>
                    <a:pt x="88606" y="17429"/>
                  </a:cubicBezTo>
                  <a:cubicBezTo>
                    <a:pt x="88497" y="17429"/>
                    <a:pt x="88408" y="17450"/>
                    <a:pt x="88331" y="17508"/>
                  </a:cubicBezTo>
                  <a:lnTo>
                    <a:pt x="88088" y="17204"/>
                  </a:lnTo>
                  <a:cubicBezTo>
                    <a:pt x="87990" y="17263"/>
                    <a:pt x="87891" y="17297"/>
                    <a:pt x="87793" y="17297"/>
                  </a:cubicBezTo>
                  <a:cubicBezTo>
                    <a:pt x="87739" y="17297"/>
                    <a:pt x="87686" y="17287"/>
                    <a:pt x="87632" y="17265"/>
                  </a:cubicBezTo>
                  <a:lnTo>
                    <a:pt x="87845" y="17174"/>
                  </a:lnTo>
                  <a:lnTo>
                    <a:pt x="87723" y="16809"/>
                  </a:lnTo>
                  <a:lnTo>
                    <a:pt x="87449" y="16900"/>
                  </a:lnTo>
                  <a:lnTo>
                    <a:pt x="87449" y="16718"/>
                  </a:lnTo>
                  <a:lnTo>
                    <a:pt x="87723" y="16566"/>
                  </a:lnTo>
                  <a:lnTo>
                    <a:pt x="87814" y="16201"/>
                  </a:lnTo>
                  <a:lnTo>
                    <a:pt x="87662" y="16080"/>
                  </a:lnTo>
                  <a:lnTo>
                    <a:pt x="87814" y="16019"/>
                  </a:lnTo>
                  <a:lnTo>
                    <a:pt x="87814" y="15836"/>
                  </a:lnTo>
                  <a:lnTo>
                    <a:pt x="87936" y="15836"/>
                  </a:lnTo>
                  <a:lnTo>
                    <a:pt x="87845" y="16080"/>
                  </a:lnTo>
                  <a:lnTo>
                    <a:pt x="88088" y="15958"/>
                  </a:lnTo>
                  <a:lnTo>
                    <a:pt x="88331" y="16080"/>
                  </a:lnTo>
                  <a:lnTo>
                    <a:pt x="88270" y="16201"/>
                  </a:lnTo>
                  <a:lnTo>
                    <a:pt x="88088" y="16110"/>
                  </a:lnTo>
                  <a:lnTo>
                    <a:pt x="88088" y="16323"/>
                  </a:lnTo>
                  <a:cubicBezTo>
                    <a:pt x="88179" y="16353"/>
                    <a:pt x="88300" y="16353"/>
                    <a:pt x="88392" y="16475"/>
                  </a:cubicBezTo>
                  <a:cubicBezTo>
                    <a:pt x="88422" y="16505"/>
                    <a:pt x="88483" y="16505"/>
                    <a:pt x="88513" y="16505"/>
                  </a:cubicBezTo>
                  <a:cubicBezTo>
                    <a:pt x="88544" y="16475"/>
                    <a:pt x="88544" y="16444"/>
                    <a:pt x="88574" y="16414"/>
                  </a:cubicBezTo>
                  <a:lnTo>
                    <a:pt x="88604" y="16444"/>
                  </a:lnTo>
                  <a:lnTo>
                    <a:pt x="88544" y="16505"/>
                  </a:lnTo>
                  <a:cubicBezTo>
                    <a:pt x="88513" y="16535"/>
                    <a:pt x="88483" y="16596"/>
                    <a:pt x="88452" y="16627"/>
                  </a:cubicBezTo>
                  <a:lnTo>
                    <a:pt x="88939" y="16748"/>
                  </a:lnTo>
                  <a:lnTo>
                    <a:pt x="89091" y="16991"/>
                  </a:lnTo>
                  <a:lnTo>
                    <a:pt x="89152" y="16748"/>
                  </a:lnTo>
                  <a:cubicBezTo>
                    <a:pt x="89165" y="16746"/>
                    <a:pt x="89178" y="16745"/>
                    <a:pt x="89190" y="16745"/>
                  </a:cubicBezTo>
                  <a:cubicBezTo>
                    <a:pt x="89330" y="16745"/>
                    <a:pt x="89308" y="16905"/>
                    <a:pt x="89364" y="16961"/>
                  </a:cubicBezTo>
                  <a:cubicBezTo>
                    <a:pt x="89455" y="17022"/>
                    <a:pt x="89577" y="17052"/>
                    <a:pt x="89668" y="17113"/>
                  </a:cubicBezTo>
                  <a:lnTo>
                    <a:pt x="89942" y="16991"/>
                  </a:lnTo>
                  <a:lnTo>
                    <a:pt x="89790" y="16931"/>
                  </a:lnTo>
                  <a:lnTo>
                    <a:pt x="89881" y="16627"/>
                  </a:lnTo>
                  <a:cubicBezTo>
                    <a:pt x="89729" y="16475"/>
                    <a:pt x="89425" y="16566"/>
                    <a:pt x="89395" y="16323"/>
                  </a:cubicBezTo>
                  <a:lnTo>
                    <a:pt x="88878" y="16019"/>
                  </a:lnTo>
                  <a:lnTo>
                    <a:pt x="89060" y="15928"/>
                  </a:lnTo>
                  <a:lnTo>
                    <a:pt x="88848" y="15593"/>
                  </a:lnTo>
                  <a:lnTo>
                    <a:pt x="89030" y="15563"/>
                  </a:lnTo>
                  <a:lnTo>
                    <a:pt x="88969" y="15380"/>
                  </a:lnTo>
                  <a:lnTo>
                    <a:pt x="89121" y="15380"/>
                  </a:lnTo>
                  <a:lnTo>
                    <a:pt x="89121" y="15836"/>
                  </a:lnTo>
                  <a:lnTo>
                    <a:pt x="89334" y="15624"/>
                  </a:lnTo>
                  <a:lnTo>
                    <a:pt x="89668" y="15715"/>
                  </a:lnTo>
                  <a:lnTo>
                    <a:pt x="89607" y="15624"/>
                  </a:lnTo>
                  <a:lnTo>
                    <a:pt x="89851" y="15472"/>
                  </a:lnTo>
                  <a:lnTo>
                    <a:pt x="89668" y="15441"/>
                  </a:lnTo>
                  <a:lnTo>
                    <a:pt x="89668" y="15259"/>
                  </a:lnTo>
                  <a:lnTo>
                    <a:pt x="89851" y="15168"/>
                  </a:lnTo>
                  <a:lnTo>
                    <a:pt x="89486" y="15137"/>
                  </a:lnTo>
                  <a:lnTo>
                    <a:pt x="89577" y="14985"/>
                  </a:lnTo>
                  <a:lnTo>
                    <a:pt x="89364" y="14985"/>
                  </a:lnTo>
                  <a:cubicBezTo>
                    <a:pt x="89334" y="15016"/>
                    <a:pt x="89334" y="15046"/>
                    <a:pt x="89304" y="15076"/>
                  </a:cubicBezTo>
                  <a:lnTo>
                    <a:pt x="89273" y="15046"/>
                  </a:lnTo>
                  <a:lnTo>
                    <a:pt x="89334" y="14985"/>
                  </a:lnTo>
                  <a:cubicBezTo>
                    <a:pt x="89243" y="14833"/>
                    <a:pt x="89182" y="14681"/>
                    <a:pt x="89091" y="14529"/>
                  </a:cubicBezTo>
                  <a:lnTo>
                    <a:pt x="89000" y="14621"/>
                  </a:lnTo>
                  <a:lnTo>
                    <a:pt x="89060" y="14955"/>
                  </a:lnTo>
                  <a:lnTo>
                    <a:pt x="88817" y="15046"/>
                  </a:lnTo>
                  <a:lnTo>
                    <a:pt x="88726" y="14773"/>
                  </a:lnTo>
                  <a:lnTo>
                    <a:pt x="88574" y="14773"/>
                  </a:lnTo>
                  <a:lnTo>
                    <a:pt x="88513" y="14925"/>
                  </a:lnTo>
                  <a:lnTo>
                    <a:pt x="88392" y="14925"/>
                  </a:lnTo>
                  <a:lnTo>
                    <a:pt x="88392" y="14529"/>
                  </a:lnTo>
                  <a:lnTo>
                    <a:pt x="88118" y="14438"/>
                  </a:lnTo>
                  <a:lnTo>
                    <a:pt x="88057" y="14256"/>
                  </a:lnTo>
                  <a:lnTo>
                    <a:pt x="87449" y="14681"/>
                  </a:lnTo>
                  <a:cubicBezTo>
                    <a:pt x="87449" y="14529"/>
                    <a:pt x="87480" y="14408"/>
                    <a:pt x="87389" y="14286"/>
                  </a:cubicBezTo>
                  <a:lnTo>
                    <a:pt x="87085" y="14286"/>
                  </a:lnTo>
                  <a:lnTo>
                    <a:pt x="87054" y="14165"/>
                  </a:lnTo>
                  <a:lnTo>
                    <a:pt x="86598" y="14073"/>
                  </a:lnTo>
                  <a:lnTo>
                    <a:pt x="86477" y="14195"/>
                  </a:lnTo>
                  <a:lnTo>
                    <a:pt x="86386" y="13982"/>
                  </a:lnTo>
                  <a:lnTo>
                    <a:pt x="86355" y="13982"/>
                  </a:lnTo>
                  <a:lnTo>
                    <a:pt x="86355" y="14195"/>
                  </a:lnTo>
                  <a:lnTo>
                    <a:pt x="86416" y="14256"/>
                  </a:lnTo>
                  <a:lnTo>
                    <a:pt x="86386" y="14256"/>
                  </a:lnTo>
                  <a:lnTo>
                    <a:pt x="86325" y="14195"/>
                  </a:lnTo>
                  <a:cubicBezTo>
                    <a:pt x="86264" y="14165"/>
                    <a:pt x="86173" y="14104"/>
                    <a:pt x="86082" y="14043"/>
                  </a:cubicBezTo>
                  <a:lnTo>
                    <a:pt x="85899" y="14195"/>
                  </a:lnTo>
                  <a:lnTo>
                    <a:pt x="85869" y="14043"/>
                  </a:lnTo>
                  <a:lnTo>
                    <a:pt x="85747" y="14043"/>
                  </a:lnTo>
                  <a:lnTo>
                    <a:pt x="85808" y="14195"/>
                  </a:lnTo>
                  <a:lnTo>
                    <a:pt x="85565" y="14195"/>
                  </a:lnTo>
                  <a:lnTo>
                    <a:pt x="85656" y="14104"/>
                  </a:lnTo>
                  <a:lnTo>
                    <a:pt x="85443" y="13709"/>
                  </a:lnTo>
                  <a:lnTo>
                    <a:pt x="85291" y="13891"/>
                  </a:lnTo>
                  <a:cubicBezTo>
                    <a:pt x="85291" y="14013"/>
                    <a:pt x="85534" y="13952"/>
                    <a:pt x="85413" y="14134"/>
                  </a:cubicBezTo>
                  <a:lnTo>
                    <a:pt x="85109" y="14134"/>
                  </a:lnTo>
                  <a:lnTo>
                    <a:pt x="85018" y="14286"/>
                  </a:lnTo>
                  <a:lnTo>
                    <a:pt x="84562" y="14013"/>
                  </a:lnTo>
                  <a:lnTo>
                    <a:pt x="84683" y="13891"/>
                  </a:lnTo>
                  <a:cubicBezTo>
                    <a:pt x="84579" y="13787"/>
                    <a:pt x="84518" y="13740"/>
                    <a:pt x="84470" y="13740"/>
                  </a:cubicBezTo>
                  <a:cubicBezTo>
                    <a:pt x="84448" y="13740"/>
                    <a:pt x="84429" y="13750"/>
                    <a:pt x="84410" y="13769"/>
                  </a:cubicBezTo>
                  <a:lnTo>
                    <a:pt x="84501" y="13952"/>
                  </a:lnTo>
                  <a:lnTo>
                    <a:pt x="84227" y="14043"/>
                  </a:lnTo>
                  <a:lnTo>
                    <a:pt x="84015" y="13952"/>
                  </a:lnTo>
                  <a:lnTo>
                    <a:pt x="84197" y="13891"/>
                  </a:lnTo>
                  <a:lnTo>
                    <a:pt x="84197" y="13739"/>
                  </a:lnTo>
                  <a:lnTo>
                    <a:pt x="83984" y="13830"/>
                  </a:lnTo>
                  <a:lnTo>
                    <a:pt x="83893" y="13618"/>
                  </a:lnTo>
                  <a:lnTo>
                    <a:pt x="83468" y="13557"/>
                  </a:lnTo>
                  <a:lnTo>
                    <a:pt x="83468" y="13891"/>
                  </a:lnTo>
                  <a:lnTo>
                    <a:pt x="83133" y="13739"/>
                  </a:lnTo>
                  <a:cubicBezTo>
                    <a:pt x="83133" y="13769"/>
                    <a:pt x="83103" y="13800"/>
                    <a:pt x="83103" y="13830"/>
                  </a:cubicBezTo>
                  <a:cubicBezTo>
                    <a:pt x="83133" y="13830"/>
                    <a:pt x="83133" y="13861"/>
                    <a:pt x="83164" y="13861"/>
                  </a:cubicBezTo>
                  <a:lnTo>
                    <a:pt x="83133" y="13891"/>
                  </a:lnTo>
                  <a:lnTo>
                    <a:pt x="83103" y="13830"/>
                  </a:lnTo>
                  <a:lnTo>
                    <a:pt x="82951" y="13830"/>
                  </a:lnTo>
                  <a:lnTo>
                    <a:pt x="82920" y="13618"/>
                  </a:lnTo>
                  <a:lnTo>
                    <a:pt x="82829" y="13618"/>
                  </a:lnTo>
                  <a:lnTo>
                    <a:pt x="82768" y="13709"/>
                  </a:lnTo>
                  <a:lnTo>
                    <a:pt x="82525" y="13678"/>
                  </a:lnTo>
                  <a:lnTo>
                    <a:pt x="82464" y="13861"/>
                  </a:lnTo>
                  <a:lnTo>
                    <a:pt x="82343" y="13800"/>
                  </a:lnTo>
                  <a:lnTo>
                    <a:pt x="82069" y="13830"/>
                  </a:lnTo>
                  <a:lnTo>
                    <a:pt x="82039" y="13678"/>
                  </a:lnTo>
                  <a:cubicBezTo>
                    <a:pt x="82009" y="13671"/>
                    <a:pt x="81978" y="13667"/>
                    <a:pt x="81948" y="13667"/>
                  </a:cubicBezTo>
                  <a:cubicBezTo>
                    <a:pt x="81857" y="13667"/>
                    <a:pt x="81765" y="13701"/>
                    <a:pt x="81674" y="13769"/>
                  </a:cubicBezTo>
                  <a:cubicBezTo>
                    <a:pt x="81661" y="13822"/>
                    <a:pt x="81631" y="13835"/>
                    <a:pt x="81596" y="13835"/>
                  </a:cubicBezTo>
                  <a:cubicBezTo>
                    <a:pt x="81563" y="13835"/>
                    <a:pt x="81526" y="13824"/>
                    <a:pt x="81495" y="13824"/>
                  </a:cubicBezTo>
                  <a:cubicBezTo>
                    <a:pt x="81482" y="13824"/>
                    <a:pt x="81471" y="13825"/>
                    <a:pt x="81461" y="13830"/>
                  </a:cubicBezTo>
                  <a:cubicBezTo>
                    <a:pt x="81461" y="13891"/>
                    <a:pt x="81454" y="13899"/>
                    <a:pt x="81435" y="13899"/>
                  </a:cubicBezTo>
                  <a:cubicBezTo>
                    <a:pt x="81428" y="13899"/>
                    <a:pt x="81421" y="13898"/>
                    <a:pt x="81412" y="13898"/>
                  </a:cubicBezTo>
                  <a:cubicBezTo>
                    <a:pt x="81394" y="13898"/>
                    <a:pt x="81370" y="13901"/>
                    <a:pt x="81340" y="13921"/>
                  </a:cubicBezTo>
                  <a:cubicBezTo>
                    <a:pt x="81321" y="13934"/>
                    <a:pt x="81300" y="13939"/>
                    <a:pt x="81279" y="13939"/>
                  </a:cubicBezTo>
                  <a:cubicBezTo>
                    <a:pt x="81221" y="13939"/>
                    <a:pt x="81160" y="13904"/>
                    <a:pt x="81112" y="13904"/>
                  </a:cubicBezTo>
                  <a:cubicBezTo>
                    <a:pt x="81095" y="13904"/>
                    <a:pt x="81079" y="13909"/>
                    <a:pt x="81066" y="13921"/>
                  </a:cubicBezTo>
                  <a:cubicBezTo>
                    <a:pt x="81036" y="13932"/>
                    <a:pt x="81002" y="13935"/>
                    <a:pt x="80967" y="13935"/>
                  </a:cubicBezTo>
                  <a:cubicBezTo>
                    <a:pt x="80897" y="13935"/>
                    <a:pt x="80823" y="13921"/>
                    <a:pt x="80762" y="13921"/>
                  </a:cubicBezTo>
                  <a:lnTo>
                    <a:pt x="80580" y="14195"/>
                  </a:lnTo>
                  <a:lnTo>
                    <a:pt x="80580" y="13861"/>
                  </a:lnTo>
                  <a:lnTo>
                    <a:pt x="80519" y="13891"/>
                  </a:lnTo>
                  <a:lnTo>
                    <a:pt x="80185" y="13557"/>
                  </a:lnTo>
                  <a:lnTo>
                    <a:pt x="80063" y="13709"/>
                  </a:lnTo>
                  <a:lnTo>
                    <a:pt x="79486" y="13648"/>
                  </a:lnTo>
                  <a:cubicBezTo>
                    <a:pt x="79469" y="13682"/>
                    <a:pt x="79447" y="13692"/>
                    <a:pt x="79424" y="13692"/>
                  </a:cubicBezTo>
                  <a:cubicBezTo>
                    <a:pt x="79386" y="13692"/>
                    <a:pt x="79342" y="13665"/>
                    <a:pt x="79304" y="13665"/>
                  </a:cubicBezTo>
                  <a:cubicBezTo>
                    <a:pt x="79281" y="13665"/>
                    <a:pt x="79259" y="13675"/>
                    <a:pt x="79243" y="13709"/>
                  </a:cubicBezTo>
                  <a:lnTo>
                    <a:pt x="78878" y="13618"/>
                  </a:lnTo>
                  <a:lnTo>
                    <a:pt x="78635" y="13891"/>
                  </a:lnTo>
                  <a:lnTo>
                    <a:pt x="78604" y="13648"/>
                  </a:lnTo>
                  <a:lnTo>
                    <a:pt x="78452" y="13648"/>
                  </a:lnTo>
                  <a:cubicBezTo>
                    <a:pt x="78391" y="13769"/>
                    <a:pt x="78300" y="13891"/>
                    <a:pt x="78148" y="13952"/>
                  </a:cubicBezTo>
                  <a:lnTo>
                    <a:pt x="78057" y="13830"/>
                  </a:lnTo>
                  <a:lnTo>
                    <a:pt x="78209" y="13587"/>
                  </a:lnTo>
                  <a:lnTo>
                    <a:pt x="78209" y="13587"/>
                  </a:lnTo>
                  <a:cubicBezTo>
                    <a:pt x="78108" y="13625"/>
                    <a:pt x="78049" y="13647"/>
                    <a:pt x="78004" y="13647"/>
                  </a:cubicBezTo>
                  <a:cubicBezTo>
                    <a:pt x="77940" y="13647"/>
                    <a:pt x="77903" y="13603"/>
                    <a:pt x="77814" y="13496"/>
                  </a:cubicBezTo>
                  <a:cubicBezTo>
                    <a:pt x="77784" y="13466"/>
                    <a:pt x="77753" y="13466"/>
                    <a:pt x="77753" y="13435"/>
                  </a:cubicBezTo>
                  <a:lnTo>
                    <a:pt x="77753" y="13435"/>
                  </a:lnTo>
                  <a:lnTo>
                    <a:pt x="77814" y="13496"/>
                  </a:lnTo>
                  <a:lnTo>
                    <a:pt x="77966" y="13496"/>
                  </a:lnTo>
                  <a:lnTo>
                    <a:pt x="77844" y="13253"/>
                  </a:lnTo>
                  <a:lnTo>
                    <a:pt x="77692" y="13253"/>
                  </a:lnTo>
                  <a:lnTo>
                    <a:pt x="77601" y="13466"/>
                  </a:lnTo>
                  <a:lnTo>
                    <a:pt x="77388" y="13222"/>
                  </a:lnTo>
                  <a:lnTo>
                    <a:pt x="77267" y="13314"/>
                  </a:lnTo>
                  <a:lnTo>
                    <a:pt x="77145" y="13253"/>
                  </a:lnTo>
                  <a:lnTo>
                    <a:pt x="77054" y="13314"/>
                  </a:lnTo>
                  <a:cubicBezTo>
                    <a:pt x="76963" y="13222"/>
                    <a:pt x="76872" y="13131"/>
                    <a:pt x="76811" y="13040"/>
                  </a:cubicBezTo>
                  <a:cubicBezTo>
                    <a:pt x="76801" y="13030"/>
                    <a:pt x="76787" y="13026"/>
                    <a:pt x="76774" y="13026"/>
                  </a:cubicBezTo>
                  <a:cubicBezTo>
                    <a:pt x="76747" y="13026"/>
                    <a:pt x="76720" y="13040"/>
                    <a:pt x="76720" y="13040"/>
                  </a:cubicBezTo>
                  <a:lnTo>
                    <a:pt x="76811" y="13314"/>
                  </a:lnTo>
                  <a:lnTo>
                    <a:pt x="76689" y="13192"/>
                  </a:lnTo>
                  <a:cubicBezTo>
                    <a:pt x="76628" y="13192"/>
                    <a:pt x="76568" y="13222"/>
                    <a:pt x="76537" y="13253"/>
                  </a:cubicBezTo>
                  <a:cubicBezTo>
                    <a:pt x="76515" y="13270"/>
                    <a:pt x="76493" y="13276"/>
                    <a:pt x="76472" y="13276"/>
                  </a:cubicBezTo>
                  <a:cubicBezTo>
                    <a:pt x="76408" y="13276"/>
                    <a:pt x="76352" y="13214"/>
                    <a:pt x="76298" y="13214"/>
                  </a:cubicBezTo>
                  <a:cubicBezTo>
                    <a:pt x="76276" y="13214"/>
                    <a:pt x="76255" y="13224"/>
                    <a:pt x="76233" y="13253"/>
                  </a:cubicBezTo>
                  <a:cubicBezTo>
                    <a:pt x="76203" y="13222"/>
                    <a:pt x="76233" y="13222"/>
                    <a:pt x="76173" y="13192"/>
                  </a:cubicBezTo>
                  <a:cubicBezTo>
                    <a:pt x="76150" y="13181"/>
                    <a:pt x="76128" y="13174"/>
                    <a:pt x="76109" y="13174"/>
                  </a:cubicBezTo>
                  <a:cubicBezTo>
                    <a:pt x="76075" y="13174"/>
                    <a:pt x="76051" y="13195"/>
                    <a:pt x="76051" y="13253"/>
                  </a:cubicBezTo>
                  <a:lnTo>
                    <a:pt x="76112" y="13314"/>
                  </a:lnTo>
                  <a:lnTo>
                    <a:pt x="76051" y="13344"/>
                  </a:lnTo>
                  <a:lnTo>
                    <a:pt x="75808" y="13526"/>
                  </a:lnTo>
                  <a:lnTo>
                    <a:pt x="75717" y="13314"/>
                  </a:lnTo>
                  <a:lnTo>
                    <a:pt x="75747" y="13162"/>
                  </a:lnTo>
                  <a:lnTo>
                    <a:pt x="75534" y="13253"/>
                  </a:lnTo>
                  <a:lnTo>
                    <a:pt x="75534" y="13131"/>
                  </a:lnTo>
                  <a:cubicBezTo>
                    <a:pt x="75625" y="13101"/>
                    <a:pt x="75717" y="13070"/>
                    <a:pt x="75808" y="13040"/>
                  </a:cubicBezTo>
                  <a:cubicBezTo>
                    <a:pt x="75822" y="13031"/>
                    <a:pt x="75835" y="13027"/>
                    <a:pt x="75849" y="13027"/>
                  </a:cubicBezTo>
                  <a:cubicBezTo>
                    <a:pt x="75903" y="13027"/>
                    <a:pt x="75956" y="13083"/>
                    <a:pt x="76010" y="13083"/>
                  </a:cubicBezTo>
                  <a:cubicBezTo>
                    <a:pt x="76034" y="13083"/>
                    <a:pt x="76058" y="13072"/>
                    <a:pt x="76081" y="13040"/>
                  </a:cubicBezTo>
                  <a:lnTo>
                    <a:pt x="76142" y="13070"/>
                  </a:lnTo>
                  <a:lnTo>
                    <a:pt x="76720" y="12827"/>
                  </a:lnTo>
                  <a:cubicBezTo>
                    <a:pt x="76784" y="12849"/>
                    <a:pt x="76849" y="12870"/>
                    <a:pt x="76892" y="12870"/>
                  </a:cubicBezTo>
                  <a:cubicBezTo>
                    <a:pt x="76909" y="12870"/>
                    <a:pt x="76924" y="12867"/>
                    <a:pt x="76932" y="12858"/>
                  </a:cubicBezTo>
                  <a:cubicBezTo>
                    <a:pt x="76985" y="12816"/>
                    <a:pt x="77037" y="12799"/>
                    <a:pt x="77089" y="12799"/>
                  </a:cubicBezTo>
                  <a:cubicBezTo>
                    <a:pt x="77186" y="12799"/>
                    <a:pt x="77278" y="12859"/>
                    <a:pt x="77358" y="12918"/>
                  </a:cubicBezTo>
                  <a:cubicBezTo>
                    <a:pt x="77419" y="12949"/>
                    <a:pt x="77480" y="12964"/>
                    <a:pt x="77540" y="12964"/>
                  </a:cubicBezTo>
                  <a:cubicBezTo>
                    <a:pt x="77601" y="12964"/>
                    <a:pt x="77662" y="12949"/>
                    <a:pt x="77723" y="12918"/>
                  </a:cubicBezTo>
                  <a:lnTo>
                    <a:pt x="77996" y="13040"/>
                  </a:lnTo>
                  <a:cubicBezTo>
                    <a:pt x="78057" y="12949"/>
                    <a:pt x="78057" y="12797"/>
                    <a:pt x="78209" y="12797"/>
                  </a:cubicBezTo>
                  <a:cubicBezTo>
                    <a:pt x="78270" y="12797"/>
                    <a:pt x="78361" y="12675"/>
                    <a:pt x="78361" y="12645"/>
                  </a:cubicBezTo>
                  <a:lnTo>
                    <a:pt x="78361" y="12584"/>
                  </a:lnTo>
                  <a:lnTo>
                    <a:pt x="78239" y="12554"/>
                  </a:lnTo>
                  <a:lnTo>
                    <a:pt x="78361" y="12189"/>
                  </a:lnTo>
                  <a:lnTo>
                    <a:pt x="78695" y="12189"/>
                  </a:lnTo>
                  <a:cubicBezTo>
                    <a:pt x="78695" y="12037"/>
                    <a:pt x="78756" y="11976"/>
                    <a:pt x="78908" y="11976"/>
                  </a:cubicBezTo>
                  <a:cubicBezTo>
                    <a:pt x="78923" y="11900"/>
                    <a:pt x="78969" y="11893"/>
                    <a:pt x="79015" y="11893"/>
                  </a:cubicBezTo>
                  <a:cubicBezTo>
                    <a:pt x="79026" y="11893"/>
                    <a:pt x="79037" y="11893"/>
                    <a:pt x="79048" y="11893"/>
                  </a:cubicBezTo>
                  <a:cubicBezTo>
                    <a:pt x="79081" y="11893"/>
                    <a:pt x="79110" y="11889"/>
                    <a:pt x="79121" y="11855"/>
                  </a:cubicBezTo>
                  <a:lnTo>
                    <a:pt x="78908" y="11399"/>
                  </a:lnTo>
                  <a:lnTo>
                    <a:pt x="79060" y="11277"/>
                  </a:lnTo>
                  <a:lnTo>
                    <a:pt x="79212" y="11368"/>
                  </a:lnTo>
                  <a:cubicBezTo>
                    <a:pt x="79151" y="11095"/>
                    <a:pt x="79395" y="11186"/>
                    <a:pt x="79516" y="11095"/>
                  </a:cubicBezTo>
                  <a:lnTo>
                    <a:pt x="79455" y="10943"/>
                  </a:lnTo>
                  <a:lnTo>
                    <a:pt x="79790" y="10760"/>
                  </a:lnTo>
                  <a:lnTo>
                    <a:pt x="79972" y="10852"/>
                  </a:lnTo>
                  <a:lnTo>
                    <a:pt x="80033" y="10669"/>
                  </a:lnTo>
                  <a:lnTo>
                    <a:pt x="80489" y="10912"/>
                  </a:lnTo>
                  <a:lnTo>
                    <a:pt x="80428" y="11186"/>
                  </a:lnTo>
                  <a:lnTo>
                    <a:pt x="80610" y="11490"/>
                  </a:lnTo>
                  <a:lnTo>
                    <a:pt x="80489" y="11581"/>
                  </a:lnTo>
                  <a:lnTo>
                    <a:pt x="80306" y="11399"/>
                  </a:lnTo>
                  <a:lnTo>
                    <a:pt x="80154" y="11581"/>
                  </a:lnTo>
                  <a:cubicBezTo>
                    <a:pt x="80246" y="11672"/>
                    <a:pt x="80306" y="11733"/>
                    <a:pt x="80367" y="11824"/>
                  </a:cubicBezTo>
                  <a:cubicBezTo>
                    <a:pt x="80458" y="11824"/>
                    <a:pt x="80519" y="11794"/>
                    <a:pt x="80610" y="11763"/>
                  </a:cubicBezTo>
                  <a:lnTo>
                    <a:pt x="80610" y="11976"/>
                  </a:lnTo>
                  <a:cubicBezTo>
                    <a:pt x="80519" y="11946"/>
                    <a:pt x="80428" y="11885"/>
                    <a:pt x="80367" y="11824"/>
                  </a:cubicBezTo>
                  <a:lnTo>
                    <a:pt x="80185" y="11824"/>
                  </a:lnTo>
                  <a:lnTo>
                    <a:pt x="80246" y="11885"/>
                  </a:lnTo>
                  <a:lnTo>
                    <a:pt x="80063" y="12067"/>
                  </a:lnTo>
                  <a:cubicBezTo>
                    <a:pt x="80096" y="12121"/>
                    <a:pt x="80132" y="12141"/>
                    <a:pt x="80170" y="12141"/>
                  </a:cubicBezTo>
                  <a:cubicBezTo>
                    <a:pt x="80241" y="12141"/>
                    <a:pt x="80319" y="12076"/>
                    <a:pt x="80398" y="12037"/>
                  </a:cubicBezTo>
                  <a:cubicBezTo>
                    <a:pt x="80443" y="12113"/>
                    <a:pt x="80496" y="12128"/>
                    <a:pt x="80550" y="12128"/>
                  </a:cubicBezTo>
                  <a:cubicBezTo>
                    <a:pt x="80585" y="12128"/>
                    <a:pt x="80620" y="12121"/>
                    <a:pt x="80654" y="12121"/>
                  </a:cubicBezTo>
                  <a:cubicBezTo>
                    <a:pt x="80670" y="12121"/>
                    <a:pt x="80686" y="12123"/>
                    <a:pt x="80702" y="12128"/>
                  </a:cubicBezTo>
                  <a:cubicBezTo>
                    <a:pt x="80793" y="12189"/>
                    <a:pt x="80884" y="12219"/>
                    <a:pt x="80945" y="12280"/>
                  </a:cubicBezTo>
                  <a:lnTo>
                    <a:pt x="80975" y="12250"/>
                  </a:lnTo>
                  <a:lnTo>
                    <a:pt x="80823" y="11976"/>
                  </a:lnTo>
                  <a:lnTo>
                    <a:pt x="80823" y="11976"/>
                  </a:lnTo>
                  <a:cubicBezTo>
                    <a:pt x="80834" y="11977"/>
                    <a:pt x="80846" y="11978"/>
                    <a:pt x="80857" y="11978"/>
                  </a:cubicBezTo>
                  <a:cubicBezTo>
                    <a:pt x="81080" y="11978"/>
                    <a:pt x="81256" y="11761"/>
                    <a:pt x="81489" y="11761"/>
                  </a:cubicBezTo>
                  <a:cubicBezTo>
                    <a:pt x="81555" y="11761"/>
                    <a:pt x="81627" y="11779"/>
                    <a:pt x="81705" y="11824"/>
                  </a:cubicBezTo>
                  <a:lnTo>
                    <a:pt x="81796" y="11672"/>
                  </a:lnTo>
                  <a:cubicBezTo>
                    <a:pt x="81940" y="11693"/>
                    <a:pt x="82071" y="11756"/>
                    <a:pt x="82197" y="11756"/>
                  </a:cubicBezTo>
                  <a:cubicBezTo>
                    <a:pt x="82256" y="11756"/>
                    <a:pt x="82315" y="11742"/>
                    <a:pt x="82373" y="11703"/>
                  </a:cubicBezTo>
                  <a:lnTo>
                    <a:pt x="82312" y="11551"/>
                  </a:lnTo>
                  <a:cubicBezTo>
                    <a:pt x="82395" y="11482"/>
                    <a:pt x="82489" y="11451"/>
                    <a:pt x="82582" y="11451"/>
                  </a:cubicBezTo>
                  <a:cubicBezTo>
                    <a:pt x="82695" y="11451"/>
                    <a:pt x="82806" y="11497"/>
                    <a:pt x="82890" y="11581"/>
                  </a:cubicBezTo>
                  <a:lnTo>
                    <a:pt x="82708" y="11733"/>
                  </a:lnTo>
                  <a:cubicBezTo>
                    <a:pt x="82738" y="11743"/>
                    <a:pt x="82763" y="11747"/>
                    <a:pt x="82786" y="11747"/>
                  </a:cubicBezTo>
                  <a:cubicBezTo>
                    <a:pt x="82901" y="11747"/>
                    <a:pt x="82930" y="11637"/>
                    <a:pt x="82981" y="11611"/>
                  </a:cubicBezTo>
                  <a:lnTo>
                    <a:pt x="83194" y="11733"/>
                  </a:lnTo>
                  <a:lnTo>
                    <a:pt x="83376" y="11672"/>
                  </a:lnTo>
                  <a:lnTo>
                    <a:pt x="83285" y="11459"/>
                  </a:lnTo>
                  <a:lnTo>
                    <a:pt x="83042" y="11459"/>
                  </a:lnTo>
                  <a:lnTo>
                    <a:pt x="83103" y="11429"/>
                  </a:lnTo>
                  <a:lnTo>
                    <a:pt x="82920" y="11368"/>
                  </a:lnTo>
                  <a:lnTo>
                    <a:pt x="82981" y="11307"/>
                  </a:lnTo>
                  <a:lnTo>
                    <a:pt x="83255" y="11307"/>
                  </a:lnTo>
                  <a:cubicBezTo>
                    <a:pt x="83376" y="11399"/>
                    <a:pt x="83498" y="11520"/>
                    <a:pt x="83620" y="11520"/>
                  </a:cubicBezTo>
                  <a:cubicBezTo>
                    <a:pt x="83802" y="11551"/>
                    <a:pt x="84015" y="11642"/>
                    <a:pt x="84136" y="11824"/>
                  </a:cubicBezTo>
                  <a:lnTo>
                    <a:pt x="84258" y="11611"/>
                  </a:lnTo>
                  <a:lnTo>
                    <a:pt x="84045" y="11307"/>
                  </a:lnTo>
                  <a:cubicBezTo>
                    <a:pt x="83953" y="11365"/>
                    <a:pt x="83853" y="11392"/>
                    <a:pt x="83753" y="11392"/>
                  </a:cubicBezTo>
                  <a:cubicBezTo>
                    <a:pt x="83590" y="11392"/>
                    <a:pt x="83429" y="11318"/>
                    <a:pt x="83316" y="11186"/>
                  </a:cubicBezTo>
                  <a:lnTo>
                    <a:pt x="83620" y="11003"/>
                  </a:lnTo>
                  <a:lnTo>
                    <a:pt x="83316" y="11003"/>
                  </a:lnTo>
                  <a:cubicBezTo>
                    <a:pt x="83285" y="10973"/>
                    <a:pt x="83255" y="10943"/>
                    <a:pt x="83224" y="10912"/>
                  </a:cubicBezTo>
                  <a:cubicBezTo>
                    <a:pt x="83042" y="10852"/>
                    <a:pt x="82860" y="10852"/>
                    <a:pt x="82768" y="10700"/>
                  </a:cubicBezTo>
                  <a:cubicBezTo>
                    <a:pt x="82732" y="10754"/>
                    <a:pt x="82674" y="10765"/>
                    <a:pt x="82613" y="10765"/>
                  </a:cubicBezTo>
                  <a:cubicBezTo>
                    <a:pt x="82573" y="10765"/>
                    <a:pt x="82531" y="10760"/>
                    <a:pt x="82495" y="10760"/>
                  </a:cubicBezTo>
                  <a:lnTo>
                    <a:pt x="82312" y="11003"/>
                  </a:lnTo>
                  <a:lnTo>
                    <a:pt x="82161" y="10760"/>
                  </a:lnTo>
                  <a:lnTo>
                    <a:pt x="81887" y="10760"/>
                  </a:lnTo>
                  <a:cubicBezTo>
                    <a:pt x="81826" y="10821"/>
                    <a:pt x="81765" y="10852"/>
                    <a:pt x="81705" y="10882"/>
                  </a:cubicBezTo>
                  <a:cubicBezTo>
                    <a:pt x="81644" y="10852"/>
                    <a:pt x="81613" y="10791"/>
                    <a:pt x="81583" y="10730"/>
                  </a:cubicBezTo>
                  <a:lnTo>
                    <a:pt x="81431" y="10821"/>
                  </a:lnTo>
                  <a:lnTo>
                    <a:pt x="81279" y="10669"/>
                  </a:lnTo>
                  <a:cubicBezTo>
                    <a:pt x="81222" y="10650"/>
                    <a:pt x="81165" y="10608"/>
                    <a:pt x="81109" y="10608"/>
                  </a:cubicBezTo>
                  <a:cubicBezTo>
                    <a:pt x="81074" y="10608"/>
                    <a:pt x="81040" y="10623"/>
                    <a:pt x="81005" y="10669"/>
                  </a:cubicBezTo>
                  <a:cubicBezTo>
                    <a:pt x="80823" y="10548"/>
                    <a:pt x="80641" y="10456"/>
                    <a:pt x="80428" y="10396"/>
                  </a:cubicBezTo>
                  <a:cubicBezTo>
                    <a:pt x="80154" y="10396"/>
                    <a:pt x="80033" y="10183"/>
                    <a:pt x="79820" y="10122"/>
                  </a:cubicBezTo>
                  <a:lnTo>
                    <a:pt x="79881" y="10000"/>
                  </a:lnTo>
                  <a:lnTo>
                    <a:pt x="79577" y="9818"/>
                  </a:lnTo>
                  <a:lnTo>
                    <a:pt x="79698" y="9696"/>
                  </a:lnTo>
                  <a:cubicBezTo>
                    <a:pt x="79838" y="9790"/>
                    <a:pt x="79943" y="9919"/>
                    <a:pt x="80093" y="9919"/>
                  </a:cubicBezTo>
                  <a:cubicBezTo>
                    <a:pt x="80139" y="9919"/>
                    <a:pt x="80189" y="9907"/>
                    <a:pt x="80246" y="9879"/>
                  </a:cubicBezTo>
                  <a:cubicBezTo>
                    <a:pt x="80312" y="9932"/>
                    <a:pt x="80396" y="9956"/>
                    <a:pt x="80485" y="9956"/>
                  </a:cubicBezTo>
                  <a:cubicBezTo>
                    <a:pt x="80599" y="9956"/>
                    <a:pt x="80721" y="9917"/>
                    <a:pt x="80823" y="9848"/>
                  </a:cubicBezTo>
                  <a:cubicBezTo>
                    <a:pt x="80884" y="9666"/>
                    <a:pt x="80945" y="9575"/>
                    <a:pt x="81157" y="9575"/>
                  </a:cubicBezTo>
                  <a:lnTo>
                    <a:pt x="81401" y="9848"/>
                  </a:lnTo>
                  <a:lnTo>
                    <a:pt x="81492" y="9757"/>
                  </a:lnTo>
                  <a:lnTo>
                    <a:pt x="81401" y="9636"/>
                  </a:lnTo>
                  <a:lnTo>
                    <a:pt x="81735" y="9241"/>
                  </a:lnTo>
                  <a:lnTo>
                    <a:pt x="81826" y="9332"/>
                  </a:lnTo>
                  <a:lnTo>
                    <a:pt x="81887" y="9180"/>
                  </a:lnTo>
                  <a:lnTo>
                    <a:pt x="81948" y="9180"/>
                  </a:lnTo>
                  <a:lnTo>
                    <a:pt x="81887" y="9545"/>
                  </a:lnTo>
                  <a:lnTo>
                    <a:pt x="81978" y="9696"/>
                  </a:lnTo>
                  <a:lnTo>
                    <a:pt x="82069" y="9696"/>
                  </a:lnTo>
                  <a:cubicBezTo>
                    <a:pt x="82069" y="9605"/>
                    <a:pt x="82069" y="9514"/>
                    <a:pt x="82039" y="9393"/>
                  </a:cubicBezTo>
                  <a:cubicBezTo>
                    <a:pt x="82009" y="9362"/>
                    <a:pt x="82009" y="9301"/>
                    <a:pt x="82009" y="9271"/>
                  </a:cubicBezTo>
                  <a:lnTo>
                    <a:pt x="82069" y="9271"/>
                  </a:lnTo>
                  <a:lnTo>
                    <a:pt x="82100" y="9423"/>
                  </a:lnTo>
                  <a:lnTo>
                    <a:pt x="82434" y="9423"/>
                  </a:lnTo>
                  <a:lnTo>
                    <a:pt x="82586" y="9666"/>
                  </a:lnTo>
                  <a:lnTo>
                    <a:pt x="82951" y="9545"/>
                  </a:lnTo>
                  <a:lnTo>
                    <a:pt x="82860" y="9423"/>
                  </a:lnTo>
                  <a:lnTo>
                    <a:pt x="83194" y="9271"/>
                  </a:lnTo>
                  <a:cubicBezTo>
                    <a:pt x="83278" y="9327"/>
                    <a:pt x="83259" y="9487"/>
                    <a:pt x="83399" y="9487"/>
                  </a:cubicBezTo>
                  <a:cubicBezTo>
                    <a:pt x="83411" y="9487"/>
                    <a:pt x="83423" y="9486"/>
                    <a:pt x="83437" y="9484"/>
                  </a:cubicBezTo>
                  <a:lnTo>
                    <a:pt x="83528" y="9058"/>
                  </a:lnTo>
                  <a:lnTo>
                    <a:pt x="83224" y="8815"/>
                  </a:lnTo>
                  <a:lnTo>
                    <a:pt x="83224" y="8663"/>
                  </a:lnTo>
                  <a:cubicBezTo>
                    <a:pt x="83133" y="8693"/>
                    <a:pt x="83042" y="8693"/>
                    <a:pt x="82951" y="8724"/>
                  </a:cubicBezTo>
                  <a:cubicBezTo>
                    <a:pt x="82951" y="8663"/>
                    <a:pt x="82981" y="8633"/>
                    <a:pt x="83012" y="8572"/>
                  </a:cubicBezTo>
                  <a:lnTo>
                    <a:pt x="82525" y="8572"/>
                  </a:lnTo>
                  <a:lnTo>
                    <a:pt x="82373" y="8389"/>
                  </a:lnTo>
                  <a:lnTo>
                    <a:pt x="82039" y="8511"/>
                  </a:lnTo>
                  <a:cubicBezTo>
                    <a:pt x="81917" y="8329"/>
                    <a:pt x="81644" y="8389"/>
                    <a:pt x="81613" y="8116"/>
                  </a:cubicBezTo>
                  <a:lnTo>
                    <a:pt x="81613" y="8116"/>
                  </a:lnTo>
                  <a:cubicBezTo>
                    <a:pt x="81676" y="8137"/>
                    <a:pt x="81754" y="8172"/>
                    <a:pt x="81806" y="8172"/>
                  </a:cubicBezTo>
                  <a:cubicBezTo>
                    <a:pt x="81829" y="8172"/>
                    <a:pt x="81847" y="8165"/>
                    <a:pt x="81857" y="8146"/>
                  </a:cubicBezTo>
                  <a:cubicBezTo>
                    <a:pt x="81923" y="8097"/>
                    <a:pt x="81985" y="8078"/>
                    <a:pt x="82044" y="8078"/>
                  </a:cubicBezTo>
                  <a:cubicBezTo>
                    <a:pt x="82201" y="8078"/>
                    <a:pt x="82340" y="8207"/>
                    <a:pt x="82495" y="8207"/>
                  </a:cubicBezTo>
                  <a:lnTo>
                    <a:pt x="82829" y="8055"/>
                  </a:lnTo>
                  <a:lnTo>
                    <a:pt x="82647" y="7994"/>
                  </a:lnTo>
                  <a:cubicBezTo>
                    <a:pt x="82708" y="7812"/>
                    <a:pt x="82981" y="7934"/>
                    <a:pt x="83042" y="7721"/>
                  </a:cubicBezTo>
                  <a:cubicBezTo>
                    <a:pt x="82890" y="7508"/>
                    <a:pt x="83012" y="7265"/>
                    <a:pt x="82920" y="7022"/>
                  </a:cubicBezTo>
                  <a:lnTo>
                    <a:pt x="82920" y="7022"/>
                  </a:lnTo>
                  <a:lnTo>
                    <a:pt x="82708" y="7113"/>
                  </a:lnTo>
                  <a:lnTo>
                    <a:pt x="82556" y="6718"/>
                  </a:lnTo>
                  <a:lnTo>
                    <a:pt x="82434" y="6748"/>
                  </a:lnTo>
                  <a:lnTo>
                    <a:pt x="82586" y="7082"/>
                  </a:lnTo>
                  <a:lnTo>
                    <a:pt x="82525" y="7143"/>
                  </a:lnTo>
                  <a:lnTo>
                    <a:pt x="82556" y="7204"/>
                  </a:lnTo>
                  <a:lnTo>
                    <a:pt x="82252" y="7660"/>
                  </a:lnTo>
                  <a:lnTo>
                    <a:pt x="82525" y="7812"/>
                  </a:lnTo>
                  <a:lnTo>
                    <a:pt x="82525" y="8025"/>
                  </a:lnTo>
                  <a:lnTo>
                    <a:pt x="82404" y="8025"/>
                  </a:lnTo>
                  <a:lnTo>
                    <a:pt x="82343" y="7842"/>
                  </a:lnTo>
                  <a:lnTo>
                    <a:pt x="82161" y="7964"/>
                  </a:lnTo>
                  <a:lnTo>
                    <a:pt x="82009" y="7721"/>
                  </a:lnTo>
                  <a:cubicBezTo>
                    <a:pt x="81974" y="7721"/>
                    <a:pt x="81939" y="7723"/>
                    <a:pt x="81906" y="7723"/>
                  </a:cubicBezTo>
                  <a:cubicBezTo>
                    <a:pt x="81825" y="7723"/>
                    <a:pt x="81757" y="7708"/>
                    <a:pt x="81735" y="7599"/>
                  </a:cubicBezTo>
                  <a:cubicBezTo>
                    <a:pt x="81674" y="7508"/>
                    <a:pt x="81735" y="7386"/>
                    <a:pt x="81826" y="7356"/>
                  </a:cubicBezTo>
                  <a:lnTo>
                    <a:pt x="81887" y="7508"/>
                  </a:lnTo>
                  <a:lnTo>
                    <a:pt x="82130" y="7386"/>
                  </a:lnTo>
                  <a:lnTo>
                    <a:pt x="82069" y="7174"/>
                  </a:lnTo>
                  <a:lnTo>
                    <a:pt x="82069" y="7174"/>
                  </a:lnTo>
                  <a:lnTo>
                    <a:pt x="82221" y="7204"/>
                  </a:lnTo>
                  <a:lnTo>
                    <a:pt x="82252" y="7447"/>
                  </a:lnTo>
                  <a:lnTo>
                    <a:pt x="82373" y="7326"/>
                  </a:lnTo>
                  <a:lnTo>
                    <a:pt x="82373" y="7143"/>
                  </a:lnTo>
                  <a:lnTo>
                    <a:pt x="82221" y="7082"/>
                  </a:lnTo>
                  <a:lnTo>
                    <a:pt x="82221" y="6930"/>
                  </a:lnTo>
                  <a:lnTo>
                    <a:pt x="82039" y="6718"/>
                  </a:lnTo>
                  <a:lnTo>
                    <a:pt x="81978" y="7022"/>
                  </a:lnTo>
                  <a:lnTo>
                    <a:pt x="81857" y="6809"/>
                  </a:lnTo>
                  <a:lnTo>
                    <a:pt x="81917" y="6718"/>
                  </a:lnTo>
                  <a:lnTo>
                    <a:pt x="81887" y="6687"/>
                  </a:lnTo>
                  <a:lnTo>
                    <a:pt x="81705" y="6809"/>
                  </a:lnTo>
                  <a:lnTo>
                    <a:pt x="81796" y="6900"/>
                  </a:lnTo>
                  <a:lnTo>
                    <a:pt x="81674" y="6930"/>
                  </a:lnTo>
                  <a:cubicBezTo>
                    <a:pt x="81588" y="6815"/>
                    <a:pt x="81638" y="6645"/>
                    <a:pt x="81461" y="6628"/>
                  </a:cubicBezTo>
                  <a:lnTo>
                    <a:pt x="81461" y="6628"/>
                  </a:lnTo>
                  <a:cubicBezTo>
                    <a:pt x="81461" y="6637"/>
                    <a:pt x="81461" y="6646"/>
                    <a:pt x="81461" y="6657"/>
                  </a:cubicBezTo>
                  <a:cubicBezTo>
                    <a:pt x="81482" y="6657"/>
                    <a:pt x="81461" y="6670"/>
                    <a:pt x="81446" y="6670"/>
                  </a:cubicBezTo>
                  <a:cubicBezTo>
                    <a:pt x="81438" y="6670"/>
                    <a:pt x="81431" y="6667"/>
                    <a:pt x="81431" y="6657"/>
                  </a:cubicBezTo>
                  <a:cubicBezTo>
                    <a:pt x="81436" y="6647"/>
                    <a:pt x="81441" y="6637"/>
                    <a:pt x="81446" y="6627"/>
                  </a:cubicBezTo>
                  <a:lnTo>
                    <a:pt x="81446" y="6627"/>
                  </a:lnTo>
                  <a:cubicBezTo>
                    <a:pt x="81441" y="6627"/>
                    <a:pt x="81436" y="6627"/>
                    <a:pt x="81431" y="6627"/>
                  </a:cubicBezTo>
                  <a:cubicBezTo>
                    <a:pt x="81431" y="6627"/>
                    <a:pt x="81431" y="6596"/>
                    <a:pt x="81431" y="6535"/>
                  </a:cubicBezTo>
                  <a:cubicBezTo>
                    <a:pt x="81449" y="6554"/>
                    <a:pt x="81457" y="6572"/>
                    <a:pt x="81460" y="6597"/>
                  </a:cubicBezTo>
                  <a:lnTo>
                    <a:pt x="81460" y="6597"/>
                  </a:lnTo>
                  <a:cubicBezTo>
                    <a:pt x="81501" y="6504"/>
                    <a:pt x="81522" y="6429"/>
                    <a:pt x="81522" y="6353"/>
                  </a:cubicBezTo>
                  <a:lnTo>
                    <a:pt x="81340" y="6323"/>
                  </a:lnTo>
                  <a:lnTo>
                    <a:pt x="81309" y="6171"/>
                  </a:lnTo>
                  <a:lnTo>
                    <a:pt x="81127" y="6171"/>
                  </a:lnTo>
                  <a:lnTo>
                    <a:pt x="81036" y="5958"/>
                  </a:lnTo>
                  <a:lnTo>
                    <a:pt x="81249" y="5867"/>
                  </a:lnTo>
                  <a:lnTo>
                    <a:pt x="81279" y="6019"/>
                  </a:lnTo>
                  <a:lnTo>
                    <a:pt x="81431" y="5927"/>
                  </a:lnTo>
                  <a:lnTo>
                    <a:pt x="81522" y="6019"/>
                  </a:lnTo>
                  <a:lnTo>
                    <a:pt x="81613" y="5927"/>
                  </a:lnTo>
                  <a:lnTo>
                    <a:pt x="81644" y="6201"/>
                  </a:lnTo>
                  <a:lnTo>
                    <a:pt x="81857" y="6079"/>
                  </a:lnTo>
                  <a:lnTo>
                    <a:pt x="82009" y="6171"/>
                  </a:lnTo>
                  <a:lnTo>
                    <a:pt x="82252" y="5988"/>
                  </a:lnTo>
                  <a:lnTo>
                    <a:pt x="82373" y="6171"/>
                  </a:lnTo>
                  <a:lnTo>
                    <a:pt x="82586" y="6171"/>
                  </a:lnTo>
                  <a:cubicBezTo>
                    <a:pt x="82647" y="6171"/>
                    <a:pt x="82677" y="6140"/>
                    <a:pt x="82738" y="6110"/>
                  </a:cubicBezTo>
                  <a:lnTo>
                    <a:pt x="82860" y="6323"/>
                  </a:lnTo>
                  <a:lnTo>
                    <a:pt x="83042" y="6110"/>
                  </a:lnTo>
                  <a:cubicBezTo>
                    <a:pt x="82981" y="5897"/>
                    <a:pt x="82738" y="5988"/>
                    <a:pt x="82738" y="5745"/>
                  </a:cubicBezTo>
                  <a:lnTo>
                    <a:pt x="82799" y="5684"/>
                  </a:lnTo>
                  <a:lnTo>
                    <a:pt x="82525" y="5593"/>
                  </a:lnTo>
                  <a:cubicBezTo>
                    <a:pt x="82464" y="5684"/>
                    <a:pt x="82252" y="5593"/>
                    <a:pt x="82221" y="5775"/>
                  </a:cubicBezTo>
                  <a:lnTo>
                    <a:pt x="82312" y="5897"/>
                  </a:lnTo>
                  <a:lnTo>
                    <a:pt x="81948" y="5836"/>
                  </a:lnTo>
                  <a:lnTo>
                    <a:pt x="81765" y="5897"/>
                  </a:lnTo>
                  <a:lnTo>
                    <a:pt x="81765" y="5745"/>
                  </a:lnTo>
                  <a:lnTo>
                    <a:pt x="82100" y="5684"/>
                  </a:lnTo>
                  <a:lnTo>
                    <a:pt x="81948" y="5411"/>
                  </a:lnTo>
                  <a:lnTo>
                    <a:pt x="81583" y="5806"/>
                  </a:lnTo>
                  <a:lnTo>
                    <a:pt x="81401" y="5806"/>
                  </a:lnTo>
                  <a:cubicBezTo>
                    <a:pt x="81492" y="5684"/>
                    <a:pt x="81644" y="5593"/>
                    <a:pt x="81553" y="5441"/>
                  </a:cubicBezTo>
                  <a:lnTo>
                    <a:pt x="81309" y="5350"/>
                  </a:lnTo>
                  <a:cubicBezTo>
                    <a:pt x="81309" y="5380"/>
                    <a:pt x="81279" y="5380"/>
                    <a:pt x="81279" y="5411"/>
                  </a:cubicBezTo>
                  <a:cubicBezTo>
                    <a:pt x="81309" y="5441"/>
                    <a:pt x="81309" y="5441"/>
                    <a:pt x="81340" y="5471"/>
                  </a:cubicBezTo>
                  <a:lnTo>
                    <a:pt x="81309" y="5502"/>
                  </a:lnTo>
                  <a:lnTo>
                    <a:pt x="81279" y="5441"/>
                  </a:lnTo>
                  <a:lnTo>
                    <a:pt x="81066" y="5441"/>
                  </a:lnTo>
                  <a:cubicBezTo>
                    <a:pt x="81036" y="5441"/>
                    <a:pt x="81005" y="5380"/>
                    <a:pt x="80975" y="5350"/>
                  </a:cubicBezTo>
                  <a:lnTo>
                    <a:pt x="80550" y="5471"/>
                  </a:lnTo>
                  <a:lnTo>
                    <a:pt x="80671" y="5320"/>
                  </a:lnTo>
                  <a:lnTo>
                    <a:pt x="80580" y="5198"/>
                  </a:lnTo>
                  <a:lnTo>
                    <a:pt x="80489" y="5350"/>
                  </a:lnTo>
                  <a:cubicBezTo>
                    <a:pt x="80386" y="5371"/>
                    <a:pt x="80296" y="5433"/>
                    <a:pt x="80202" y="5433"/>
                  </a:cubicBezTo>
                  <a:cubicBezTo>
                    <a:pt x="80158" y="5433"/>
                    <a:pt x="80112" y="5419"/>
                    <a:pt x="80063" y="5380"/>
                  </a:cubicBezTo>
                  <a:lnTo>
                    <a:pt x="80063" y="5289"/>
                  </a:lnTo>
                  <a:lnTo>
                    <a:pt x="80276" y="5259"/>
                  </a:lnTo>
                  <a:lnTo>
                    <a:pt x="80276" y="5016"/>
                  </a:lnTo>
                  <a:lnTo>
                    <a:pt x="80124" y="4955"/>
                  </a:lnTo>
                  <a:cubicBezTo>
                    <a:pt x="80124" y="4833"/>
                    <a:pt x="80124" y="4772"/>
                    <a:pt x="80124" y="4681"/>
                  </a:cubicBezTo>
                  <a:lnTo>
                    <a:pt x="80094" y="4681"/>
                  </a:lnTo>
                  <a:lnTo>
                    <a:pt x="79881" y="5228"/>
                  </a:lnTo>
                  <a:lnTo>
                    <a:pt x="79759" y="5168"/>
                  </a:lnTo>
                  <a:lnTo>
                    <a:pt x="79820" y="5107"/>
                  </a:lnTo>
                  <a:lnTo>
                    <a:pt x="79638" y="4833"/>
                  </a:lnTo>
                  <a:lnTo>
                    <a:pt x="79546" y="4833"/>
                  </a:lnTo>
                  <a:lnTo>
                    <a:pt x="79546" y="5046"/>
                  </a:lnTo>
                  <a:lnTo>
                    <a:pt x="79486" y="5016"/>
                  </a:lnTo>
                  <a:lnTo>
                    <a:pt x="79425" y="5228"/>
                  </a:lnTo>
                  <a:lnTo>
                    <a:pt x="79364" y="4894"/>
                  </a:lnTo>
                  <a:lnTo>
                    <a:pt x="79121" y="5016"/>
                  </a:lnTo>
                  <a:lnTo>
                    <a:pt x="78969" y="5320"/>
                  </a:lnTo>
                  <a:lnTo>
                    <a:pt x="78817" y="5228"/>
                  </a:lnTo>
                  <a:lnTo>
                    <a:pt x="78756" y="5289"/>
                  </a:lnTo>
                  <a:lnTo>
                    <a:pt x="78513" y="4955"/>
                  </a:lnTo>
                  <a:lnTo>
                    <a:pt x="78331" y="5228"/>
                  </a:lnTo>
                  <a:lnTo>
                    <a:pt x="78209" y="4894"/>
                  </a:lnTo>
                  <a:lnTo>
                    <a:pt x="78057" y="4894"/>
                  </a:lnTo>
                  <a:lnTo>
                    <a:pt x="78148" y="5076"/>
                  </a:lnTo>
                  <a:lnTo>
                    <a:pt x="78148" y="5076"/>
                  </a:lnTo>
                  <a:lnTo>
                    <a:pt x="77844" y="5016"/>
                  </a:lnTo>
                  <a:lnTo>
                    <a:pt x="77814" y="5137"/>
                  </a:lnTo>
                  <a:lnTo>
                    <a:pt x="77723" y="5137"/>
                  </a:lnTo>
                  <a:lnTo>
                    <a:pt x="77480" y="4924"/>
                  </a:lnTo>
                  <a:cubicBezTo>
                    <a:pt x="77519" y="4865"/>
                    <a:pt x="77583" y="4832"/>
                    <a:pt x="77657" y="4832"/>
                  </a:cubicBezTo>
                  <a:cubicBezTo>
                    <a:pt x="77697" y="4832"/>
                    <a:pt x="77740" y="4842"/>
                    <a:pt x="77784" y="4864"/>
                  </a:cubicBezTo>
                  <a:cubicBezTo>
                    <a:pt x="77795" y="4869"/>
                    <a:pt x="77809" y="4872"/>
                    <a:pt x="77825" y="4872"/>
                  </a:cubicBezTo>
                  <a:cubicBezTo>
                    <a:pt x="77891" y="4872"/>
                    <a:pt x="77989" y="4827"/>
                    <a:pt x="78087" y="4803"/>
                  </a:cubicBezTo>
                  <a:lnTo>
                    <a:pt x="78087" y="4529"/>
                  </a:lnTo>
                  <a:lnTo>
                    <a:pt x="78300" y="4499"/>
                  </a:lnTo>
                  <a:lnTo>
                    <a:pt x="78179" y="4377"/>
                  </a:lnTo>
                  <a:lnTo>
                    <a:pt x="77784" y="4408"/>
                  </a:lnTo>
                  <a:lnTo>
                    <a:pt x="77692" y="4316"/>
                  </a:lnTo>
                  <a:lnTo>
                    <a:pt x="77784" y="4256"/>
                  </a:lnTo>
                  <a:lnTo>
                    <a:pt x="77632" y="4134"/>
                  </a:lnTo>
                  <a:lnTo>
                    <a:pt x="77632" y="4286"/>
                  </a:lnTo>
                  <a:lnTo>
                    <a:pt x="77571" y="4286"/>
                  </a:lnTo>
                  <a:lnTo>
                    <a:pt x="77540" y="4134"/>
                  </a:lnTo>
                  <a:cubicBezTo>
                    <a:pt x="77516" y="4134"/>
                    <a:pt x="77487" y="4139"/>
                    <a:pt x="77461" y="4139"/>
                  </a:cubicBezTo>
                  <a:cubicBezTo>
                    <a:pt x="77421" y="4139"/>
                    <a:pt x="77388" y="4128"/>
                    <a:pt x="77388" y="4073"/>
                  </a:cubicBezTo>
                  <a:lnTo>
                    <a:pt x="77297" y="4134"/>
                  </a:lnTo>
                  <a:lnTo>
                    <a:pt x="77480" y="4347"/>
                  </a:lnTo>
                  <a:lnTo>
                    <a:pt x="77480" y="4408"/>
                  </a:lnTo>
                  <a:lnTo>
                    <a:pt x="77145" y="4620"/>
                  </a:lnTo>
                  <a:lnTo>
                    <a:pt x="77024" y="4347"/>
                  </a:lnTo>
                  <a:lnTo>
                    <a:pt x="77084" y="4256"/>
                  </a:lnTo>
                  <a:cubicBezTo>
                    <a:pt x="77054" y="4134"/>
                    <a:pt x="76841" y="4104"/>
                    <a:pt x="76872" y="3921"/>
                  </a:cubicBezTo>
                  <a:lnTo>
                    <a:pt x="76811" y="3861"/>
                  </a:lnTo>
                  <a:lnTo>
                    <a:pt x="76841" y="3830"/>
                  </a:lnTo>
                  <a:lnTo>
                    <a:pt x="76902" y="3891"/>
                  </a:lnTo>
                  <a:lnTo>
                    <a:pt x="77024" y="3952"/>
                  </a:lnTo>
                  <a:lnTo>
                    <a:pt x="77236" y="3830"/>
                  </a:lnTo>
                  <a:lnTo>
                    <a:pt x="77419" y="4043"/>
                  </a:lnTo>
                  <a:cubicBezTo>
                    <a:pt x="77439" y="4053"/>
                    <a:pt x="77463" y="4053"/>
                    <a:pt x="77485" y="4053"/>
                  </a:cubicBezTo>
                  <a:lnTo>
                    <a:pt x="77485" y="4053"/>
                  </a:lnTo>
                  <a:cubicBezTo>
                    <a:pt x="77530" y="4053"/>
                    <a:pt x="77571" y="4053"/>
                    <a:pt x="77571" y="4134"/>
                  </a:cubicBezTo>
                  <a:lnTo>
                    <a:pt x="77632" y="4134"/>
                  </a:lnTo>
                  <a:lnTo>
                    <a:pt x="77632" y="3982"/>
                  </a:lnTo>
                  <a:lnTo>
                    <a:pt x="77844" y="3982"/>
                  </a:lnTo>
                  <a:lnTo>
                    <a:pt x="78057" y="3769"/>
                  </a:lnTo>
                  <a:lnTo>
                    <a:pt x="78057" y="3192"/>
                  </a:lnTo>
                  <a:lnTo>
                    <a:pt x="77875" y="3283"/>
                  </a:lnTo>
                  <a:lnTo>
                    <a:pt x="77784" y="3192"/>
                  </a:lnTo>
                  <a:lnTo>
                    <a:pt x="77662" y="3557"/>
                  </a:lnTo>
                  <a:lnTo>
                    <a:pt x="77540" y="3405"/>
                  </a:lnTo>
                  <a:lnTo>
                    <a:pt x="77236" y="3435"/>
                  </a:lnTo>
                  <a:lnTo>
                    <a:pt x="76993" y="3192"/>
                  </a:lnTo>
                  <a:lnTo>
                    <a:pt x="76841" y="3192"/>
                  </a:lnTo>
                  <a:lnTo>
                    <a:pt x="76811" y="3070"/>
                  </a:lnTo>
                  <a:lnTo>
                    <a:pt x="76689" y="3070"/>
                  </a:lnTo>
                  <a:cubicBezTo>
                    <a:pt x="76674" y="3131"/>
                    <a:pt x="76636" y="3139"/>
                    <a:pt x="76594" y="3139"/>
                  </a:cubicBezTo>
                  <a:cubicBezTo>
                    <a:pt x="76580" y="3139"/>
                    <a:pt x="76566" y="3138"/>
                    <a:pt x="76552" y="3138"/>
                  </a:cubicBezTo>
                  <a:cubicBezTo>
                    <a:pt x="76524" y="3138"/>
                    <a:pt x="76497" y="3141"/>
                    <a:pt x="76477" y="3161"/>
                  </a:cubicBezTo>
                  <a:lnTo>
                    <a:pt x="76446" y="3344"/>
                  </a:lnTo>
                  <a:lnTo>
                    <a:pt x="76294" y="3253"/>
                  </a:lnTo>
                  <a:lnTo>
                    <a:pt x="76203" y="3435"/>
                  </a:lnTo>
                  <a:cubicBezTo>
                    <a:pt x="76189" y="3437"/>
                    <a:pt x="76176" y="3438"/>
                    <a:pt x="76165" y="3438"/>
                  </a:cubicBezTo>
                  <a:cubicBezTo>
                    <a:pt x="76025" y="3438"/>
                    <a:pt x="76046" y="3278"/>
                    <a:pt x="75990" y="3222"/>
                  </a:cubicBezTo>
                  <a:lnTo>
                    <a:pt x="75899" y="3283"/>
                  </a:lnTo>
                  <a:cubicBezTo>
                    <a:pt x="75869" y="3253"/>
                    <a:pt x="75869" y="3222"/>
                    <a:pt x="75869" y="3222"/>
                  </a:cubicBezTo>
                  <a:cubicBezTo>
                    <a:pt x="75899" y="3161"/>
                    <a:pt x="75899" y="3101"/>
                    <a:pt x="75929" y="3070"/>
                  </a:cubicBezTo>
                  <a:lnTo>
                    <a:pt x="75929" y="2614"/>
                  </a:lnTo>
                  <a:lnTo>
                    <a:pt x="76385" y="2493"/>
                  </a:lnTo>
                  <a:lnTo>
                    <a:pt x="76294" y="2857"/>
                  </a:lnTo>
                  <a:lnTo>
                    <a:pt x="76416" y="2979"/>
                  </a:lnTo>
                  <a:lnTo>
                    <a:pt x="76477" y="2918"/>
                  </a:lnTo>
                  <a:lnTo>
                    <a:pt x="76598" y="2979"/>
                  </a:lnTo>
                  <a:cubicBezTo>
                    <a:pt x="76628" y="2918"/>
                    <a:pt x="76659" y="2827"/>
                    <a:pt x="76659" y="2766"/>
                  </a:cubicBezTo>
                  <a:cubicBezTo>
                    <a:pt x="76659" y="2675"/>
                    <a:pt x="76659" y="2614"/>
                    <a:pt x="76628" y="2554"/>
                  </a:cubicBezTo>
                  <a:lnTo>
                    <a:pt x="76477" y="2493"/>
                  </a:lnTo>
                  <a:lnTo>
                    <a:pt x="76477" y="2462"/>
                  </a:lnTo>
                  <a:lnTo>
                    <a:pt x="76963" y="2462"/>
                  </a:lnTo>
                  <a:lnTo>
                    <a:pt x="76963" y="2584"/>
                  </a:lnTo>
                  <a:cubicBezTo>
                    <a:pt x="77000" y="2600"/>
                    <a:pt x="77034" y="2607"/>
                    <a:pt x="77065" y="2607"/>
                  </a:cubicBezTo>
                  <a:cubicBezTo>
                    <a:pt x="77212" y="2607"/>
                    <a:pt x="77304" y="2462"/>
                    <a:pt x="77480" y="2462"/>
                  </a:cubicBezTo>
                  <a:lnTo>
                    <a:pt x="77905" y="2918"/>
                  </a:lnTo>
                  <a:lnTo>
                    <a:pt x="77966" y="2705"/>
                  </a:lnTo>
                  <a:lnTo>
                    <a:pt x="78087" y="2675"/>
                  </a:lnTo>
                  <a:lnTo>
                    <a:pt x="77996" y="2462"/>
                  </a:lnTo>
                  <a:lnTo>
                    <a:pt x="78270" y="2432"/>
                  </a:lnTo>
                  <a:lnTo>
                    <a:pt x="78148" y="2310"/>
                  </a:lnTo>
                  <a:cubicBezTo>
                    <a:pt x="78118" y="2341"/>
                    <a:pt x="78057" y="2371"/>
                    <a:pt x="77996" y="2371"/>
                  </a:cubicBezTo>
                  <a:lnTo>
                    <a:pt x="77875" y="2371"/>
                  </a:lnTo>
                  <a:cubicBezTo>
                    <a:pt x="77966" y="2158"/>
                    <a:pt x="77936" y="1946"/>
                    <a:pt x="77753" y="1794"/>
                  </a:cubicBezTo>
                  <a:lnTo>
                    <a:pt x="77753" y="1794"/>
                  </a:lnTo>
                  <a:lnTo>
                    <a:pt x="77814" y="2098"/>
                  </a:lnTo>
                  <a:cubicBezTo>
                    <a:pt x="77761" y="2082"/>
                    <a:pt x="77712" y="2075"/>
                    <a:pt x="77665" y="2075"/>
                  </a:cubicBezTo>
                  <a:cubicBezTo>
                    <a:pt x="77445" y="2075"/>
                    <a:pt x="77285" y="2224"/>
                    <a:pt x="77084" y="2250"/>
                  </a:cubicBezTo>
                  <a:lnTo>
                    <a:pt x="77024" y="2462"/>
                  </a:lnTo>
                  <a:lnTo>
                    <a:pt x="76872" y="2037"/>
                  </a:lnTo>
                  <a:lnTo>
                    <a:pt x="76689" y="2098"/>
                  </a:lnTo>
                  <a:lnTo>
                    <a:pt x="76689" y="1946"/>
                  </a:lnTo>
                  <a:lnTo>
                    <a:pt x="76628" y="1885"/>
                  </a:lnTo>
                  <a:lnTo>
                    <a:pt x="76689" y="1854"/>
                  </a:lnTo>
                  <a:lnTo>
                    <a:pt x="76628" y="1459"/>
                  </a:lnTo>
                  <a:lnTo>
                    <a:pt x="76628" y="1459"/>
                  </a:lnTo>
                  <a:lnTo>
                    <a:pt x="76841" y="1550"/>
                  </a:lnTo>
                  <a:lnTo>
                    <a:pt x="76872" y="1216"/>
                  </a:lnTo>
                  <a:lnTo>
                    <a:pt x="76963" y="1307"/>
                  </a:lnTo>
                  <a:lnTo>
                    <a:pt x="77024" y="1247"/>
                  </a:lnTo>
                  <a:cubicBezTo>
                    <a:pt x="77076" y="1299"/>
                    <a:pt x="77124" y="1319"/>
                    <a:pt x="77172" y="1319"/>
                  </a:cubicBezTo>
                  <a:cubicBezTo>
                    <a:pt x="77263" y="1319"/>
                    <a:pt x="77349" y="1246"/>
                    <a:pt x="77449" y="1186"/>
                  </a:cubicBezTo>
                  <a:lnTo>
                    <a:pt x="77145" y="1003"/>
                  </a:lnTo>
                  <a:lnTo>
                    <a:pt x="77024" y="1155"/>
                  </a:lnTo>
                  <a:lnTo>
                    <a:pt x="76720" y="943"/>
                  </a:lnTo>
                  <a:lnTo>
                    <a:pt x="76507" y="1125"/>
                  </a:lnTo>
                  <a:lnTo>
                    <a:pt x="76355" y="882"/>
                  </a:lnTo>
                  <a:lnTo>
                    <a:pt x="76021" y="973"/>
                  </a:lnTo>
                  <a:lnTo>
                    <a:pt x="76112" y="1520"/>
                  </a:lnTo>
                  <a:cubicBezTo>
                    <a:pt x="76264" y="1520"/>
                    <a:pt x="76416" y="1520"/>
                    <a:pt x="76568" y="1581"/>
                  </a:cubicBezTo>
                  <a:lnTo>
                    <a:pt x="76325" y="1854"/>
                  </a:lnTo>
                  <a:lnTo>
                    <a:pt x="76112" y="1733"/>
                  </a:lnTo>
                  <a:lnTo>
                    <a:pt x="76173" y="2067"/>
                  </a:lnTo>
                  <a:lnTo>
                    <a:pt x="76021" y="2067"/>
                  </a:lnTo>
                  <a:lnTo>
                    <a:pt x="75990" y="1824"/>
                  </a:lnTo>
                  <a:cubicBezTo>
                    <a:pt x="75929" y="1915"/>
                    <a:pt x="75899" y="1976"/>
                    <a:pt x="75869" y="2037"/>
                  </a:cubicBezTo>
                  <a:cubicBezTo>
                    <a:pt x="75838" y="2098"/>
                    <a:pt x="75777" y="2158"/>
                    <a:pt x="75717" y="2250"/>
                  </a:cubicBezTo>
                  <a:lnTo>
                    <a:pt x="75625" y="2128"/>
                  </a:lnTo>
                  <a:lnTo>
                    <a:pt x="75291" y="2158"/>
                  </a:lnTo>
                  <a:lnTo>
                    <a:pt x="75261" y="2006"/>
                  </a:lnTo>
                  <a:lnTo>
                    <a:pt x="74866" y="2006"/>
                  </a:lnTo>
                  <a:lnTo>
                    <a:pt x="74835" y="1854"/>
                  </a:lnTo>
                  <a:lnTo>
                    <a:pt x="74714" y="1854"/>
                  </a:lnTo>
                  <a:cubicBezTo>
                    <a:pt x="74683" y="1885"/>
                    <a:pt x="74683" y="1885"/>
                    <a:pt x="74653" y="1915"/>
                  </a:cubicBezTo>
                  <a:lnTo>
                    <a:pt x="74622" y="1885"/>
                  </a:lnTo>
                  <a:lnTo>
                    <a:pt x="74683" y="1854"/>
                  </a:lnTo>
                  <a:cubicBezTo>
                    <a:pt x="74714" y="1763"/>
                    <a:pt x="74774" y="1702"/>
                    <a:pt x="74774" y="1642"/>
                  </a:cubicBezTo>
                  <a:lnTo>
                    <a:pt x="75200" y="1398"/>
                  </a:lnTo>
                  <a:lnTo>
                    <a:pt x="75625" y="1550"/>
                  </a:lnTo>
                  <a:lnTo>
                    <a:pt x="75777" y="1307"/>
                  </a:lnTo>
                  <a:cubicBezTo>
                    <a:pt x="75990" y="1368"/>
                    <a:pt x="75838" y="1459"/>
                    <a:pt x="75838" y="1520"/>
                  </a:cubicBezTo>
                  <a:cubicBezTo>
                    <a:pt x="76021" y="1490"/>
                    <a:pt x="76021" y="1490"/>
                    <a:pt x="75990" y="1247"/>
                  </a:cubicBezTo>
                  <a:lnTo>
                    <a:pt x="75686" y="1003"/>
                  </a:lnTo>
                  <a:cubicBezTo>
                    <a:pt x="75634" y="998"/>
                    <a:pt x="75582" y="996"/>
                    <a:pt x="75530" y="996"/>
                  </a:cubicBezTo>
                  <a:cubicBezTo>
                    <a:pt x="75278" y="996"/>
                    <a:pt x="75026" y="1055"/>
                    <a:pt x="74774" y="1155"/>
                  </a:cubicBezTo>
                  <a:lnTo>
                    <a:pt x="74440" y="1034"/>
                  </a:lnTo>
                  <a:lnTo>
                    <a:pt x="74592" y="639"/>
                  </a:lnTo>
                  <a:lnTo>
                    <a:pt x="74136" y="395"/>
                  </a:lnTo>
                  <a:lnTo>
                    <a:pt x="74075" y="517"/>
                  </a:lnTo>
                  <a:cubicBezTo>
                    <a:pt x="73954" y="426"/>
                    <a:pt x="74075" y="335"/>
                    <a:pt x="74075" y="243"/>
                  </a:cubicBezTo>
                  <a:lnTo>
                    <a:pt x="739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6" name="Google Shape;10226;p17"/>
            <p:cNvSpPr/>
            <p:nvPr/>
          </p:nvSpPr>
          <p:spPr>
            <a:xfrm>
              <a:off x="2281081" y="2794748"/>
              <a:ext cx="17013" cy="30949"/>
            </a:xfrm>
            <a:custGeom>
              <a:avLst/>
              <a:gdLst/>
              <a:ahLst/>
              <a:cxnLst/>
              <a:rect l="l" t="t" r="r" b="b"/>
              <a:pathLst>
                <a:path w="1187" h="2159" extrusionOk="0">
                  <a:moveTo>
                    <a:pt x="168" y="654"/>
                  </a:moveTo>
                  <a:lnTo>
                    <a:pt x="214" y="669"/>
                  </a:lnTo>
                  <a:lnTo>
                    <a:pt x="183" y="669"/>
                  </a:lnTo>
                  <a:lnTo>
                    <a:pt x="168" y="654"/>
                  </a:lnTo>
                  <a:close/>
                  <a:moveTo>
                    <a:pt x="700" y="1033"/>
                  </a:moveTo>
                  <a:lnTo>
                    <a:pt x="700" y="1064"/>
                  </a:lnTo>
                  <a:lnTo>
                    <a:pt x="639" y="1064"/>
                  </a:lnTo>
                  <a:lnTo>
                    <a:pt x="639" y="1033"/>
                  </a:lnTo>
                  <a:close/>
                  <a:moveTo>
                    <a:pt x="791" y="1277"/>
                  </a:moveTo>
                  <a:lnTo>
                    <a:pt x="791" y="1307"/>
                  </a:lnTo>
                  <a:lnTo>
                    <a:pt x="700" y="1307"/>
                  </a:lnTo>
                  <a:lnTo>
                    <a:pt x="700" y="1277"/>
                  </a:lnTo>
                  <a:close/>
                  <a:moveTo>
                    <a:pt x="791" y="1429"/>
                  </a:moveTo>
                  <a:lnTo>
                    <a:pt x="791" y="1459"/>
                  </a:lnTo>
                  <a:lnTo>
                    <a:pt x="700" y="1459"/>
                  </a:lnTo>
                  <a:lnTo>
                    <a:pt x="700" y="1429"/>
                  </a:lnTo>
                  <a:close/>
                  <a:moveTo>
                    <a:pt x="852" y="0"/>
                  </a:moveTo>
                  <a:lnTo>
                    <a:pt x="518" y="30"/>
                  </a:lnTo>
                  <a:lnTo>
                    <a:pt x="366" y="213"/>
                  </a:lnTo>
                  <a:lnTo>
                    <a:pt x="305" y="486"/>
                  </a:lnTo>
                  <a:lnTo>
                    <a:pt x="335" y="486"/>
                  </a:lnTo>
                  <a:lnTo>
                    <a:pt x="335" y="578"/>
                  </a:lnTo>
                  <a:lnTo>
                    <a:pt x="305" y="578"/>
                  </a:lnTo>
                  <a:lnTo>
                    <a:pt x="305" y="486"/>
                  </a:lnTo>
                  <a:lnTo>
                    <a:pt x="122" y="213"/>
                  </a:lnTo>
                  <a:lnTo>
                    <a:pt x="122" y="608"/>
                  </a:lnTo>
                  <a:lnTo>
                    <a:pt x="1" y="730"/>
                  </a:lnTo>
                  <a:lnTo>
                    <a:pt x="396" y="1033"/>
                  </a:lnTo>
                  <a:cubicBezTo>
                    <a:pt x="396" y="1033"/>
                    <a:pt x="426" y="1064"/>
                    <a:pt x="426" y="1094"/>
                  </a:cubicBezTo>
                  <a:lnTo>
                    <a:pt x="366" y="1185"/>
                  </a:lnTo>
                  <a:lnTo>
                    <a:pt x="609" y="1641"/>
                  </a:lnTo>
                  <a:lnTo>
                    <a:pt x="791" y="1641"/>
                  </a:lnTo>
                  <a:lnTo>
                    <a:pt x="700" y="1763"/>
                  </a:lnTo>
                  <a:lnTo>
                    <a:pt x="882" y="2158"/>
                  </a:lnTo>
                  <a:cubicBezTo>
                    <a:pt x="1034" y="2006"/>
                    <a:pt x="791" y="1915"/>
                    <a:pt x="852" y="1763"/>
                  </a:cubicBezTo>
                  <a:cubicBezTo>
                    <a:pt x="913" y="1611"/>
                    <a:pt x="943" y="1489"/>
                    <a:pt x="943" y="1337"/>
                  </a:cubicBezTo>
                  <a:cubicBezTo>
                    <a:pt x="943" y="1185"/>
                    <a:pt x="1065" y="1094"/>
                    <a:pt x="1186" y="1003"/>
                  </a:cubicBezTo>
                  <a:lnTo>
                    <a:pt x="913" y="730"/>
                  </a:lnTo>
                  <a:lnTo>
                    <a:pt x="974" y="638"/>
                  </a:lnTo>
                  <a:cubicBezTo>
                    <a:pt x="974" y="517"/>
                    <a:pt x="943" y="426"/>
                    <a:pt x="974" y="365"/>
                  </a:cubicBezTo>
                  <a:cubicBezTo>
                    <a:pt x="1004" y="274"/>
                    <a:pt x="1004" y="182"/>
                    <a:pt x="1004" y="91"/>
                  </a:cubicBezTo>
                  <a:lnTo>
                    <a:pt x="8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7" name="Google Shape;10227;p17"/>
            <p:cNvSpPr/>
            <p:nvPr/>
          </p:nvSpPr>
          <p:spPr>
            <a:xfrm>
              <a:off x="2274545" y="2754653"/>
              <a:ext cx="20065" cy="23552"/>
            </a:xfrm>
            <a:custGeom>
              <a:avLst/>
              <a:gdLst/>
              <a:ahLst/>
              <a:cxnLst/>
              <a:rect l="l" t="t" r="r" b="b"/>
              <a:pathLst>
                <a:path w="1400" h="1643" extrusionOk="0">
                  <a:moveTo>
                    <a:pt x="852" y="1"/>
                  </a:moveTo>
                  <a:lnTo>
                    <a:pt x="943" y="213"/>
                  </a:lnTo>
                  <a:cubicBezTo>
                    <a:pt x="913" y="426"/>
                    <a:pt x="700" y="457"/>
                    <a:pt x="639" y="578"/>
                  </a:cubicBezTo>
                  <a:lnTo>
                    <a:pt x="457" y="517"/>
                  </a:lnTo>
                  <a:lnTo>
                    <a:pt x="518" y="457"/>
                  </a:lnTo>
                  <a:lnTo>
                    <a:pt x="366" y="274"/>
                  </a:lnTo>
                  <a:lnTo>
                    <a:pt x="123" y="274"/>
                  </a:lnTo>
                  <a:lnTo>
                    <a:pt x="123" y="639"/>
                  </a:lnTo>
                  <a:lnTo>
                    <a:pt x="335" y="548"/>
                  </a:lnTo>
                  <a:lnTo>
                    <a:pt x="427" y="791"/>
                  </a:lnTo>
                  <a:lnTo>
                    <a:pt x="305" y="730"/>
                  </a:lnTo>
                  <a:lnTo>
                    <a:pt x="1" y="1034"/>
                  </a:lnTo>
                  <a:lnTo>
                    <a:pt x="335" y="1277"/>
                  </a:lnTo>
                  <a:lnTo>
                    <a:pt x="335" y="1429"/>
                  </a:lnTo>
                  <a:cubicBezTo>
                    <a:pt x="396" y="1460"/>
                    <a:pt x="427" y="1460"/>
                    <a:pt x="487" y="1520"/>
                  </a:cubicBezTo>
                  <a:cubicBezTo>
                    <a:pt x="548" y="1551"/>
                    <a:pt x="578" y="1581"/>
                    <a:pt x="639" y="1642"/>
                  </a:cubicBezTo>
                  <a:lnTo>
                    <a:pt x="1004" y="1338"/>
                  </a:lnTo>
                  <a:lnTo>
                    <a:pt x="1004" y="1186"/>
                  </a:lnTo>
                  <a:lnTo>
                    <a:pt x="1308" y="973"/>
                  </a:lnTo>
                  <a:cubicBezTo>
                    <a:pt x="1186" y="882"/>
                    <a:pt x="1095" y="821"/>
                    <a:pt x="1034" y="730"/>
                  </a:cubicBezTo>
                  <a:cubicBezTo>
                    <a:pt x="1004" y="700"/>
                    <a:pt x="1034" y="609"/>
                    <a:pt x="1034" y="548"/>
                  </a:cubicBezTo>
                  <a:lnTo>
                    <a:pt x="1278" y="457"/>
                  </a:lnTo>
                  <a:lnTo>
                    <a:pt x="1399" y="213"/>
                  </a:lnTo>
                  <a:lnTo>
                    <a:pt x="1126" y="213"/>
                  </a:lnTo>
                  <a:lnTo>
                    <a:pt x="10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8" name="Google Shape;10228;p17"/>
            <p:cNvSpPr/>
            <p:nvPr/>
          </p:nvSpPr>
          <p:spPr>
            <a:xfrm>
              <a:off x="2257991" y="2952906"/>
              <a:ext cx="23978" cy="19195"/>
            </a:xfrm>
            <a:custGeom>
              <a:avLst/>
              <a:gdLst/>
              <a:ahLst/>
              <a:cxnLst/>
              <a:rect l="l" t="t" r="r" b="b"/>
              <a:pathLst>
                <a:path w="1673" h="1339" extrusionOk="0">
                  <a:moveTo>
                    <a:pt x="183" y="1"/>
                  </a:moveTo>
                  <a:lnTo>
                    <a:pt x="1" y="92"/>
                  </a:lnTo>
                  <a:lnTo>
                    <a:pt x="153" y="153"/>
                  </a:lnTo>
                  <a:lnTo>
                    <a:pt x="244" y="517"/>
                  </a:lnTo>
                  <a:lnTo>
                    <a:pt x="548" y="396"/>
                  </a:lnTo>
                  <a:lnTo>
                    <a:pt x="548" y="396"/>
                  </a:lnTo>
                  <a:cubicBezTo>
                    <a:pt x="609" y="578"/>
                    <a:pt x="487" y="730"/>
                    <a:pt x="457" y="912"/>
                  </a:cubicBezTo>
                  <a:lnTo>
                    <a:pt x="335" y="943"/>
                  </a:lnTo>
                  <a:lnTo>
                    <a:pt x="335" y="1338"/>
                  </a:lnTo>
                  <a:lnTo>
                    <a:pt x="548" y="1277"/>
                  </a:lnTo>
                  <a:cubicBezTo>
                    <a:pt x="578" y="1186"/>
                    <a:pt x="609" y="1064"/>
                    <a:pt x="609" y="943"/>
                  </a:cubicBezTo>
                  <a:cubicBezTo>
                    <a:pt x="639" y="882"/>
                    <a:pt x="670" y="852"/>
                    <a:pt x="730" y="821"/>
                  </a:cubicBezTo>
                  <a:lnTo>
                    <a:pt x="791" y="821"/>
                  </a:lnTo>
                  <a:lnTo>
                    <a:pt x="1095" y="730"/>
                  </a:lnTo>
                  <a:lnTo>
                    <a:pt x="1156" y="882"/>
                  </a:lnTo>
                  <a:lnTo>
                    <a:pt x="1247" y="882"/>
                  </a:lnTo>
                  <a:lnTo>
                    <a:pt x="1278" y="609"/>
                  </a:lnTo>
                  <a:lnTo>
                    <a:pt x="1308" y="609"/>
                  </a:lnTo>
                  <a:lnTo>
                    <a:pt x="1460" y="821"/>
                  </a:lnTo>
                  <a:cubicBezTo>
                    <a:pt x="1430" y="882"/>
                    <a:pt x="1430" y="943"/>
                    <a:pt x="1430" y="1034"/>
                  </a:cubicBezTo>
                  <a:cubicBezTo>
                    <a:pt x="1460" y="1095"/>
                    <a:pt x="1490" y="1156"/>
                    <a:pt x="1551" y="1247"/>
                  </a:cubicBezTo>
                  <a:cubicBezTo>
                    <a:pt x="1673" y="1156"/>
                    <a:pt x="1642" y="1064"/>
                    <a:pt x="1612" y="973"/>
                  </a:cubicBezTo>
                  <a:cubicBezTo>
                    <a:pt x="1551" y="912"/>
                    <a:pt x="1521" y="852"/>
                    <a:pt x="1642" y="821"/>
                  </a:cubicBezTo>
                  <a:lnTo>
                    <a:pt x="1369" y="457"/>
                  </a:lnTo>
                  <a:lnTo>
                    <a:pt x="1308" y="517"/>
                  </a:lnTo>
                  <a:lnTo>
                    <a:pt x="1186" y="365"/>
                  </a:lnTo>
                  <a:lnTo>
                    <a:pt x="791" y="609"/>
                  </a:lnTo>
                  <a:lnTo>
                    <a:pt x="670" y="244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9" name="Google Shape;10229;p17"/>
            <p:cNvSpPr/>
            <p:nvPr/>
          </p:nvSpPr>
          <p:spPr>
            <a:xfrm>
              <a:off x="2291974" y="2763369"/>
              <a:ext cx="13960" cy="15654"/>
            </a:xfrm>
            <a:custGeom>
              <a:avLst/>
              <a:gdLst/>
              <a:ahLst/>
              <a:cxnLst/>
              <a:rect l="l" t="t" r="r" b="b"/>
              <a:pathLst>
                <a:path w="974" h="1092" extrusionOk="0">
                  <a:moveTo>
                    <a:pt x="366" y="456"/>
                  </a:moveTo>
                  <a:lnTo>
                    <a:pt x="366" y="548"/>
                  </a:lnTo>
                  <a:lnTo>
                    <a:pt x="335" y="548"/>
                  </a:lnTo>
                  <a:lnTo>
                    <a:pt x="335" y="456"/>
                  </a:lnTo>
                  <a:close/>
                  <a:moveTo>
                    <a:pt x="578" y="305"/>
                  </a:moveTo>
                  <a:cubicBezTo>
                    <a:pt x="639" y="426"/>
                    <a:pt x="761" y="335"/>
                    <a:pt x="852" y="426"/>
                  </a:cubicBezTo>
                  <a:lnTo>
                    <a:pt x="821" y="548"/>
                  </a:lnTo>
                  <a:lnTo>
                    <a:pt x="548" y="426"/>
                  </a:lnTo>
                  <a:lnTo>
                    <a:pt x="548" y="335"/>
                  </a:lnTo>
                  <a:lnTo>
                    <a:pt x="578" y="305"/>
                  </a:lnTo>
                  <a:close/>
                  <a:moveTo>
                    <a:pt x="548" y="1"/>
                  </a:moveTo>
                  <a:cubicBezTo>
                    <a:pt x="457" y="61"/>
                    <a:pt x="366" y="122"/>
                    <a:pt x="274" y="183"/>
                  </a:cubicBezTo>
                  <a:cubicBezTo>
                    <a:pt x="214" y="244"/>
                    <a:pt x="153" y="335"/>
                    <a:pt x="122" y="426"/>
                  </a:cubicBezTo>
                  <a:lnTo>
                    <a:pt x="183" y="578"/>
                  </a:lnTo>
                  <a:lnTo>
                    <a:pt x="31" y="639"/>
                  </a:lnTo>
                  <a:lnTo>
                    <a:pt x="1" y="1064"/>
                  </a:lnTo>
                  <a:lnTo>
                    <a:pt x="183" y="1064"/>
                  </a:lnTo>
                  <a:cubicBezTo>
                    <a:pt x="244" y="943"/>
                    <a:pt x="305" y="821"/>
                    <a:pt x="305" y="700"/>
                  </a:cubicBezTo>
                  <a:cubicBezTo>
                    <a:pt x="305" y="700"/>
                    <a:pt x="274" y="669"/>
                    <a:pt x="244" y="669"/>
                  </a:cubicBezTo>
                  <a:lnTo>
                    <a:pt x="274" y="639"/>
                  </a:lnTo>
                  <a:lnTo>
                    <a:pt x="305" y="700"/>
                  </a:lnTo>
                  <a:lnTo>
                    <a:pt x="670" y="700"/>
                  </a:lnTo>
                  <a:cubicBezTo>
                    <a:pt x="548" y="821"/>
                    <a:pt x="457" y="882"/>
                    <a:pt x="396" y="943"/>
                  </a:cubicBezTo>
                  <a:cubicBezTo>
                    <a:pt x="366" y="973"/>
                    <a:pt x="305" y="1034"/>
                    <a:pt x="274" y="1064"/>
                  </a:cubicBezTo>
                  <a:cubicBezTo>
                    <a:pt x="370" y="1078"/>
                    <a:pt x="453" y="1092"/>
                    <a:pt x="526" y="1092"/>
                  </a:cubicBezTo>
                  <a:cubicBezTo>
                    <a:pt x="617" y="1092"/>
                    <a:pt x="693" y="1071"/>
                    <a:pt x="761" y="1004"/>
                  </a:cubicBezTo>
                  <a:lnTo>
                    <a:pt x="791" y="760"/>
                  </a:lnTo>
                  <a:lnTo>
                    <a:pt x="973" y="852"/>
                  </a:lnTo>
                  <a:lnTo>
                    <a:pt x="973" y="213"/>
                  </a:lnTo>
                  <a:lnTo>
                    <a:pt x="700" y="31"/>
                  </a:lnTo>
                  <a:cubicBezTo>
                    <a:pt x="700" y="61"/>
                    <a:pt x="670" y="61"/>
                    <a:pt x="670" y="92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0" name="Google Shape;10230;p17"/>
            <p:cNvSpPr/>
            <p:nvPr/>
          </p:nvSpPr>
          <p:spPr>
            <a:xfrm>
              <a:off x="2410905" y="2672743"/>
              <a:ext cx="17887" cy="13088"/>
            </a:xfrm>
            <a:custGeom>
              <a:avLst/>
              <a:gdLst/>
              <a:ahLst/>
              <a:cxnLst/>
              <a:rect l="l" t="t" r="r" b="b"/>
              <a:pathLst>
                <a:path w="1248" h="913" extrusionOk="0">
                  <a:moveTo>
                    <a:pt x="335" y="304"/>
                  </a:moveTo>
                  <a:lnTo>
                    <a:pt x="335" y="365"/>
                  </a:lnTo>
                  <a:lnTo>
                    <a:pt x="305" y="365"/>
                  </a:lnTo>
                  <a:lnTo>
                    <a:pt x="305" y="304"/>
                  </a:lnTo>
                  <a:close/>
                  <a:moveTo>
                    <a:pt x="305" y="0"/>
                  </a:moveTo>
                  <a:lnTo>
                    <a:pt x="1" y="335"/>
                  </a:lnTo>
                  <a:lnTo>
                    <a:pt x="62" y="517"/>
                  </a:lnTo>
                  <a:lnTo>
                    <a:pt x="396" y="608"/>
                  </a:lnTo>
                  <a:lnTo>
                    <a:pt x="274" y="791"/>
                  </a:lnTo>
                  <a:lnTo>
                    <a:pt x="305" y="821"/>
                  </a:lnTo>
                  <a:lnTo>
                    <a:pt x="426" y="760"/>
                  </a:lnTo>
                  <a:lnTo>
                    <a:pt x="639" y="821"/>
                  </a:lnTo>
                  <a:cubicBezTo>
                    <a:pt x="665" y="742"/>
                    <a:pt x="692" y="663"/>
                    <a:pt x="797" y="663"/>
                  </a:cubicBezTo>
                  <a:cubicBezTo>
                    <a:pt x="813" y="663"/>
                    <a:pt x="832" y="665"/>
                    <a:pt x="852" y="669"/>
                  </a:cubicBezTo>
                  <a:lnTo>
                    <a:pt x="882" y="912"/>
                  </a:lnTo>
                  <a:lnTo>
                    <a:pt x="1004" y="821"/>
                  </a:lnTo>
                  <a:lnTo>
                    <a:pt x="1156" y="912"/>
                  </a:lnTo>
                  <a:lnTo>
                    <a:pt x="1247" y="669"/>
                  </a:lnTo>
                  <a:lnTo>
                    <a:pt x="913" y="243"/>
                  </a:lnTo>
                  <a:lnTo>
                    <a:pt x="730" y="304"/>
                  </a:lnTo>
                  <a:lnTo>
                    <a:pt x="700" y="91"/>
                  </a:lnTo>
                  <a:cubicBezTo>
                    <a:pt x="659" y="71"/>
                    <a:pt x="616" y="68"/>
                    <a:pt x="570" y="68"/>
                  </a:cubicBezTo>
                  <a:cubicBezTo>
                    <a:pt x="548" y="68"/>
                    <a:pt x="525" y="69"/>
                    <a:pt x="502" y="69"/>
                  </a:cubicBezTo>
                  <a:cubicBezTo>
                    <a:pt x="434" y="69"/>
                    <a:pt x="366" y="61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1" name="Google Shape;10231;p17"/>
            <p:cNvSpPr/>
            <p:nvPr/>
          </p:nvSpPr>
          <p:spPr>
            <a:xfrm>
              <a:off x="3380226" y="2786463"/>
              <a:ext cx="24408" cy="20055"/>
            </a:xfrm>
            <a:custGeom>
              <a:avLst/>
              <a:gdLst/>
              <a:ahLst/>
              <a:cxnLst/>
              <a:rect l="l" t="t" r="r" b="b"/>
              <a:pathLst>
                <a:path w="1703" h="1399" extrusionOk="0">
                  <a:moveTo>
                    <a:pt x="791" y="365"/>
                  </a:moveTo>
                  <a:lnTo>
                    <a:pt x="578" y="608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657" y="544"/>
                    <a:pt x="724" y="454"/>
                    <a:pt x="791" y="365"/>
                  </a:cubicBezTo>
                  <a:close/>
                  <a:moveTo>
                    <a:pt x="1338" y="1"/>
                  </a:moveTo>
                  <a:lnTo>
                    <a:pt x="1398" y="122"/>
                  </a:lnTo>
                  <a:lnTo>
                    <a:pt x="1307" y="183"/>
                  </a:lnTo>
                  <a:cubicBezTo>
                    <a:pt x="1280" y="183"/>
                    <a:pt x="1253" y="181"/>
                    <a:pt x="1225" y="181"/>
                  </a:cubicBezTo>
                  <a:cubicBezTo>
                    <a:pt x="1124" y="181"/>
                    <a:pt x="1003" y="200"/>
                    <a:pt x="791" y="365"/>
                  </a:cubicBezTo>
                  <a:cubicBezTo>
                    <a:pt x="791" y="365"/>
                    <a:pt x="791" y="365"/>
                    <a:pt x="791" y="365"/>
                  </a:cubicBezTo>
                  <a:lnTo>
                    <a:pt x="791" y="365"/>
                  </a:lnTo>
                  <a:cubicBezTo>
                    <a:pt x="639" y="639"/>
                    <a:pt x="669" y="639"/>
                    <a:pt x="669" y="639"/>
                  </a:cubicBezTo>
                  <a:lnTo>
                    <a:pt x="639" y="669"/>
                  </a:lnTo>
                  <a:lnTo>
                    <a:pt x="590" y="621"/>
                  </a:lnTo>
                  <a:lnTo>
                    <a:pt x="590" y="621"/>
                  </a:lnTo>
                  <a:cubicBezTo>
                    <a:pt x="566" y="649"/>
                    <a:pt x="541" y="675"/>
                    <a:pt x="517" y="700"/>
                  </a:cubicBezTo>
                  <a:cubicBezTo>
                    <a:pt x="365" y="852"/>
                    <a:pt x="183" y="973"/>
                    <a:pt x="31" y="1095"/>
                  </a:cubicBezTo>
                  <a:lnTo>
                    <a:pt x="91" y="1186"/>
                  </a:lnTo>
                  <a:lnTo>
                    <a:pt x="0" y="1277"/>
                  </a:lnTo>
                  <a:lnTo>
                    <a:pt x="274" y="1399"/>
                  </a:lnTo>
                  <a:lnTo>
                    <a:pt x="183" y="1277"/>
                  </a:lnTo>
                  <a:cubicBezTo>
                    <a:pt x="213" y="943"/>
                    <a:pt x="547" y="1004"/>
                    <a:pt x="730" y="852"/>
                  </a:cubicBezTo>
                  <a:cubicBezTo>
                    <a:pt x="839" y="852"/>
                    <a:pt x="776" y="1073"/>
                    <a:pt x="918" y="1073"/>
                  </a:cubicBezTo>
                  <a:cubicBezTo>
                    <a:pt x="933" y="1073"/>
                    <a:pt x="952" y="1070"/>
                    <a:pt x="973" y="1064"/>
                  </a:cubicBezTo>
                  <a:lnTo>
                    <a:pt x="943" y="669"/>
                  </a:lnTo>
                  <a:lnTo>
                    <a:pt x="1095" y="426"/>
                  </a:lnTo>
                  <a:lnTo>
                    <a:pt x="1338" y="517"/>
                  </a:lnTo>
                  <a:lnTo>
                    <a:pt x="1520" y="304"/>
                  </a:lnTo>
                  <a:lnTo>
                    <a:pt x="1702" y="396"/>
                  </a:lnTo>
                  <a:lnTo>
                    <a:pt x="17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2" name="Google Shape;10232;p17"/>
            <p:cNvSpPr/>
            <p:nvPr/>
          </p:nvSpPr>
          <p:spPr>
            <a:xfrm>
              <a:off x="3443834" y="2927204"/>
              <a:ext cx="27017" cy="14392"/>
            </a:xfrm>
            <a:custGeom>
              <a:avLst/>
              <a:gdLst/>
              <a:ahLst/>
              <a:cxnLst/>
              <a:rect l="l" t="t" r="r" b="b"/>
              <a:pathLst>
                <a:path w="1885" h="1004" extrusionOk="0">
                  <a:moveTo>
                    <a:pt x="152" y="0"/>
                  </a:moveTo>
                  <a:lnTo>
                    <a:pt x="122" y="152"/>
                  </a:lnTo>
                  <a:lnTo>
                    <a:pt x="0" y="91"/>
                  </a:lnTo>
                  <a:lnTo>
                    <a:pt x="0" y="213"/>
                  </a:lnTo>
                  <a:lnTo>
                    <a:pt x="274" y="304"/>
                  </a:lnTo>
                  <a:cubicBezTo>
                    <a:pt x="310" y="268"/>
                    <a:pt x="357" y="221"/>
                    <a:pt x="402" y="221"/>
                  </a:cubicBezTo>
                  <a:cubicBezTo>
                    <a:pt x="432" y="221"/>
                    <a:pt x="462" y="243"/>
                    <a:pt x="486" y="304"/>
                  </a:cubicBezTo>
                  <a:cubicBezTo>
                    <a:pt x="578" y="426"/>
                    <a:pt x="730" y="395"/>
                    <a:pt x="821" y="456"/>
                  </a:cubicBezTo>
                  <a:cubicBezTo>
                    <a:pt x="942" y="547"/>
                    <a:pt x="1064" y="517"/>
                    <a:pt x="1185" y="578"/>
                  </a:cubicBezTo>
                  <a:cubicBezTo>
                    <a:pt x="1307" y="639"/>
                    <a:pt x="1550" y="578"/>
                    <a:pt x="1550" y="821"/>
                  </a:cubicBezTo>
                  <a:lnTo>
                    <a:pt x="1459" y="882"/>
                  </a:lnTo>
                  <a:lnTo>
                    <a:pt x="1550" y="1003"/>
                  </a:lnTo>
                  <a:lnTo>
                    <a:pt x="1641" y="912"/>
                  </a:lnTo>
                  <a:lnTo>
                    <a:pt x="1672" y="943"/>
                  </a:lnTo>
                  <a:lnTo>
                    <a:pt x="1885" y="882"/>
                  </a:lnTo>
                  <a:lnTo>
                    <a:pt x="1702" y="639"/>
                  </a:lnTo>
                  <a:lnTo>
                    <a:pt x="1824" y="517"/>
                  </a:lnTo>
                  <a:lnTo>
                    <a:pt x="1581" y="608"/>
                  </a:lnTo>
                  <a:lnTo>
                    <a:pt x="1398" y="426"/>
                  </a:lnTo>
                  <a:lnTo>
                    <a:pt x="1398" y="274"/>
                  </a:lnTo>
                  <a:cubicBezTo>
                    <a:pt x="1246" y="243"/>
                    <a:pt x="1246" y="61"/>
                    <a:pt x="1125" y="0"/>
                  </a:cubicBezTo>
                  <a:lnTo>
                    <a:pt x="1094" y="31"/>
                  </a:lnTo>
                  <a:lnTo>
                    <a:pt x="790" y="0"/>
                  </a:lnTo>
                  <a:lnTo>
                    <a:pt x="790" y="0"/>
                  </a:lnTo>
                  <a:cubicBezTo>
                    <a:pt x="821" y="61"/>
                    <a:pt x="851" y="91"/>
                    <a:pt x="882" y="152"/>
                  </a:cubicBezTo>
                  <a:lnTo>
                    <a:pt x="942" y="183"/>
                  </a:lnTo>
                  <a:lnTo>
                    <a:pt x="912" y="213"/>
                  </a:lnTo>
                  <a:lnTo>
                    <a:pt x="882" y="152"/>
                  </a:lnTo>
                  <a:cubicBezTo>
                    <a:pt x="865" y="156"/>
                    <a:pt x="849" y="157"/>
                    <a:pt x="834" y="157"/>
                  </a:cubicBezTo>
                  <a:cubicBezTo>
                    <a:pt x="709" y="157"/>
                    <a:pt x="622" y="55"/>
                    <a:pt x="486" y="0"/>
                  </a:cubicBezTo>
                  <a:lnTo>
                    <a:pt x="365" y="9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3" name="Google Shape;10233;p17"/>
            <p:cNvSpPr/>
            <p:nvPr/>
          </p:nvSpPr>
          <p:spPr>
            <a:xfrm>
              <a:off x="2389564" y="2674922"/>
              <a:ext cx="19177" cy="12213"/>
            </a:xfrm>
            <a:custGeom>
              <a:avLst/>
              <a:gdLst/>
              <a:ahLst/>
              <a:cxnLst/>
              <a:rect l="l" t="t" r="r" b="b"/>
              <a:pathLst>
                <a:path w="1338" h="852" extrusionOk="0">
                  <a:moveTo>
                    <a:pt x="578" y="395"/>
                  </a:moveTo>
                  <a:lnTo>
                    <a:pt x="578" y="426"/>
                  </a:lnTo>
                  <a:lnTo>
                    <a:pt x="517" y="426"/>
                  </a:lnTo>
                  <a:lnTo>
                    <a:pt x="517" y="395"/>
                  </a:lnTo>
                  <a:close/>
                  <a:moveTo>
                    <a:pt x="852" y="365"/>
                  </a:moveTo>
                  <a:lnTo>
                    <a:pt x="882" y="517"/>
                  </a:lnTo>
                  <a:lnTo>
                    <a:pt x="821" y="517"/>
                  </a:lnTo>
                  <a:lnTo>
                    <a:pt x="821" y="365"/>
                  </a:lnTo>
                  <a:close/>
                  <a:moveTo>
                    <a:pt x="1064" y="0"/>
                  </a:moveTo>
                  <a:lnTo>
                    <a:pt x="730" y="274"/>
                  </a:lnTo>
                  <a:lnTo>
                    <a:pt x="548" y="31"/>
                  </a:lnTo>
                  <a:lnTo>
                    <a:pt x="426" y="122"/>
                  </a:lnTo>
                  <a:lnTo>
                    <a:pt x="213" y="61"/>
                  </a:lnTo>
                  <a:cubicBezTo>
                    <a:pt x="152" y="122"/>
                    <a:pt x="61" y="183"/>
                    <a:pt x="0" y="274"/>
                  </a:cubicBezTo>
                  <a:cubicBezTo>
                    <a:pt x="0" y="274"/>
                    <a:pt x="0" y="304"/>
                    <a:pt x="0" y="365"/>
                  </a:cubicBezTo>
                  <a:lnTo>
                    <a:pt x="183" y="395"/>
                  </a:lnTo>
                  <a:lnTo>
                    <a:pt x="304" y="699"/>
                  </a:lnTo>
                  <a:lnTo>
                    <a:pt x="183" y="851"/>
                  </a:lnTo>
                  <a:cubicBezTo>
                    <a:pt x="426" y="760"/>
                    <a:pt x="639" y="760"/>
                    <a:pt x="791" y="669"/>
                  </a:cubicBezTo>
                  <a:cubicBezTo>
                    <a:pt x="943" y="547"/>
                    <a:pt x="1125" y="456"/>
                    <a:pt x="1125" y="243"/>
                  </a:cubicBezTo>
                  <a:lnTo>
                    <a:pt x="1307" y="304"/>
                  </a:lnTo>
                  <a:lnTo>
                    <a:pt x="1338" y="152"/>
                  </a:lnTo>
                  <a:lnTo>
                    <a:pt x="1125" y="122"/>
                  </a:lnTo>
                  <a:lnTo>
                    <a:pt x="106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4" name="Google Shape;10234;p17"/>
            <p:cNvSpPr/>
            <p:nvPr/>
          </p:nvSpPr>
          <p:spPr>
            <a:xfrm>
              <a:off x="3457335" y="2718056"/>
              <a:ext cx="15694" cy="1875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639" y="0"/>
                  </a:moveTo>
                  <a:lnTo>
                    <a:pt x="456" y="31"/>
                  </a:lnTo>
                  <a:cubicBezTo>
                    <a:pt x="456" y="183"/>
                    <a:pt x="426" y="304"/>
                    <a:pt x="335" y="426"/>
                  </a:cubicBezTo>
                  <a:lnTo>
                    <a:pt x="213" y="426"/>
                  </a:lnTo>
                  <a:lnTo>
                    <a:pt x="0" y="608"/>
                  </a:lnTo>
                  <a:lnTo>
                    <a:pt x="92" y="730"/>
                  </a:lnTo>
                  <a:cubicBezTo>
                    <a:pt x="213" y="791"/>
                    <a:pt x="304" y="943"/>
                    <a:pt x="487" y="943"/>
                  </a:cubicBezTo>
                  <a:lnTo>
                    <a:pt x="578" y="882"/>
                  </a:lnTo>
                  <a:lnTo>
                    <a:pt x="760" y="1186"/>
                  </a:lnTo>
                  <a:lnTo>
                    <a:pt x="851" y="1125"/>
                  </a:lnTo>
                  <a:lnTo>
                    <a:pt x="1095" y="1307"/>
                  </a:lnTo>
                  <a:cubicBezTo>
                    <a:pt x="1064" y="1155"/>
                    <a:pt x="1064" y="1034"/>
                    <a:pt x="1003" y="973"/>
                  </a:cubicBezTo>
                  <a:cubicBezTo>
                    <a:pt x="851" y="791"/>
                    <a:pt x="730" y="578"/>
                    <a:pt x="699" y="365"/>
                  </a:cubicBezTo>
                  <a:lnTo>
                    <a:pt x="821" y="244"/>
                  </a:lnTo>
                  <a:lnTo>
                    <a:pt x="63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5" name="Google Shape;10235;p17"/>
            <p:cNvSpPr/>
            <p:nvPr/>
          </p:nvSpPr>
          <p:spPr>
            <a:xfrm>
              <a:off x="3385013" y="2901487"/>
              <a:ext cx="16568" cy="10479"/>
            </a:xfrm>
            <a:custGeom>
              <a:avLst/>
              <a:gdLst/>
              <a:ahLst/>
              <a:cxnLst/>
              <a:rect l="l" t="t" r="r" b="b"/>
              <a:pathLst>
                <a:path w="1156" h="731" extrusionOk="0">
                  <a:moveTo>
                    <a:pt x="730" y="1"/>
                  </a:moveTo>
                  <a:lnTo>
                    <a:pt x="700" y="153"/>
                  </a:lnTo>
                  <a:cubicBezTo>
                    <a:pt x="616" y="132"/>
                    <a:pt x="518" y="97"/>
                    <a:pt x="455" y="97"/>
                  </a:cubicBezTo>
                  <a:cubicBezTo>
                    <a:pt x="426" y="97"/>
                    <a:pt x="405" y="104"/>
                    <a:pt x="396" y="123"/>
                  </a:cubicBezTo>
                  <a:cubicBezTo>
                    <a:pt x="359" y="141"/>
                    <a:pt x="325" y="148"/>
                    <a:pt x="295" y="148"/>
                  </a:cubicBezTo>
                  <a:cubicBezTo>
                    <a:pt x="187" y="148"/>
                    <a:pt x="113" y="58"/>
                    <a:pt x="29" y="58"/>
                  </a:cubicBezTo>
                  <a:cubicBezTo>
                    <a:pt x="20" y="58"/>
                    <a:pt x="10" y="59"/>
                    <a:pt x="1" y="62"/>
                  </a:cubicBezTo>
                  <a:lnTo>
                    <a:pt x="31" y="366"/>
                  </a:lnTo>
                  <a:lnTo>
                    <a:pt x="426" y="730"/>
                  </a:lnTo>
                  <a:lnTo>
                    <a:pt x="457" y="487"/>
                  </a:lnTo>
                  <a:lnTo>
                    <a:pt x="548" y="670"/>
                  </a:lnTo>
                  <a:lnTo>
                    <a:pt x="700" y="670"/>
                  </a:lnTo>
                  <a:lnTo>
                    <a:pt x="1064" y="487"/>
                  </a:lnTo>
                  <a:lnTo>
                    <a:pt x="1156" y="183"/>
                  </a:lnTo>
                  <a:lnTo>
                    <a:pt x="7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6" name="Google Shape;10236;p17"/>
            <p:cNvSpPr/>
            <p:nvPr/>
          </p:nvSpPr>
          <p:spPr>
            <a:xfrm>
              <a:off x="3450355" y="2940664"/>
              <a:ext cx="21800" cy="12256"/>
            </a:xfrm>
            <a:custGeom>
              <a:avLst/>
              <a:gdLst/>
              <a:ahLst/>
              <a:cxnLst/>
              <a:rect l="l" t="t" r="r" b="b"/>
              <a:pathLst>
                <a:path w="1521" h="855" extrusionOk="0">
                  <a:moveTo>
                    <a:pt x="345" y="0"/>
                  </a:moveTo>
                  <a:cubicBezTo>
                    <a:pt x="258" y="0"/>
                    <a:pt x="183" y="14"/>
                    <a:pt x="123" y="95"/>
                  </a:cubicBezTo>
                  <a:lnTo>
                    <a:pt x="1" y="247"/>
                  </a:lnTo>
                  <a:lnTo>
                    <a:pt x="335" y="247"/>
                  </a:lnTo>
                  <a:lnTo>
                    <a:pt x="366" y="429"/>
                  </a:lnTo>
                  <a:cubicBezTo>
                    <a:pt x="670" y="520"/>
                    <a:pt x="700" y="551"/>
                    <a:pt x="609" y="855"/>
                  </a:cubicBezTo>
                  <a:lnTo>
                    <a:pt x="882" y="763"/>
                  </a:lnTo>
                  <a:lnTo>
                    <a:pt x="1095" y="490"/>
                  </a:lnTo>
                  <a:lnTo>
                    <a:pt x="1369" y="581"/>
                  </a:lnTo>
                  <a:lnTo>
                    <a:pt x="1521" y="520"/>
                  </a:lnTo>
                  <a:lnTo>
                    <a:pt x="1338" y="308"/>
                  </a:lnTo>
                  <a:lnTo>
                    <a:pt x="913" y="308"/>
                  </a:lnTo>
                  <a:lnTo>
                    <a:pt x="761" y="156"/>
                  </a:lnTo>
                  <a:lnTo>
                    <a:pt x="518" y="156"/>
                  </a:lnTo>
                  <a:lnTo>
                    <a:pt x="487" y="4"/>
                  </a:lnTo>
                  <a:cubicBezTo>
                    <a:pt x="437" y="4"/>
                    <a:pt x="389" y="0"/>
                    <a:pt x="3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7" name="Google Shape;10237;p17"/>
            <p:cNvSpPr/>
            <p:nvPr/>
          </p:nvSpPr>
          <p:spPr>
            <a:xfrm>
              <a:off x="3437298" y="2782979"/>
              <a:ext cx="11767" cy="17001"/>
            </a:xfrm>
            <a:custGeom>
              <a:avLst/>
              <a:gdLst/>
              <a:ahLst/>
              <a:cxnLst/>
              <a:rect l="l" t="t" r="r" b="b"/>
              <a:pathLst>
                <a:path w="821" h="1186" extrusionOk="0">
                  <a:moveTo>
                    <a:pt x="334" y="0"/>
                  </a:moveTo>
                  <a:lnTo>
                    <a:pt x="274" y="152"/>
                  </a:lnTo>
                  <a:lnTo>
                    <a:pt x="0" y="61"/>
                  </a:lnTo>
                  <a:lnTo>
                    <a:pt x="122" y="821"/>
                  </a:lnTo>
                  <a:lnTo>
                    <a:pt x="243" y="547"/>
                  </a:lnTo>
                  <a:lnTo>
                    <a:pt x="304" y="578"/>
                  </a:lnTo>
                  <a:lnTo>
                    <a:pt x="304" y="943"/>
                  </a:lnTo>
                  <a:lnTo>
                    <a:pt x="426" y="973"/>
                  </a:lnTo>
                  <a:lnTo>
                    <a:pt x="456" y="1186"/>
                  </a:lnTo>
                  <a:cubicBezTo>
                    <a:pt x="608" y="1095"/>
                    <a:pt x="638" y="943"/>
                    <a:pt x="578" y="791"/>
                  </a:cubicBezTo>
                  <a:cubicBezTo>
                    <a:pt x="426" y="699"/>
                    <a:pt x="365" y="547"/>
                    <a:pt x="365" y="244"/>
                  </a:cubicBezTo>
                  <a:lnTo>
                    <a:pt x="365" y="244"/>
                  </a:lnTo>
                  <a:lnTo>
                    <a:pt x="486" y="547"/>
                  </a:lnTo>
                  <a:cubicBezTo>
                    <a:pt x="552" y="547"/>
                    <a:pt x="617" y="625"/>
                    <a:pt x="704" y="625"/>
                  </a:cubicBezTo>
                  <a:cubicBezTo>
                    <a:pt x="739" y="625"/>
                    <a:pt x="777" y="613"/>
                    <a:pt x="821" y="578"/>
                  </a:cubicBezTo>
                  <a:lnTo>
                    <a:pt x="790" y="456"/>
                  </a:lnTo>
                  <a:lnTo>
                    <a:pt x="699" y="547"/>
                  </a:lnTo>
                  <a:cubicBezTo>
                    <a:pt x="608" y="396"/>
                    <a:pt x="730" y="274"/>
                    <a:pt x="760" y="122"/>
                  </a:cubicBezTo>
                  <a:cubicBezTo>
                    <a:pt x="669" y="92"/>
                    <a:pt x="608" y="92"/>
                    <a:pt x="547" y="61"/>
                  </a:cubicBezTo>
                  <a:cubicBezTo>
                    <a:pt x="486" y="61"/>
                    <a:pt x="395" y="31"/>
                    <a:pt x="33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8" name="Google Shape;10238;p17"/>
            <p:cNvSpPr/>
            <p:nvPr/>
          </p:nvSpPr>
          <p:spPr>
            <a:xfrm>
              <a:off x="2534193" y="2671439"/>
              <a:ext cx="13960" cy="14392"/>
            </a:xfrm>
            <a:custGeom>
              <a:avLst/>
              <a:gdLst/>
              <a:ahLst/>
              <a:cxnLst/>
              <a:rect l="l" t="t" r="r" b="b"/>
              <a:pathLst>
                <a:path w="974" h="1004" extrusionOk="0">
                  <a:moveTo>
                    <a:pt x="882" y="0"/>
                  </a:moveTo>
                  <a:cubicBezTo>
                    <a:pt x="700" y="68"/>
                    <a:pt x="518" y="103"/>
                    <a:pt x="335" y="103"/>
                  </a:cubicBezTo>
                  <a:cubicBezTo>
                    <a:pt x="274" y="103"/>
                    <a:pt x="214" y="99"/>
                    <a:pt x="153" y="91"/>
                  </a:cubicBezTo>
                  <a:lnTo>
                    <a:pt x="153" y="669"/>
                  </a:lnTo>
                  <a:cubicBezTo>
                    <a:pt x="92" y="821"/>
                    <a:pt x="62" y="882"/>
                    <a:pt x="1" y="973"/>
                  </a:cubicBezTo>
                  <a:lnTo>
                    <a:pt x="31" y="1003"/>
                  </a:lnTo>
                  <a:lnTo>
                    <a:pt x="153" y="1003"/>
                  </a:lnTo>
                  <a:cubicBezTo>
                    <a:pt x="183" y="942"/>
                    <a:pt x="214" y="912"/>
                    <a:pt x="214" y="882"/>
                  </a:cubicBezTo>
                  <a:cubicBezTo>
                    <a:pt x="214" y="699"/>
                    <a:pt x="274" y="608"/>
                    <a:pt x="457" y="608"/>
                  </a:cubicBezTo>
                  <a:cubicBezTo>
                    <a:pt x="487" y="608"/>
                    <a:pt x="548" y="547"/>
                    <a:pt x="578" y="517"/>
                  </a:cubicBezTo>
                  <a:lnTo>
                    <a:pt x="578" y="243"/>
                  </a:lnTo>
                  <a:cubicBezTo>
                    <a:pt x="730" y="213"/>
                    <a:pt x="852" y="243"/>
                    <a:pt x="973" y="152"/>
                  </a:cubicBezTo>
                  <a:lnTo>
                    <a:pt x="88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9" name="Google Shape;10239;p17"/>
            <p:cNvSpPr/>
            <p:nvPr/>
          </p:nvSpPr>
          <p:spPr>
            <a:xfrm>
              <a:off x="3381960" y="2647471"/>
              <a:ext cx="12656" cy="14822"/>
            </a:xfrm>
            <a:custGeom>
              <a:avLst/>
              <a:gdLst/>
              <a:ahLst/>
              <a:cxnLst/>
              <a:rect l="l" t="t" r="r" b="b"/>
              <a:pathLst>
                <a:path w="883" h="1034" extrusionOk="0">
                  <a:moveTo>
                    <a:pt x="122" y="0"/>
                  </a:moveTo>
                  <a:lnTo>
                    <a:pt x="1" y="274"/>
                  </a:lnTo>
                  <a:lnTo>
                    <a:pt x="274" y="304"/>
                  </a:lnTo>
                  <a:lnTo>
                    <a:pt x="274" y="426"/>
                  </a:lnTo>
                  <a:lnTo>
                    <a:pt x="457" y="639"/>
                  </a:lnTo>
                  <a:lnTo>
                    <a:pt x="609" y="639"/>
                  </a:lnTo>
                  <a:lnTo>
                    <a:pt x="822" y="1034"/>
                  </a:lnTo>
                  <a:lnTo>
                    <a:pt x="882" y="578"/>
                  </a:lnTo>
                  <a:lnTo>
                    <a:pt x="761" y="456"/>
                  </a:lnTo>
                  <a:lnTo>
                    <a:pt x="487" y="426"/>
                  </a:lnTo>
                  <a:lnTo>
                    <a:pt x="639" y="183"/>
                  </a:lnTo>
                  <a:cubicBezTo>
                    <a:pt x="585" y="155"/>
                    <a:pt x="536" y="140"/>
                    <a:pt x="494" y="140"/>
                  </a:cubicBezTo>
                  <a:cubicBezTo>
                    <a:pt x="442" y="140"/>
                    <a:pt x="399" y="163"/>
                    <a:pt x="366" y="213"/>
                  </a:cubicBezTo>
                  <a:cubicBezTo>
                    <a:pt x="366" y="223"/>
                    <a:pt x="359" y="227"/>
                    <a:pt x="349" y="227"/>
                  </a:cubicBezTo>
                  <a:cubicBezTo>
                    <a:pt x="328" y="227"/>
                    <a:pt x="295" y="213"/>
                    <a:pt x="274" y="213"/>
                  </a:cubicBez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0" name="Google Shape;10240;p17"/>
            <p:cNvSpPr/>
            <p:nvPr/>
          </p:nvSpPr>
          <p:spPr>
            <a:xfrm>
              <a:off x="2284134" y="2923276"/>
              <a:ext cx="11337" cy="7856"/>
            </a:xfrm>
            <a:custGeom>
              <a:avLst/>
              <a:gdLst/>
              <a:ahLst/>
              <a:cxnLst/>
              <a:rect l="l" t="t" r="r" b="b"/>
              <a:pathLst>
                <a:path w="791" h="548" extrusionOk="0">
                  <a:moveTo>
                    <a:pt x="92" y="1"/>
                  </a:moveTo>
                  <a:lnTo>
                    <a:pt x="1" y="335"/>
                  </a:lnTo>
                  <a:cubicBezTo>
                    <a:pt x="35" y="370"/>
                    <a:pt x="68" y="382"/>
                    <a:pt x="97" y="382"/>
                  </a:cubicBezTo>
                  <a:cubicBezTo>
                    <a:pt x="172" y="382"/>
                    <a:pt x="231" y="305"/>
                    <a:pt x="274" y="305"/>
                  </a:cubicBezTo>
                  <a:lnTo>
                    <a:pt x="669" y="548"/>
                  </a:lnTo>
                  <a:lnTo>
                    <a:pt x="791" y="426"/>
                  </a:lnTo>
                  <a:lnTo>
                    <a:pt x="761" y="31"/>
                  </a:lnTo>
                  <a:lnTo>
                    <a:pt x="609" y="153"/>
                  </a:lnTo>
                  <a:lnTo>
                    <a:pt x="45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1" name="Google Shape;10241;p17"/>
            <p:cNvSpPr/>
            <p:nvPr/>
          </p:nvSpPr>
          <p:spPr>
            <a:xfrm>
              <a:off x="2748106" y="2654007"/>
              <a:ext cx="9588" cy="12643"/>
            </a:xfrm>
            <a:custGeom>
              <a:avLst/>
              <a:gdLst/>
              <a:ahLst/>
              <a:cxnLst/>
              <a:rect l="l" t="t" r="r" b="b"/>
              <a:pathLst>
                <a:path w="669" h="882" extrusionOk="0">
                  <a:moveTo>
                    <a:pt x="304" y="213"/>
                  </a:moveTo>
                  <a:lnTo>
                    <a:pt x="304" y="304"/>
                  </a:lnTo>
                  <a:lnTo>
                    <a:pt x="274" y="304"/>
                  </a:lnTo>
                  <a:lnTo>
                    <a:pt x="274" y="213"/>
                  </a:lnTo>
                  <a:close/>
                  <a:moveTo>
                    <a:pt x="213" y="0"/>
                  </a:moveTo>
                  <a:lnTo>
                    <a:pt x="61" y="274"/>
                  </a:lnTo>
                  <a:cubicBezTo>
                    <a:pt x="243" y="395"/>
                    <a:pt x="0" y="547"/>
                    <a:pt x="61" y="730"/>
                  </a:cubicBezTo>
                  <a:cubicBezTo>
                    <a:pt x="91" y="730"/>
                    <a:pt x="122" y="821"/>
                    <a:pt x="182" y="821"/>
                  </a:cubicBezTo>
                  <a:cubicBezTo>
                    <a:pt x="274" y="821"/>
                    <a:pt x="334" y="791"/>
                    <a:pt x="395" y="760"/>
                  </a:cubicBezTo>
                  <a:cubicBezTo>
                    <a:pt x="426" y="730"/>
                    <a:pt x="426" y="699"/>
                    <a:pt x="456" y="669"/>
                  </a:cubicBezTo>
                  <a:lnTo>
                    <a:pt x="486" y="699"/>
                  </a:lnTo>
                  <a:lnTo>
                    <a:pt x="426" y="760"/>
                  </a:lnTo>
                  <a:cubicBezTo>
                    <a:pt x="456" y="791"/>
                    <a:pt x="456" y="821"/>
                    <a:pt x="486" y="882"/>
                  </a:cubicBezTo>
                  <a:lnTo>
                    <a:pt x="669" y="669"/>
                  </a:lnTo>
                  <a:lnTo>
                    <a:pt x="517" y="608"/>
                  </a:lnTo>
                  <a:cubicBezTo>
                    <a:pt x="456" y="517"/>
                    <a:pt x="547" y="395"/>
                    <a:pt x="426" y="395"/>
                  </a:cubicBezTo>
                  <a:cubicBezTo>
                    <a:pt x="395" y="395"/>
                    <a:pt x="395" y="426"/>
                    <a:pt x="365" y="456"/>
                  </a:cubicBezTo>
                  <a:lnTo>
                    <a:pt x="365" y="426"/>
                  </a:lnTo>
                  <a:lnTo>
                    <a:pt x="395" y="365"/>
                  </a:lnTo>
                  <a:lnTo>
                    <a:pt x="395" y="9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2" name="Google Shape;10242;p17"/>
            <p:cNvSpPr/>
            <p:nvPr/>
          </p:nvSpPr>
          <p:spPr>
            <a:xfrm>
              <a:off x="3396336" y="2775568"/>
              <a:ext cx="12656" cy="6723"/>
            </a:xfrm>
            <a:custGeom>
              <a:avLst/>
              <a:gdLst/>
              <a:ahLst/>
              <a:cxnLst/>
              <a:rect l="l" t="t" r="r" b="b"/>
              <a:pathLst>
                <a:path w="883" h="469" extrusionOk="0">
                  <a:moveTo>
                    <a:pt x="1" y="1"/>
                  </a:moveTo>
                  <a:lnTo>
                    <a:pt x="1" y="335"/>
                  </a:lnTo>
                  <a:lnTo>
                    <a:pt x="183" y="426"/>
                  </a:lnTo>
                  <a:lnTo>
                    <a:pt x="305" y="365"/>
                  </a:lnTo>
                  <a:cubicBezTo>
                    <a:pt x="360" y="449"/>
                    <a:pt x="428" y="468"/>
                    <a:pt x="503" y="468"/>
                  </a:cubicBezTo>
                  <a:cubicBezTo>
                    <a:pt x="573" y="468"/>
                    <a:pt x="648" y="451"/>
                    <a:pt x="724" y="451"/>
                  </a:cubicBezTo>
                  <a:cubicBezTo>
                    <a:pt x="747" y="451"/>
                    <a:pt x="769" y="453"/>
                    <a:pt x="791" y="457"/>
                  </a:cubicBezTo>
                  <a:lnTo>
                    <a:pt x="882" y="274"/>
                  </a:lnTo>
                  <a:lnTo>
                    <a:pt x="639" y="31"/>
                  </a:lnTo>
                  <a:cubicBezTo>
                    <a:pt x="518" y="92"/>
                    <a:pt x="426" y="153"/>
                    <a:pt x="305" y="213"/>
                  </a:cubicBezTo>
                  <a:lnTo>
                    <a:pt x="214" y="21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3" name="Google Shape;10243;p17"/>
            <p:cNvSpPr/>
            <p:nvPr/>
          </p:nvSpPr>
          <p:spPr>
            <a:xfrm>
              <a:off x="2299384" y="2713268"/>
              <a:ext cx="10033" cy="13518"/>
            </a:xfrm>
            <a:custGeom>
              <a:avLst/>
              <a:gdLst/>
              <a:ahLst/>
              <a:cxnLst/>
              <a:rect l="l" t="t" r="r" b="b"/>
              <a:pathLst>
                <a:path w="700" h="943" extrusionOk="0">
                  <a:moveTo>
                    <a:pt x="335" y="0"/>
                  </a:moveTo>
                  <a:lnTo>
                    <a:pt x="274" y="274"/>
                  </a:lnTo>
                  <a:lnTo>
                    <a:pt x="335" y="456"/>
                  </a:lnTo>
                  <a:lnTo>
                    <a:pt x="122" y="456"/>
                  </a:lnTo>
                  <a:cubicBezTo>
                    <a:pt x="1" y="669"/>
                    <a:pt x="304" y="730"/>
                    <a:pt x="244" y="942"/>
                  </a:cubicBezTo>
                  <a:cubicBezTo>
                    <a:pt x="320" y="836"/>
                    <a:pt x="396" y="821"/>
                    <a:pt x="472" y="821"/>
                  </a:cubicBezTo>
                  <a:cubicBezTo>
                    <a:pt x="502" y="821"/>
                    <a:pt x="532" y="823"/>
                    <a:pt x="563" y="823"/>
                  </a:cubicBezTo>
                  <a:cubicBezTo>
                    <a:pt x="608" y="823"/>
                    <a:pt x="654" y="818"/>
                    <a:pt x="700" y="790"/>
                  </a:cubicBezTo>
                  <a:cubicBezTo>
                    <a:pt x="548" y="608"/>
                    <a:pt x="700" y="274"/>
                    <a:pt x="396" y="182"/>
                  </a:cubicBez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4" name="Google Shape;10244;p17"/>
            <p:cNvSpPr/>
            <p:nvPr/>
          </p:nvSpPr>
          <p:spPr>
            <a:xfrm>
              <a:off x="3249098" y="2609999"/>
              <a:ext cx="10907" cy="11769"/>
            </a:xfrm>
            <a:custGeom>
              <a:avLst/>
              <a:gdLst/>
              <a:ahLst/>
              <a:cxnLst/>
              <a:rect l="l" t="t" r="r" b="b"/>
              <a:pathLst>
                <a:path w="761" h="821" extrusionOk="0">
                  <a:moveTo>
                    <a:pt x="183" y="0"/>
                  </a:moveTo>
                  <a:cubicBezTo>
                    <a:pt x="61" y="31"/>
                    <a:pt x="0" y="92"/>
                    <a:pt x="31" y="243"/>
                  </a:cubicBezTo>
                  <a:cubicBezTo>
                    <a:pt x="61" y="395"/>
                    <a:pt x="183" y="395"/>
                    <a:pt x="243" y="395"/>
                  </a:cubicBezTo>
                  <a:lnTo>
                    <a:pt x="487" y="699"/>
                  </a:lnTo>
                  <a:lnTo>
                    <a:pt x="699" y="608"/>
                  </a:lnTo>
                  <a:lnTo>
                    <a:pt x="608" y="821"/>
                  </a:lnTo>
                  <a:cubicBezTo>
                    <a:pt x="669" y="821"/>
                    <a:pt x="730" y="760"/>
                    <a:pt x="760" y="699"/>
                  </a:cubicBezTo>
                  <a:cubicBezTo>
                    <a:pt x="760" y="669"/>
                    <a:pt x="760" y="608"/>
                    <a:pt x="760" y="578"/>
                  </a:cubicBezTo>
                  <a:cubicBezTo>
                    <a:pt x="578" y="517"/>
                    <a:pt x="487" y="456"/>
                    <a:pt x="547" y="243"/>
                  </a:cubicBezTo>
                  <a:lnTo>
                    <a:pt x="730" y="183"/>
                  </a:lnTo>
                  <a:lnTo>
                    <a:pt x="456" y="122"/>
                  </a:lnTo>
                  <a:lnTo>
                    <a:pt x="547" y="31"/>
                  </a:lnTo>
                  <a:cubicBezTo>
                    <a:pt x="522" y="21"/>
                    <a:pt x="501" y="16"/>
                    <a:pt x="482" y="16"/>
                  </a:cubicBezTo>
                  <a:cubicBezTo>
                    <a:pt x="384" y="16"/>
                    <a:pt x="350" y="127"/>
                    <a:pt x="274" y="152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5" name="Google Shape;10245;p17"/>
            <p:cNvSpPr/>
            <p:nvPr/>
          </p:nvSpPr>
          <p:spPr>
            <a:xfrm>
              <a:off x="2671857" y="2663440"/>
              <a:ext cx="11781" cy="9318"/>
            </a:xfrm>
            <a:custGeom>
              <a:avLst/>
              <a:gdLst/>
              <a:ahLst/>
              <a:cxnLst/>
              <a:rect l="l" t="t" r="r" b="b"/>
              <a:pathLst>
                <a:path w="822" h="650" extrusionOk="0">
                  <a:moveTo>
                    <a:pt x="200" y="0"/>
                  </a:moveTo>
                  <a:cubicBezTo>
                    <a:pt x="163" y="0"/>
                    <a:pt x="128" y="12"/>
                    <a:pt x="92" y="41"/>
                  </a:cubicBezTo>
                  <a:lnTo>
                    <a:pt x="1" y="133"/>
                  </a:lnTo>
                  <a:lnTo>
                    <a:pt x="183" y="406"/>
                  </a:lnTo>
                  <a:lnTo>
                    <a:pt x="335" y="345"/>
                  </a:lnTo>
                  <a:lnTo>
                    <a:pt x="396" y="406"/>
                  </a:lnTo>
                  <a:lnTo>
                    <a:pt x="487" y="315"/>
                  </a:lnTo>
                  <a:lnTo>
                    <a:pt x="518" y="649"/>
                  </a:lnTo>
                  <a:cubicBezTo>
                    <a:pt x="548" y="467"/>
                    <a:pt x="730" y="406"/>
                    <a:pt x="822" y="254"/>
                  </a:cubicBezTo>
                  <a:lnTo>
                    <a:pt x="700" y="41"/>
                  </a:lnTo>
                  <a:cubicBezTo>
                    <a:pt x="645" y="83"/>
                    <a:pt x="593" y="97"/>
                    <a:pt x="544" y="97"/>
                  </a:cubicBezTo>
                  <a:cubicBezTo>
                    <a:pt x="417" y="97"/>
                    <a:pt x="306" y="0"/>
                    <a:pt x="2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6" name="Google Shape;10246;p17"/>
            <p:cNvSpPr/>
            <p:nvPr/>
          </p:nvSpPr>
          <p:spPr>
            <a:xfrm>
              <a:off x="2451423" y="2674478"/>
              <a:ext cx="10907" cy="12213"/>
            </a:xfrm>
            <a:custGeom>
              <a:avLst/>
              <a:gdLst/>
              <a:ahLst/>
              <a:cxnLst/>
              <a:rect l="l" t="t" r="r" b="b"/>
              <a:pathLst>
                <a:path w="761" h="852" extrusionOk="0">
                  <a:moveTo>
                    <a:pt x="548" y="1"/>
                  </a:moveTo>
                  <a:lnTo>
                    <a:pt x="426" y="153"/>
                  </a:lnTo>
                  <a:cubicBezTo>
                    <a:pt x="396" y="214"/>
                    <a:pt x="365" y="274"/>
                    <a:pt x="335" y="366"/>
                  </a:cubicBezTo>
                  <a:lnTo>
                    <a:pt x="213" y="183"/>
                  </a:lnTo>
                  <a:lnTo>
                    <a:pt x="1" y="183"/>
                  </a:lnTo>
                  <a:lnTo>
                    <a:pt x="122" y="457"/>
                  </a:lnTo>
                  <a:lnTo>
                    <a:pt x="426" y="518"/>
                  </a:lnTo>
                  <a:lnTo>
                    <a:pt x="335" y="852"/>
                  </a:lnTo>
                  <a:lnTo>
                    <a:pt x="457" y="852"/>
                  </a:lnTo>
                  <a:lnTo>
                    <a:pt x="578" y="396"/>
                  </a:lnTo>
                  <a:lnTo>
                    <a:pt x="761" y="214"/>
                  </a:lnTo>
                  <a:lnTo>
                    <a:pt x="761" y="31"/>
                  </a:lnTo>
                  <a:lnTo>
                    <a:pt x="54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7" name="Google Shape;10247;p17"/>
            <p:cNvSpPr/>
            <p:nvPr/>
          </p:nvSpPr>
          <p:spPr>
            <a:xfrm>
              <a:off x="2810839" y="2648345"/>
              <a:ext cx="7854" cy="10035"/>
            </a:xfrm>
            <a:custGeom>
              <a:avLst/>
              <a:gdLst/>
              <a:ahLst/>
              <a:cxnLst/>
              <a:rect l="l" t="t" r="r" b="b"/>
              <a:pathLst>
                <a:path w="548" h="700" extrusionOk="0">
                  <a:moveTo>
                    <a:pt x="304" y="486"/>
                  </a:moveTo>
                  <a:lnTo>
                    <a:pt x="304" y="517"/>
                  </a:lnTo>
                  <a:lnTo>
                    <a:pt x="243" y="517"/>
                  </a:lnTo>
                  <a:lnTo>
                    <a:pt x="243" y="486"/>
                  </a:lnTo>
                  <a:close/>
                  <a:moveTo>
                    <a:pt x="274" y="0"/>
                  </a:moveTo>
                  <a:lnTo>
                    <a:pt x="0" y="304"/>
                  </a:lnTo>
                  <a:lnTo>
                    <a:pt x="91" y="608"/>
                  </a:lnTo>
                  <a:lnTo>
                    <a:pt x="304" y="699"/>
                  </a:lnTo>
                  <a:cubicBezTo>
                    <a:pt x="456" y="638"/>
                    <a:pt x="456" y="486"/>
                    <a:pt x="547" y="395"/>
                  </a:cubicBez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8" name="Google Shape;10248;p17"/>
            <p:cNvSpPr/>
            <p:nvPr/>
          </p:nvSpPr>
          <p:spPr>
            <a:xfrm>
              <a:off x="2232723" y="2930157"/>
              <a:ext cx="7424" cy="14923"/>
            </a:xfrm>
            <a:custGeom>
              <a:avLst/>
              <a:gdLst/>
              <a:ahLst/>
              <a:cxnLst/>
              <a:rect l="l" t="t" r="r" b="b"/>
              <a:pathLst>
                <a:path w="518" h="1041" extrusionOk="0">
                  <a:moveTo>
                    <a:pt x="47" y="1"/>
                  </a:moveTo>
                  <a:cubicBezTo>
                    <a:pt x="33" y="1"/>
                    <a:pt x="18" y="3"/>
                    <a:pt x="1" y="7"/>
                  </a:cubicBezTo>
                  <a:cubicBezTo>
                    <a:pt x="62" y="220"/>
                    <a:pt x="92" y="433"/>
                    <a:pt x="92" y="615"/>
                  </a:cubicBezTo>
                  <a:cubicBezTo>
                    <a:pt x="92" y="767"/>
                    <a:pt x="123" y="889"/>
                    <a:pt x="183" y="1010"/>
                  </a:cubicBezTo>
                  <a:cubicBezTo>
                    <a:pt x="183" y="1041"/>
                    <a:pt x="214" y="1041"/>
                    <a:pt x="244" y="1041"/>
                  </a:cubicBezTo>
                  <a:lnTo>
                    <a:pt x="396" y="767"/>
                  </a:lnTo>
                  <a:cubicBezTo>
                    <a:pt x="183" y="615"/>
                    <a:pt x="518" y="433"/>
                    <a:pt x="366" y="281"/>
                  </a:cubicBezTo>
                  <a:lnTo>
                    <a:pt x="366" y="281"/>
                  </a:lnTo>
                  <a:lnTo>
                    <a:pt x="275" y="341"/>
                  </a:lnTo>
                  <a:cubicBezTo>
                    <a:pt x="244" y="311"/>
                    <a:pt x="214" y="281"/>
                    <a:pt x="153" y="220"/>
                  </a:cubicBezTo>
                  <a:cubicBezTo>
                    <a:pt x="153" y="189"/>
                    <a:pt x="183" y="129"/>
                    <a:pt x="153" y="98"/>
                  </a:cubicBezTo>
                  <a:cubicBezTo>
                    <a:pt x="153" y="72"/>
                    <a:pt x="130" y="1"/>
                    <a:pt x="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9" name="Google Shape;10249;p17"/>
            <p:cNvSpPr/>
            <p:nvPr/>
          </p:nvSpPr>
          <p:spPr>
            <a:xfrm>
              <a:off x="2651820" y="2672299"/>
              <a:ext cx="10477" cy="10479"/>
            </a:xfrm>
            <a:custGeom>
              <a:avLst/>
              <a:gdLst/>
              <a:ahLst/>
              <a:cxnLst/>
              <a:rect l="l" t="t" r="r" b="b"/>
              <a:pathLst>
                <a:path w="731" h="731" extrusionOk="0">
                  <a:moveTo>
                    <a:pt x="153" y="1"/>
                  </a:moveTo>
                  <a:cubicBezTo>
                    <a:pt x="122" y="122"/>
                    <a:pt x="92" y="244"/>
                    <a:pt x="61" y="366"/>
                  </a:cubicBezTo>
                  <a:cubicBezTo>
                    <a:pt x="1" y="487"/>
                    <a:pt x="1" y="609"/>
                    <a:pt x="92" y="730"/>
                  </a:cubicBezTo>
                  <a:cubicBezTo>
                    <a:pt x="153" y="457"/>
                    <a:pt x="153" y="457"/>
                    <a:pt x="305" y="426"/>
                  </a:cubicBezTo>
                  <a:lnTo>
                    <a:pt x="396" y="670"/>
                  </a:lnTo>
                  <a:lnTo>
                    <a:pt x="426" y="396"/>
                  </a:lnTo>
                  <a:lnTo>
                    <a:pt x="548" y="396"/>
                  </a:lnTo>
                  <a:lnTo>
                    <a:pt x="609" y="548"/>
                  </a:lnTo>
                  <a:lnTo>
                    <a:pt x="730" y="305"/>
                  </a:lnTo>
                  <a:lnTo>
                    <a:pt x="305" y="31"/>
                  </a:lnTo>
                  <a:lnTo>
                    <a:pt x="244" y="9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0" name="Google Shape;10250;p17"/>
            <p:cNvSpPr/>
            <p:nvPr/>
          </p:nvSpPr>
          <p:spPr>
            <a:xfrm>
              <a:off x="2809520" y="2661849"/>
              <a:ext cx="15708" cy="5304"/>
            </a:xfrm>
            <a:custGeom>
              <a:avLst/>
              <a:gdLst/>
              <a:ahLst/>
              <a:cxnLst/>
              <a:rect l="l" t="t" r="r" b="b"/>
              <a:pathLst>
                <a:path w="1096" h="370" extrusionOk="0">
                  <a:moveTo>
                    <a:pt x="122" y="0"/>
                  </a:moveTo>
                  <a:lnTo>
                    <a:pt x="1" y="244"/>
                  </a:lnTo>
                  <a:lnTo>
                    <a:pt x="305" y="122"/>
                  </a:lnTo>
                  <a:lnTo>
                    <a:pt x="335" y="304"/>
                  </a:lnTo>
                  <a:cubicBezTo>
                    <a:pt x="380" y="289"/>
                    <a:pt x="424" y="283"/>
                    <a:pt x="466" y="283"/>
                  </a:cubicBezTo>
                  <a:cubicBezTo>
                    <a:pt x="627" y="283"/>
                    <a:pt x="772" y="370"/>
                    <a:pt x="931" y="370"/>
                  </a:cubicBezTo>
                  <a:cubicBezTo>
                    <a:pt x="984" y="370"/>
                    <a:pt x="1038" y="360"/>
                    <a:pt x="1095" y="335"/>
                  </a:cubicBezTo>
                  <a:lnTo>
                    <a:pt x="700" y="61"/>
                  </a:lnTo>
                  <a:lnTo>
                    <a:pt x="457" y="152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1" name="Google Shape;10251;p17"/>
            <p:cNvSpPr/>
            <p:nvPr/>
          </p:nvSpPr>
          <p:spPr>
            <a:xfrm>
              <a:off x="2684054" y="2660100"/>
              <a:ext cx="7424" cy="8300"/>
            </a:xfrm>
            <a:custGeom>
              <a:avLst/>
              <a:gdLst/>
              <a:ahLst/>
              <a:cxnLst/>
              <a:rect l="l" t="t" r="r" b="b"/>
              <a:pathLst>
                <a:path w="518" h="579" extrusionOk="0">
                  <a:moveTo>
                    <a:pt x="275" y="62"/>
                  </a:moveTo>
                  <a:lnTo>
                    <a:pt x="286" y="76"/>
                  </a:lnTo>
                  <a:lnTo>
                    <a:pt x="286" y="76"/>
                  </a:lnTo>
                  <a:cubicBezTo>
                    <a:pt x="290" y="68"/>
                    <a:pt x="289" y="62"/>
                    <a:pt x="275" y="62"/>
                  </a:cubicBezTo>
                  <a:close/>
                  <a:moveTo>
                    <a:pt x="92" y="1"/>
                  </a:moveTo>
                  <a:lnTo>
                    <a:pt x="1" y="396"/>
                  </a:lnTo>
                  <a:lnTo>
                    <a:pt x="275" y="578"/>
                  </a:lnTo>
                  <a:lnTo>
                    <a:pt x="518" y="457"/>
                  </a:lnTo>
                  <a:lnTo>
                    <a:pt x="518" y="214"/>
                  </a:lnTo>
                  <a:lnTo>
                    <a:pt x="457" y="274"/>
                  </a:lnTo>
                  <a:lnTo>
                    <a:pt x="286" y="76"/>
                  </a:lnTo>
                  <a:lnTo>
                    <a:pt x="286" y="76"/>
                  </a:lnTo>
                  <a:cubicBezTo>
                    <a:pt x="283" y="84"/>
                    <a:pt x="275" y="92"/>
                    <a:pt x="275" y="9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2" name="Google Shape;10252;p17"/>
            <p:cNvSpPr/>
            <p:nvPr/>
          </p:nvSpPr>
          <p:spPr>
            <a:xfrm>
              <a:off x="2301992" y="2730685"/>
              <a:ext cx="10907" cy="7870"/>
            </a:xfrm>
            <a:custGeom>
              <a:avLst/>
              <a:gdLst/>
              <a:ahLst/>
              <a:cxnLst/>
              <a:rect l="l" t="t" r="r" b="b"/>
              <a:pathLst>
                <a:path w="761" h="549" extrusionOk="0">
                  <a:moveTo>
                    <a:pt x="1" y="1"/>
                  </a:moveTo>
                  <a:lnTo>
                    <a:pt x="244" y="457"/>
                  </a:lnTo>
                  <a:lnTo>
                    <a:pt x="700" y="548"/>
                  </a:lnTo>
                  <a:lnTo>
                    <a:pt x="609" y="335"/>
                  </a:lnTo>
                  <a:lnTo>
                    <a:pt x="761" y="122"/>
                  </a:lnTo>
                  <a:lnTo>
                    <a:pt x="457" y="244"/>
                  </a:lnTo>
                  <a:lnTo>
                    <a:pt x="396" y="1"/>
                  </a:lnTo>
                  <a:lnTo>
                    <a:pt x="274" y="31"/>
                  </a:lnTo>
                  <a:lnTo>
                    <a:pt x="366" y="153"/>
                  </a:lnTo>
                  <a:lnTo>
                    <a:pt x="244" y="153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3" name="Google Shape;10253;p17"/>
            <p:cNvSpPr/>
            <p:nvPr/>
          </p:nvSpPr>
          <p:spPr>
            <a:xfrm>
              <a:off x="2241882" y="2947244"/>
              <a:ext cx="13516" cy="6981"/>
            </a:xfrm>
            <a:custGeom>
              <a:avLst/>
              <a:gdLst/>
              <a:ahLst/>
              <a:cxnLst/>
              <a:rect l="l" t="t" r="r" b="b"/>
              <a:pathLst>
                <a:path w="943" h="487" extrusionOk="0">
                  <a:moveTo>
                    <a:pt x="395" y="0"/>
                  </a:moveTo>
                  <a:lnTo>
                    <a:pt x="335" y="183"/>
                  </a:lnTo>
                  <a:lnTo>
                    <a:pt x="183" y="92"/>
                  </a:lnTo>
                  <a:lnTo>
                    <a:pt x="0" y="183"/>
                  </a:lnTo>
                  <a:lnTo>
                    <a:pt x="183" y="487"/>
                  </a:lnTo>
                  <a:cubicBezTo>
                    <a:pt x="273" y="307"/>
                    <a:pt x="296" y="260"/>
                    <a:pt x="388" y="260"/>
                  </a:cubicBezTo>
                  <a:cubicBezTo>
                    <a:pt x="420" y="260"/>
                    <a:pt x="461" y="266"/>
                    <a:pt x="517" y="274"/>
                  </a:cubicBezTo>
                  <a:lnTo>
                    <a:pt x="547" y="365"/>
                  </a:lnTo>
                  <a:lnTo>
                    <a:pt x="851" y="365"/>
                  </a:lnTo>
                  <a:cubicBezTo>
                    <a:pt x="943" y="183"/>
                    <a:pt x="669" y="274"/>
                    <a:pt x="730" y="122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4" name="Google Shape;10254;p17"/>
            <p:cNvSpPr/>
            <p:nvPr/>
          </p:nvSpPr>
          <p:spPr>
            <a:xfrm>
              <a:off x="2245794" y="2970510"/>
              <a:ext cx="7854" cy="6379"/>
            </a:xfrm>
            <a:custGeom>
              <a:avLst/>
              <a:gdLst/>
              <a:ahLst/>
              <a:cxnLst/>
              <a:rect l="l" t="t" r="r" b="b"/>
              <a:pathLst>
                <a:path w="548" h="445" extrusionOk="0">
                  <a:moveTo>
                    <a:pt x="353" y="1"/>
                  </a:moveTo>
                  <a:cubicBezTo>
                    <a:pt x="307" y="1"/>
                    <a:pt x="258" y="8"/>
                    <a:pt x="214" y="19"/>
                  </a:cubicBezTo>
                  <a:cubicBezTo>
                    <a:pt x="274" y="232"/>
                    <a:pt x="274" y="232"/>
                    <a:pt x="305" y="232"/>
                  </a:cubicBezTo>
                  <a:lnTo>
                    <a:pt x="274" y="262"/>
                  </a:lnTo>
                  <a:lnTo>
                    <a:pt x="214" y="201"/>
                  </a:lnTo>
                  <a:lnTo>
                    <a:pt x="214" y="262"/>
                  </a:lnTo>
                  <a:lnTo>
                    <a:pt x="122" y="49"/>
                  </a:lnTo>
                  <a:lnTo>
                    <a:pt x="1" y="171"/>
                  </a:lnTo>
                  <a:lnTo>
                    <a:pt x="62" y="384"/>
                  </a:lnTo>
                  <a:lnTo>
                    <a:pt x="366" y="384"/>
                  </a:lnTo>
                  <a:cubicBezTo>
                    <a:pt x="396" y="414"/>
                    <a:pt x="457" y="414"/>
                    <a:pt x="487" y="444"/>
                  </a:cubicBezTo>
                  <a:lnTo>
                    <a:pt x="548" y="80"/>
                  </a:lnTo>
                  <a:cubicBezTo>
                    <a:pt x="509" y="22"/>
                    <a:pt x="434" y="1"/>
                    <a:pt x="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5" name="Google Shape;10255;p17"/>
            <p:cNvSpPr/>
            <p:nvPr/>
          </p:nvSpPr>
          <p:spPr>
            <a:xfrm>
              <a:off x="2524175" y="2673618"/>
              <a:ext cx="8728" cy="7856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396" y="0"/>
                  </a:moveTo>
                  <a:cubicBezTo>
                    <a:pt x="365" y="30"/>
                    <a:pt x="305" y="61"/>
                    <a:pt x="305" y="61"/>
                  </a:cubicBezTo>
                  <a:cubicBezTo>
                    <a:pt x="219" y="32"/>
                    <a:pt x="157" y="16"/>
                    <a:pt x="113" y="16"/>
                  </a:cubicBezTo>
                  <a:cubicBezTo>
                    <a:pt x="15" y="16"/>
                    <a:pt x="1" y="95"/>
                    <a:pt x="1" y="304"/>
                  </a:cubicBezTo>
                  <a:lnTo>
                    <a:pt x="213" y="334"/>
                  </a:lnTo>
                  <a:lnTo>
                    <a:pt x="122" y="426"/>
                  </a:lnTo>
                  <a:lnTo>
                    <a:pt x="213" y="547"/>
                  </a:lnTo>
                  <a:lnTo>
                    <a:pt x="396" y="243"/>
                  </a:lnTo>
                  <a:lnTo>
                    <a:pt x="578" y="304"/>
                  </a:lnTo>
                  <a:lnTo>
                    <a:pt x="609" y="243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6" name="Google Shape;10256;p17"/>
            <p:cNvSpPr/>
            <p:nvPr/>
          </p:nvSpPr>
          <p:spPr>
            <a:xfrm>
              <a:off x="2666640" y="2671869"/>
              <a:ext cx="10463" cy="6981"/>
            </a:xfrm>
            <a:custGeom>
              <a:avLst/>
              <a:gdLst/>
              <a:ahLst/>
              <a:cxnLst/>
              <a:rect l="l" t="t" r="r" b="b"/>
              <a:pathLst>
                <a:path w="730" h="487" extrusionOk="0">
                  <a:moveTo>
                    <a:pt x="152" y="0"/>
                  </a:moveTo>
                  <a:cubicBezTo>
                    <a:pt x="61" y="92"/>
                    <a:pt x="0" y="152"/>
                    <a:pt x="0" y="183"/>
                  </a:cubicBezTo>
                  <a:lnTo>
                    <a:pt x="0" y="274"/>
                  </a:lnTo>
                  <a:cubicBezTo>
                    <a:pt x="152" y="274"/>
                    <a:pt x="334" y="304"/>
                    <a:pt x="395" y="487"/>
                  </a:cubicBezTo>
                  <a:lnTo>
                    <a:pt x="730" y="487"/>
                  </a:lnTo>
                  <a:lnTo>
                    <a:pt x="578" y="213"/>
                  </a:lnTo>
                  <a:lnTo>
                    <a:pt x="274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7" name="Google Shape;10257;p17"/>
            <p:cNvSpPr/>
            <p:nvPr/>
          </p:nvSpPr>
          <p:spPr>
            <a:xfrm>
              <a:off x="3069612" y="2638755"/>
              <a:ext cx="8284" cy="7856"/>
            </a:xfrm>
            <a:custGeom>
              <a:avLst/>
              <a:gdLst/>
              <a:ahLst/>
              <a:cxnLst/>
              <a:rect l="l" t="t" r="r" b="b"/>
              <a:pathLst>
                <a:path w="578" h="548" extrusionOk="0">
                  <a:moveTo>
                    <a:pt x="334" y="0"/>
                  </a:moveTo>
                  <a:lnTo>
                    <a:pt x="91" y="183"/>
                  </a:lnTo>
                  <a:cubicBezTo>
                    <a:pt x="0" y="487"/>
                    <a:pt x="334" y="396"/>
                    <a:pt x="456" y="548"/>
                  </a:cubicBezTo>
                  <a:lnTo>
                    <a:pt x="578" y="183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8" name="Google Shape;10258;p17"/>
            <p:cNvSpPr/>
            <p:nvPr/>
          </p:nvSpPr>
          <p:spPr>
            <a:xfrm>
              <a:off x="3380656" y="2659670"/>
              <a:ext cx="6120" cy="9604"/>
            </a:xfrm>
            <a:custGeom>
              <a:avLst/>
              <a:gdLst/>
              <a:ahLst/>
              <a:cxnLst/>
              <a:rect l="l" t="t" r="r" b="b"/>
              <a:pathLst>
                <a:path w="427" h="670" extrusionOk="0">
                  <a:moveTo>
                    <a:pt x="1" y="0"/>
                  </a:moveTo>
                  <a:lnTo>
                    <a:pt x="1" y="304"/>
                  </a:lnTo>
                  <a:lnTo>
                    <a:pt x="183" y="669"/>
                  </a:lnTo>
                  <a:lnTo>
                    <a:pt x="426" y="639"/>
                  </a:lnTo>
                  <a:cubicBezTo>
                    <a:pt x="396" y="487"/>
                    <a:pt x="335" y="396"/>
                    <a:pt x="274" y="274"/>
                  </a:cubicBezTo>
                  <a:cubicBezTo>
                    <a:pt x="213" y="152"/>
                    <a:pt x="61" y="152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9" name="Google Shape;10259;p17"/>
            <p:cNvSpPr/>
            <p:nvPr/>
          </p:nvSpPr>
          <p:spPr>
            <a:xfrm>
              <a:off x="3243437" y="2626111"/>
              <a:ext cx="8284" cy="6995"/>
            </a:xfrm>
            <a:custGeom>
              <a:avLst/>
              <a:gdLst/>
              <a:ahLst/>
              <a:cxnLst/>
              <a:rect l="l" t="t" r="r" b="b"/>
              <a:pathLst>
                <a:path w="578" h="488" extrusionOk="0">
                  <a:moveTo>
                    <a:pt x="365" y="1"/>
                  </a:moveTo>
                  <a:lnTo>
                    <a:pt x="0" y="92"/>
                  </a:lnTo>
                  <a:cubicBezTo>
                    <a:pt x="122" y="244"/>
                    <a:pt x="274" y="396"/>
                    <a:pt x="486" y="487"/>
                  </a:cubicBezTo>
                  <a:lnTo>
                    <a:pt x="578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0" name="Google Shape;10260;p17"/>
            <p:cNvSpPr/>
            <p:nvPr/>
          </p:nvSpPr>
          <p:spPr>
            <a:xfrm>
              <a:off x="2344259" y="2676227"/>
              <a:ext cx="10033" cy="8286"/>
            </a:xfrm>
            <a:custGeom>
              <a:avLst/>
              <a:gdLst/>
              <a:ahLst/>
              <a:cxnLst/>
              <a:rect l="l" t="t" r="r" b="b"/>
              <a:pathLst>
                <a:path w="700" h="578" extrusionOk="0">
                  <a:moveTo>
                    <a:pt x="699" y="0"/>
                  </a:moveTo>
                  <a:lnTo>
                    <a:pt x="517" y="274"/>
                  </a:lnTo>
                  <a:cubicBezTo>
                    <a:pt x="421" y="216"/>
                    <a:pt x="312" y="195"/>
                    <a:pt x="199" y="195"/>
                  </a:cubicBezTo>
                  <a:cubicBezTo>
                    <a:pt x="134" y="195"/>
                    <a:pt x="67" y="202"/>
                    <a:pt x="0" y="213"/>
                  </a:cubicBezTo>
                  <a:lnTo>
                    <a:pt x="304" y="426"/>
                  </a:lnTo>
                  <a:lnTo>
                    <a:pt x="395" y="365"/>
                  </a:lnTo>
                  <a:lnTo>
                    <a:pt x="608" y="578"/>
                  </a:lnTo>
                  <a:lnTo>
                    <a:pt x="699" y="365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1" name="Google Shape;10261;p17"/>
            <p:cNvSpPr/>
            <p:nvPr/>
          </p:nvSpPr>
          <p:spPr>
            <a:xfrm>
              <a:off x="3450799" y="2716307"/>
              <a:ext cx="10033" cy="6551"/>
            </a:xfrm>
            <a:custGeom>
              <a:avLst/>
              <a:gdLst/>
              <a:ahLst/>
              <a:cxnLst/>
              <a:rect l="l" t="t" r="r" b="b"/>
              <a:pathLst>
                <a:path w="700" h="457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335"/>
                    <a:pt x="213" y="274"/>
                    <a:pt x="304" y="335"/>
                  </a:cubicBezTo>
                  <a:lnTo>
                    <a:pt x="335" y="457"/>
                  </a:lnTo>
                  <a:lnTo>
                    <a:pt x="487" y="244"/>
                  </a:lnTo>
                  <a:lnTo>
                    <a:pt x="639" y="335"/>
                  </a:lnTo>
                  <a:lnTo>
                    <a:pt x="699" y="214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2" name="Google Shape;10262;p17"/>
            <p:cNvSpPr/>
            <p:nvPr/>
          </p:nvSpPr>
          <p:spPr>
            <a:xfrm>
              <a:off x="2721089" y="2656616"/>
              <a:ext cx="6550" cy="10909"/>
            </a:xfrm>
            <a:custGeom>
              <a:avLst/>
              <a:gdLst/>
              <a:ahLst/>
              <a:cxnLst/>
              <a:rect l="l" t="t" r="r" b="b"/>
              <a:pathLst>
                <a:path w="457" h="761" extrusionOk="0">
                  <a:moveTo>
                    <a:pt x="365" y="1"/>
                  </a:moveTo>
                  <a:lnTo>
                    <a:pt x="153" y="274"/>
                  </a:lnTo>
                  <a:lnTo>
                    <a:pt x="244" y="426"/>
                  </a:lnTo>
                  <a:lnTo>
                    <a:pt x="1" y="426"/>
                  </a:lnTo>
                  <a:lnTo>
                    <a:pt x="1" y="578"/>
                  </a:lnTo>
                  <a:lnTo>
                    <a:pt x="153" y="517"/>
                  </a:lnTo>
                  <a:lnTo>
                    <a:pt x="183" y="761"/>
                  </a:lnTo>
                  <a:cubicBezTo>
                    <a:pt x="335" y="639"/>
                    <a:pt x="426" y="457"/>
                    <a:pt x="457" y="274"/>
                  </a:cubicBezTo>
                  <a:lnTo>
                    <a:pt x="396" y="274"/>
                  </a:lnTo>
                  <a:cubicBezTo>
                    <a:pt x="365" y="305"/>
                    <a:pt x="365" y="335"/>
                    <a:pt x="335" y="365"/>
                  </a:cubicBezTo>
                  <a:lnTo>
                    <a:pt x="305" y="335"/>
                  </a:lnTo>
                  <a:lnTo>
                    <a:pt x="365" y="274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3" name="Google Shape;10263;p17"/>
            <p:cNvSpPr/>
            <p:nvPr/>
          </p:nvSpPr>
          <p:spPr>
            <a:xfrm>
              <a:off x="2727624" y="2656186"/>
              <a:ext cx="6980" cy="9160"/>
            </a:xfrm>
            <a:custGeom>
              <a:avLst/>
              <a:gdLst/>
              <a:ahLst/>
              <a:cxnLst/>
              <a:rect l="l" t="t" r="r" b="b"/>
              <a:pathLst>
                <a:path w="487" h="639" extrusionOk="0">
                  <a:moveTo>
                    <a:pt x="244" y="0"/>
                  </a:moveTo>
                  <a:cubicBezTo>
                    <a:pt x="213" y="0"/>
                    <a:pt x="183" y="0"/>
                    <a:pt x="152" y="31"/>
                  </a:cubicBezTo>
                  <a:cubicBezTo>
                    <a:pt x="122" y="61"/>
                    <a:pt x="92" y="61"/>
                    <a:pt x="61" y="122"/>
                  </a:cubicBezTo>
                  <a:lnTo>
                    <a:pt x="152" y="213"/>
                  </a:lnTo>
                  <a:lnTo>
                    <a:pt x="1" y="243"/>
                  </a:lnTo>
                  <a:lnTo>
                    <a:pt x="92" y="547"/>
                  </a:lnTo>
                  <a:cubicBezTo>
                    <a:pt x="122" y="532"/>
                    <a:pt x="152" y="525"/>
                    <a:pt x="179" y="525"/>
                  </a:cubicBezTo>
                  <a:cubicBezTo>
                    <a:pt x="206" y="525"/>
                    <a:pt x="228" y="532"/>
                    <a:pt x="244" y="547"/>
                  </a:cubicBezTo>
                  <a:cubicBezTo>
                    <a:pt x="335" y="578"/>
                    <a:pt x="426" y="608"/>
                    <a:pt x="487" y="639"/>
                  </a:cubicBezTo>
                  <a:cubicBezTo>
                    <a:pt x="335" y="456"/>
                    <a:pt x="244" y="213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4" name="Google Shape;10264;p17"/>
            <p:cNvSpPr/>
            <p:nvPr/>
          </p:nvSpPr>
          <p:spPr>
            <a:xfrm>
              <a:off x="2320725" y="2692784"/>
              <a:ext cx="8728" cy="6121"/>
            </a:xfrm>
            <a:custGeom>
              <a:avLst/>
              <a:gdLst/>
              <a:ahLst/>
              <a:cxnLst/>
              <a:rect l="l" t="t" r="r" b="b"/>
              <a:pathLst>
                <a:path w="609" h="427" extrusionOk="0">
                  <a:moveTo>
                    <a:pt x="1" y="0"/>
                  </a:moveTo>
                  <a:lnTo>
                    <a:pt x="1" y="335"/>
                  </a:lnTo>
                  <a:lnTo>
                    <a:pt x="62" y="274"/>
                  </a:lnTo>
                  <a:lnTo>
                    <a:pt x="123" y="426"/>
                  </a:lnTo>
                  <a:lnTo>
                    <a:pt x="609" y="244"/>
                  </a:lnTo>
                  <a:lnTo>
                    <a:pt x="274" y="31"/>
                  </a:lnTo>
                  <a:lnTo>
                    <a:pt x="123" y="24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5" name="Google Shape;10265;p17"/>
            <p:cNvSpPr/>
            <p:nvPr/>
          </p:nvSpPr>
          <p:spPr>
            <a:xfrm>
              <a:off x="2227936" y="2955960"/>
              <a:ext cx="6980" cy="10465"/>
            </a:xfrm>
            <a:custGeom>
              <a:avLst/>
              <a:gdLst/>
              <a:ahLst/>
              <a:cxnLst/>
              <a:rect l="l" t="t" r="r" b="b"/>
              <a:pathLst>
                <a:path w="487" h="730" extrusionOk="0">
                  <a:moveTo>
                    <a:pt x="31" y="0"/>
                  </a:moveTo>
                  <a:cubicBezTo>
                    <a:pt x="1" y="335"/>
                    <a:pt x="244" y="487"/>
                    <a:pt x="365" y="730"/>
                  </a:cubicBezTo>
                  <a:lnTo>
                    <a:pt x="487" y="244"/>
                  </a:lnTo>
                  <a:lnTo>
                    <a:pt x="274" y="335"/>
                  </a:lnTo>
                  <a:cubicBezTo>
                    <a:pt x="244" y="274"/>
                    <a:pt x="213" y="213"/>
                    <a:pt x="153" y="152"/>
                  </a:cubicBezTo>
                  <a:cubicBezTo>
                    <a:pt x="122" y="92"/>
                    <a:pt x="9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6" name="Google Shape;10266;p17"/>
            <p:cNvSpPr/>
            <p:nvPr/>
          </p:nvSpPr>
          <p:spPr>
            <a:xfrm>
              <a:off x="3386762" y="2676227"/>
              <a:ext cx="7410" cy="6107"/>
            </a:xfrm>
            <a:custGeom>
              <a:avLst/>
              <a:gdLst/>
              <a:ahLst/>
              <a:cxnLst/>
              <a:rect l="l" t="t" r="r" b="b"/>
              <a:pathLst>
                <a:path w="517" h="426" extrusionOk="0">
                  <a:moveTo>
                    <a:pt x="213" y="0"/>
                  </a:moveTo>
                  <a:lnTo>
                    <a:pt x="0" y="152"/>
                  </a:lnTo>
                  <a:cubicBezTo>
                    <a:pt x="61" y="183"/>
                    <a:pt x="91" y="244"/>
                    <a:pt x="152" y="304"/>
                  </a:cubicBezTo>
                  <a:cubicBezTo>
                    <a:pt x="183" y="335"/>
                    <a:pt x="243" y="365"/>
                    <a:pt x="304" y="396"/>
                  </a:cubicBezTo>
                  <a:cubicBezTo>
                    <a:pt x="365" y="426"/>
                    <a:pt x="456" y="426"/>
                    <a:pt x="517" y="426"/>
                  </a:cubicBezTo>
                  <a:lnTo>
                    <a:pt x="365" y="274"/>
                  </a:lnTo>
                  <a:lnTo>
                    <a:pt x="456" y="61"/>
                  </a:lnTo>
                  <a:cubicBezTo>
                    <a:pt x="426" y="61"/>
                    <a:pt x="365" y="61"/>
                    <a:pt x="304" y="31"/>
                  </a:cubicBezTo>
                  <a:cubicBezTo>
                    <a:pt x="274" y="31"/>
                    <a:pt x="24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7" name="Google Shape;10267;p17"/>
            <p:cNvSpPr/>
            <p:nvPr/>
          </p:nvSpPr>
          <p:spPr>
            <a:xfrm>
              <a:off x="2873128" y="2649650"/>
              <a:ext cx="6550" cy="6551"/>
            </a:xfrm>
            <a:custGeom>
              <a:avLst/>
              <a:gdLst/>
              <a:ahLst/>
              <a:cxnLst/>
              <a:rect l="l" t="t" r="r" b="b"/>
              <a:pathLst>
                <a:path w="457" h="457" extrusionOk="0">
                  <a:moveTo>
                    <a:pt x="1" y="0"/>
                  </a:moveTo>
                  <a:lnTo>
                    <a:pt x="92" y="365"/>
                  </a:lnTo>
                  <a:lnTo>
                    <a:pt x="153" y="456"/>
                  </a:lnTo>
                  <a:lnTo>
                    <a:pt x="396" y="456"/>
                  </a:lnTo>
                  <a:cubicBezTo>
                    <a:pt x="396" y="395"/>
                    <a:pt x="335" y="304"/>
                    <a:pt x="457" y="304"/>
                  </a:cubicBezTo>
                  <a:cubicBezTo>
                    <a:pt x="457" y="242"/>
                    <a:pt x="426" y="231"/>
                    <a:pt x="388" y="231"/>
                  </a:cubicBezTo>
                  <a:cubicBezTo>
                    <a:pt x="366" y="231"/>
                    <a:pt x="342" y="235"/>
                    <a:pt x="319" y="235"/>
                  </a:cubicBezTo>
                  <a:cubicBezTo>
                    <a:pt x="285" y="235"/>
                    <a:pt x="255" y="226"/>
                    <a:pt x="244" y="183"/>
                  </a:cubicBezTo>
                  <a:lnTo>
                    <a:pt x="396" y="122"/>
                  </a:lnTo>
                  <a:lnTo>
                    <a:pt x="274" y="0"/>
                  </a:lnTo>
                  <a:lnTo>
                    <a:pt x="213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8" name="Google Shape;10268;p17"/>
            <p:cNvSpPr/>
            <p:nvPr/>
          </p:nvSpPr>
          <p:spPr>
            <a:xfrm>
              <a:off x="3419426" y="2920667"/>
              <a:ext cx="7869" cy="5677"/>
            </a:xfrm>
            <a:custGeom>
              <a:avLst/>
              <a:gdLst/>
              <a:ahLst/>
              <a:cxnLst/>
              <a:rect l="l" t="t" r="r" b="b"/>
              <a:pathLst>
                <a:path w="549" h="396" extrusionOk="0">
                  <a:moveTo>
                    <a:pt x="305" y="0"/>
                  </a:moveTo>
                  <a:lnTo>
                    <a:pt x="1" y="183"/>
                  </a:lnTo>
                  <a:lnTo>
                    <a:pt x="92" y="396"/>
                  </a:lnTo>
                  <a:lnTo>
                    <a:pt x="426" y="396"/>
                  </a:lnTo>
                  <a:lnTo>
                    <a:pt x="548" y="183"/>
                  </a:lnTo>
                  <a:lnTo>
                    <a:pt x="305" y="152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9" name="Google Shape;10269;p17"/>
            <p:cNvSpPr/>
            <p:nvPr/>
          </p:nvSpPr>
          <p:spPr>
            <a:xfrm>
              <a:off x="2838286" y="2657061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91" y="0"/>
                  </a:moveTo>
                  <a:cubicBezTo>
                    <a:pt x="61" y="30"/>
                    <a:pt x="0" y="61"/>
                    <a:pt x="0" y="91"/>
                  </a:cubicBezTo>
                  <a:cubicBezTo>
                    <a:pt x="0" y="182"/>
                    <a:pt x="0" y="243"/>
                    <a:pt x="0" y="304"/>
                  </a:cubicBezTo>
                  <a:lnTo>
                    <a:pt x="182" y="547"/>
                  </a:lnTo>
                  <a:lnTo>
                    <a:pt x="395" y="547"/>
                  </a:lnTo>
                  <a:lnTo>
                    <a:pt x="243" y="274"/>
                  </a:lnTo>
                  <a:lnTo>
                    <a:pt x="304" y="21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0" name="Google Shape;10270;p17"/>
            <p:cNvSpPr/>
            <p:nvPr/>
          </p:nvSpPr>
          <p:spPr>
            <a:xfrm>
              <a:off x="2749840" y="2666637"/>
              <a:ext cx="6120" cy="9361"/>
            </a:xfrm>
            <a:custGeom>
              <a:avLst/>
              <a:gdLst/>
              <a:ahLst/>
              <a:cxnLst/>
              <a:rect l="l" t="t" r="r" b="b"/>
              <a:pathLst>
                <a:path w="427" h="653" extrusionOk="0">
                  <a:moveTo>
                    <a:pt x="153" y="1"/>
                  </a:moveTo>
                  <a:lnTo>
                    <a:pt x="1" y="122"/>
                  </a:lnTo>
                  <a:cubicBezTo>
                    <a:pt x="153" y="214"/>
                    <a:pt x="31" y="396"/>
                    <a:pt x="92" y="457"/>
                  </a:cubicBezTo>
                  <a:cubicBezTo>
                    <a:pt x="153" y="517"/>
                    <a:pt x="244" y="578"/>
                    <a:pt x="274" y="639"/>
                  </a:cubicBezTo>
                  <a:cubicBezTo>
                    <a:pt x="274" y="649"/>
                    <a:pt x="281" y="653"/>
                    <a:pt x="293" y="653"/>
                  </a:cubicBezTo>
                  <a:cubicBezTo>
                    <a:pt x="318" y="653"/>
                    <a:pt x="365" y="639"/>
                    <a:pt x="426" y="639"/>
                  </a:cubicBezTo>
                  <a:lnTo>
                    <a:pt x="183" y="487"/>
                  </a:lnTo>
                  <a:cubicBezTo>
                    <a:pt x="396" y="274"/>
                    <a:pt x="213" y="153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1" name="Google Shape;10271;p17"/>
            <p:cNvSpPr/>
            <p:nvPr/>
          </p:nvSpPr>
          <p:spPr>
            <a:xfrm>
              <a:off x="3287423" y="2603892"/>
              <a:ext cx="9603" cy="4817"/>
            </a:xfrm>
            <a:custGeom>
              <a:avLst/>
              <a:gdLst/>
              <a:ahLst/>
              <a:cxnLst/>
              <a:rect l="l" t="t" r="r" b="b"/>
              <a:pathLst>
                <a:path w="670" h="336" extrusionOk="0">
                  <a:moveTo>
                    <a:pt x="1" y="1"/>
                  </a:moveTo>
                  <a:cubicBezTo>
                    <a:pt x="1" y="31"/>
                    <a:pt x="1" y="62"/>
                    <a:pt x="1" y="92"/>
                  </a:cubicBezTo>
                  <a:cubicBezTo>
                    <a:pt x="31" y="122"/>
                    <a:pt x="31" y="153"/>
                    <a:pt x="62" y="153"/>
                  </a:cubicBezTo>
                  <a:cubicBezTo>
                    <a:pt x="275" y="153"/>
                    <a:pt x="457" y="305"/>
                    <a:pt x="670" y="335"/>
                  </a:cubicBezTo>
                  <a:cubicBezTo>
                    <a:pt x="670" y="183"/>
                    <a:pt x="579" y="153"/>
                    <a:pt x="487" y="122"/>
                  </a:cubicBezTo>
                  <a:cubicBezTo>
                    <a:pt x="396" y="92"/>
                    <a:pt x="305" y="6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2" name="Google Shape;10272;p17"/>
            <p:cNvSpPr/>
            <p:nvPr/>
          </p:nvSpPr>
          <p:spPr>
            <a:xfrm>
              <a:off x="3217724" y="2615661"/>
              <a:ext cx="5246" cy="10035"/>
            </a:xfrm>
            <a:custGeom>
              <a:avLst/>
              <a:gdLst/>
              <a:ahLst/>
              <a:cxnLst/>
              <a:rect l="l" t="t" r="r" b="b"/>
              <a:pathLst>
                <a:path w="366" h="700" extrusionOk="0">
                  <a:moveTo>
                    <a:pt x="365" y="0"/>
                  </a:moveTo>
                  <a:cubicBezTo>
                    <a:pt x="122" y="31"/>
                    <a:pt x="153" y="213"/>
                    <a:pt x="61" y="335"/>
                  </a:cubicBezTo>
                  <a:cubicBezTo>
                    <a:pt x="183" y="426"/>
                    <a:pt x="1" y="548"/>
                    <a:pt x="122" y="700"/>
                  </a:cubicBezTo>
                  <a:cubicBezTo>
                    <a:pt x="335" y="517"/>
                    <a:pt x="244" y="213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3" name="Google Shape;10273;p17"/>
            <p:cNvSpPr/>
            <p:nvPr/>
          </p:nvSpPr>
          <p:spPr>
            <a:xfrm>
              <a:off x="2758554" y="2652703"/>
              <a:ext cx="6120" cy="6551"/>
            </a:xfrm>
            <a:custGeom>
              <a:avLst/>
              <a:gdLst/>
              <a:ahLst/>
              <a:cxnLst/>
              <a:rect l="l" t="t" r="r" b="b"/>
              <a:pathLst>
                <a:path w="427" h="457" extrusionOk="0">
                  <a:moveTo>
                    <a:pt x="305" y="0"/>
                  </a:moveTo>
                  <a:cubicBezTo>
                    <a:pt x="244" y="152"/>
                    <a:pt x="31" y="30"/>
                    <a:pt x="1" y="213"/>
                  </a:cubicBezTo>
                  <a:lnTo>
                    <a:pt x="274" y="334"/>
                  </a:lnTo>
                  <a:lnTo>
                    <a:pt x="183" y="456"/>
                  </a:lnTo>
                  <a:lnTo>
                    <a:pt x="426" y="456"/>
                  </a:lnTo>
                  <a:lnTo>
                    <a:pt x="3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4" name="Google Shape;10274;p17"/>
            <p:cNvSpPr/>
            <p:nvPr/>
          </p:nvSpPr>
          <p:spPr>
            <a:xfrm>
              <a:off x="2358190" y="2677975"/>
              <a:ext cx="6550" cy="6107"/>
            </a:xfrm>
            <a:custGeom>
              <a:avLst/>
              <a:gdLst/>
              <a:ahLst/>
              <a:cxnLst/>
              <a:rect l="l" t="t" r="r" b="b"/>
              <a:pathLst>
                <a:path w="457" h="426" extrusionOk="0">
                  <a:moveTo>
                    <a:pt x="183" y="0"/>
                  </a:moveTo>
                  <a:lnTo>
                    <a:pt x="1" y="91"/>
                  </a:lnTo>
                  <a:lnTo>
                    <a:pt x="305" y="426"/>
                  </a:lnTo>
                  <a:lnTo>
                    <a:pt x="457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5" name="Google Shape;10275;p17"/>
            <p:cNvSpPr/>
            <p:nvPr/>
          </p:nvSpPr>
          <p:spPr>
            <a:xfrm>
              <a:off x="2756820" y="2662723"/>
              <a:ext cx="3927" cy="8730"/>
            </a:xfrm>
            <a:custGeom>
              <a:avLst/>
              <a:gdLst/>
              <a:ahLst/>
              <a:cxnLst/>
              <a:rect l="l" t="t" r="r" b="b"/>
              <a:pathLst>
                <a:path w="274" h="609" extrusionOk="0">
                  <a:moveTo>
                    <a:pt x="122" y="0"/>
                  </a:moveTo>
                  <a:lnTo>
                    <a:pt x="0" y="608"/>
                  </a:lnTo>
                  <a:lnTo>
                    <a:pt x="274" y="608"/>
                  </a:lnTo>
                  <a:cubicBezTo>
                    <a:pt x="213" y="517"/>
                    <a:pt x="182" y="426"/>
                    <a:pt x="182" y="335"/>
                  </a:cubicBezTo>
                  <a:cubicBezTo>
                    <a:pt x="182" y="213"/>
                    <a:pt x="213" y="122"/>
                    <a:pt x="2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6" name="Google Shape;10276;p17"/>
            <p:cNvSpPr/>
            <p:nvPr/>
          </p:nvSpPr>
          <p:spPr>
            <a:xfrm>
              <a:off x="2740696" y="2656616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213" y="1"/>
                  </a:moveTo>
                  <a:lnTo>
                    <a:pt x="0" y="183"/>
                  </a:lnTo>
                  <a:lnTo>
                    <a:pt x="365" y="365"/>
                  </a:lnTo>
                  <a:cubicBezTo>
                    <a:pt x="396" y="274"/>
                    <a:pt x="426" y="213"/>
                    <a:pt x="456" y="122"/>
                  </a:cubicBezTo>
                  <a:lnTo>
                    <a:pt x="456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7" name="Google Shape;10277;p17"/>
            <p:cNvSpPr/>
            <p:nvPr/>
          </p:nvSpPr>
          <p:spPr>
            <a:xfrm>
              <a:off x="3405924" y="2789946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92" y="1"/>
                  </a:moveTo>
                  <a:lnTo>
                    <a:pt x="1" y="183"/>
                  </a:lnTo>
                  <a:lnTo>
                    <a:pt x="183" y="457"/>
                  </a:lnTo>
                  <a:lnTo>
                    <a:pt x="365" y="365"/>
                  </a:lnTo>
                  <a:lnTo>
                    <a:pt x="274" y="244"/>
                  </a:lnTo>
                  <a:lnTo>
                    <a:pt x="335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8" name="Google Shape;10278;p17"/>
            <p:cNvSpPr/>
            <p:nvPr/>
          </p:nvSpPr>
          <p:spPr>
            <a:xfrm>
              <a:off x="2305919" y="2696267"/>
              <a:ext cx="4801" cy="7426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244" y="1"/>
                  </a:moveTo>
                  <a:cubicBezTo>
                    <a:pt x="122" y="61"/>
                    <a:pt x="31" y="153"/>
                    <a:pt x="0" y="274"/>
                  </a:cubicBezTo>
                  <a:lnTo>
                    <a:pt x="152" y="365"/>
                  </a:lnTo>
                  <a:lnTo>
                    <a:pt x="152" y="517"/>
                  </a:lnTo>
                  <a:lnTo>
                    <a:pt x="335" y="426"/>
                  </a:lnTo>
                  <a:lnTo>
                    <a:pt x="244" y="305"/>
                  </a:lnTo>
                  <a:cubicBezTo>
                    <a:pt x="335" y="213"/>
                    <a:pt x="335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9" name="Google Shape;10279;p17"/>
            <p:cNvSpPr/>
            <p:nvPr/>
          </p:nvSpPr>
          <p:spPr>
            <a:xfrm>
              <a:off x="2692768" y="2662580"/>
              <a:ext cx="5246" cy="6694"/>
            </a:xfrm>
            <a:custGeom>
              <a:avLst/>
              <a:gdLst/>
              <a:ahLst/>
              <a:cxnLst/>
              <a:rect l="l" t="t" r="r" b="b"/>
              <a:pathLst>
                <a:path w="366" h="467" extrusionOk="0">
                  <a:moveTo>
                    <a:pt x="108" y="1"/>
                  </a:moveTo>
                  <a:cubicBezTo>
                    <a:pt x="62" y="1"/>
                    <a:pt x="26" y="15"/>
                    <a:pt x="1" y="41"/>
                  </a:cubicBezTo>
                  <a:lnTo>
                    <a:pt x="1" y="193"/>
                  </a:lnTo>
                  <a:lnTo>
                    <a:pt x="153" y="284"/>
                  </a:lnTo>
                  <a:lnTo>
                    <a:pt x="153" y="466"/>
                  </a:lnTo>
                  <a:lnTo>
                    <a:pt x="366" y="101"/>
                  </a:lnTo>
                  <a:cubicBezTo>
                    <a:pt x="259" y="30"/>
                    <a:pt x="173" y="1"/>
                    <a:pt x="1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0" name="Google Shape;10280;p17"/>
            <p:cNvSpPr/>
            <p:nvPr/>
          </p:nvSpPr>
          <p:spPr>
            <a:xfrm>
              <a:off x="3262599" y="2622198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213" y="0"/>
                  </a:moveTo>
                  <a:lnTo>
                    <a:pt x="0" y="122"/>
                  </a:lnTo>
                  <a:lnTo>
                    <a:pt x="0" y="213"/>
                  </a:lnTo>
                  <a:cubicBezTo>
                    <a:pt x="183" y="244"/>
                    <a:pt x="244" y="365"/>
                    <a:pt x="244" y="548"/>
                  </a:cubicBezTo>
                  <a:lnTo>
                    <a:pt x="396" y="517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1" name="Google Shape;10281;p17"/>
            <p:cNvSpPr/>
            <p:nvPr/>
          </p:nvSpPr>
          <p:spPr>
            <a:xfrm>
              <a:off x="2584729" y="2671439"/>
              <a:ext cx="6120" cy="5677"/>
            </a:xfrm>
            <a:custGeom>
              <a:avLst/>
              <a:gdLst/>
              <a:ahLst/>
              <a:cxnLst/>
              <a:rect l="l" t="t" r="r" b="b"/>
              <a:pathLst>
                <a:path w="427" h="396" extrusionOk="0">
                  <a:moveTo>
                    <a:pt x="335" y="0"/>
                  </a:moveTo>
                  <a:lnTo>
                    <a:pt x="274" y="152"/>
                  </a:lnTo>
                  <a:lnTo>
                    <a:pt x="1" y="61"/>
                  </a:lnTo>
                  <a:lnTo>
                    <a:pt x="31" y="365"/>
                  </a:lnTo>
                  <a:lnTo>
                    <a:pt x="62" y="365"/>
                  </a:lnTo>
                  <a:lnTo>
                    <a:pt x="122" y="213"/>
                  </a:lnTo>
                  <a:lnTo>
                    <a:pt x="213" y="395"/>
                  </a:lnTo>
                  <a:cubicBezTo>
                    <a:pt x="426" y="334"/>
                    <a:pt x="396" y="182"/>
                    <a:pt x="396" y="61"/>
                  </a:cubicBezTo>
                  <a:cubicBezTo>
                    <a:pt x="396" y="30"/>
                    <a:pt x="335" y="0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2" name="Google Shape;10282;p17"/>
            <p:cNvSpPr/>
            <p:nvPr/>
          </p:nvSpPr>
          <p:spPr>
            <a:xfrm>
              <a:off x="2265401" y="2983411"/>
              <a:ext cx="5676" cy="6551"/>
            </a:xfrm>
            <a:custGeom>
              <a:avLst/>
              <a:gdLst/>
              <a:ahLst/>
              <a:cxnLst/>
              <a:rect l="l" t="t" r="r" b="b"/>
              <a:pathLst>
                <a:path w="396" h="457" extrusionOk="0">
                  <a:moveTo>
                    <a:pt x="122" y="0"/>
                  </a:moveTo>
                  <a:lnTo>
                    <a:pt x="92" y="213"/>
                  </a:lnTo>
                  <a:lnTo>
                    <a:pt x="1" y="243"/>
                  </a:lnTo>
                  <a:lnTo>
                    <a:pt x="183" y="426"/>
                  </a:lnTo>
                  <a:lnTo>
                    <a:pt x="213" y="395"/>
                  </a:lnTo>
                  <a:lnTo>
                    <a:pt x="305" y="456"/>
                  </a:lnTo>
                  <a:lnTo>
                    <a:pt x="396" y="33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3" name="Google Shape;10283;p17"/>
            <p:cNvSpPr/>
            <p:nvPr/>
          </p:nvSpPr>
          <p:spPr>
            <a:xfrm>
              <a:off x="3422048" y="2786893"/>
              <a:ext cx="9588" cy="3942"/>
            </a:xfrm>
            <a:custGeom>
              <a:avLst/>
              <a:gdLst/>
              <a:ahLst/>
              <a:cxnLst/>
              <a:rect l="l" t="t" r="r" b="b"/>
              <a:pathLst>
                <a:path w="669" h="275" extrusionOk="0">
                  <a:moveTo>
                    <a:pt x="669" y="1"/>
                  </a:moveTo>
                  <a:lnTo>
                    <a:pt x="426" y="123"/>
                  </a:lnTo>
                  <a:lnTo>
                    <a:pt x="183" y="31"/>
                  </a:lnTo>
                  <a:lnTo>
                    <a:pt x="0" y="153"/>
                  </a:lnTo>
                  <a:lnTo>
                    <a:pt x="547" y="274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4" name="Google Shape;10284;p17"/>
            <p:cNvSpPr/>
            <p:nvPr/>
          </p:nvSpPr>
          <p:spPr>
            <a:xfrm>
              <a:off x="3451674" y="2696267"/>
              <a:ext cx="6106" cy="5677"/>
            </a:xfrm>
            <a:custGeom>
              <a:avLst/>
              <a:gdLst/>
              <a:ahLst/>
              <a:cxnLst/>
              <a:rect l="l" t="t" r="r" b="b"/>
              <a:pathLst>
                <a:path w="426" h="396" extrusionOk="0">
                  <a:moveTo>
                    <a:pt x="274" y="1"/>
                  </a:moveTo>
                  <a:lnTo>
                    <a:pt x="152" y="61"/>
                  </a:lnTo>
                  <a:lnTo>
                    <a:pt x="243" y="244"/>
                  </a:lnTo>
                  <a:lnTo>
                    <a:pt x="0" y="274"/>
                  </a:lnTo>
                  <a:lnTo>
                    <a:pt x="31" y="396"/>
                  </a:lnTo>
                  <a:lnTo>
                    <a:pt x="426" y="396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5" name="Google Shape;10285;p17"/>
            <p:cNvSpPr/>
            <p:nvPr/>
          </p:nvSpPr>
          <p:spPr>
            <a:xfrm>
              <a:off x="2715857" y="2658365"/>
              <a:ext cx="6120" cy="5304"/>
            </a:xfrm>
            <a:custGeom>
              <a:avLst/>
              <a:gdLst/>
              <a:ahLst/>
              <a:cxnLst/>
              <a:rect l="l" t="t" r="r" b="b"/>
              <a:pathLst>
                <a:path w="427" h="370" extrusionOk="0">
                  <a:moveTo>
                    <a:pt x="183" y="0"/>
                  </a:moveTo>
                  <a:cubicBezTo>
                    <a:pt x="183" y="0"/>
                    <a:pt x="153" y="31"/>
                    <a:pt x="153" y="31"/>
                  </a:cubicBezTo>
                  <a:lnTo>
                    <a:pt x="183" y="183"/>
                  </a:lnTo>
                  <a:lnTo>
                    <a:pt x="1" y="365"/>
                  </a:lnTo>
                  <a:cubicBezTo>
                    <a:pt x="49" y="365"/>
                    <a:pt x="103" y="370"/>
                    <a:pt x="155" y="370"/>
                  </a:cubicBezTo>
                  <a:cubicBezTo>
                    <a:pt x="234" y="370"/>
                    <a:pt x="311" y="359"/>
                    <a:pt x="366" y="304"/>
                  </a:cubicBezTo>
                  <a:lnTo>
                    <a:pt x="426" y="9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6" name="Google Shape;10286;p17"/>
            <p:cNvSpPr/>
            <p:nvPr/>
          </p:nvSpPr>
          <p:spPr>
            <a:xfrm>
              <a:off x="3554481" y="2840878"/>
              <a:ext cx="5676" cy="6164"/>
            </a:xfrm>
            <a:custGeom>
              <a:avLst/>
              <a:gdLst/>
              <a:ahLst/>
              <a:cxnLst/>
              <a:rect l="l" t="t" r="r" b="b"/>
              <a:pathLst>
                <a:path w="396" h="430" extrusionOk="0">
                  <a:moveTo>
                    <a:pt x="129" y="0"/>
                  </a:moveTo>
                  <a:cubicBezTo>
                    <a:pt x="118" y="0"/>
                    <a:pt x="105" y="1"/>
                    <a:pt x="92" y="4"/>
                  </a:cubicBezTo>
                  <a:lnTo>
                    <a:pt x="1" y="95"/>
                  </a:lnTo>
                  <a:lnTo>
                    <a:pt x="153" y="430"/>
                  </a:lnTo>
                  <a:lnTo>
                    <a:pt x="396" y="217"/>
                  </a:lnTo>
                  <a:cubicBezTo>
                    <a:pt x="285" y="134"/>
                    <a:pt x="250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7" name="Google Shape;10287;p17"/>
            <p:cNvSpPr/>
            <p:nvPr/>
          </p:nvSpPr>
          <p:spPr>
            <a:xfrm>
              <a:off x="2441834" y="2684498"/>
              <a:ext cx="7424" cy="4817"/>
            </a:xfrm>
            <a:custGeom>
              <a:avLst/>
              <a:gdLst/>
              <a:ahLst/>
              <a:cxnLst/>
              <a:rect l="l" t="t" r="r" b="b"/>
              <a:pathLst>
                <a:path w="518" h="336" extrusionOk="0">
                  <a:moveTo>
                    <a:pt x="244" y="1"/>
                  </a:moveTo>
                  <a:lnTo>
                    <a:pt x="92" y="92"/>
                  </a:lnTo>
                  <a:lnTo>
                    <a:pt x="1" y="305"/>
                  </a:lnTo>
                  <a:lnTo>
                    <a:pt x="153" y="305"/>
                  </a:lnTo>
                  <a:lnTo>
                    <a:pt x="214" y="153"/>
                  </a:lnTo>
                  <a:lnTo>
                    <a:pt x="274" y="335"/>
                  </a:lnTo>
                  <a:cubicBezTo>
                    <a:pt x="305" y="275"/>
                    <a:pt x="335" y="183"/>
                    <a:pt x="366" y="183"/>
                  </a:cubicBezTo>
                  <a:cubicBezTo>
                    <a:pt x="457" y="153"/>
                    <a:pt x="518" y="123"/>
                    <a:pt x="457" y="1"/>
                  </a:cubicBezTo>
                  <a:lnTo>
                    <a:pt x="335" y="1"/>
                  </a:lnTo>
                  <a:lnTo>
                    <a:pt x="274" y="62"/>
                  </a:lnTo>
                  <a:lnTo>
                    <a:pt x="24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8" name="Google Shape;10288;p17"/>
            <p:cNvSpPr/>
            <p:nvPr/>
          </p:nvSpPr>
          <p:spPr>
            <a:xfrm>
              <a:off x="3264348" y="2611733"/>
              <a:ext cx="3927" cy="6995"/>
            </a:xfrm>
            <a:custGeom>
              <a:avLst/>
              <a:gdLst/>
              <a:ahLst/>
              <a:cxnLst/>
              <a:rect l="l" t="t" r="r" b="b"/>
              <a:pathLst>
                <a:path w="274" h="488" extrusionOk="0">
                  <a:moveTo>
                    <a:pt x="274" y="1"/>
                  </a:moveTo>
                  <a:lnTo>
                    <a:pt x="61" y="122"/>
                  </a:lnTo>
                  <a:cubicBezTo>
                    <a:pt x="61" y="244"/>
                    <a:pt x="91" y="366"/>
                    <a:pt x="0" y="457"/>
                  </a:cubicBezTo>
                  <a:lnTo>
                    <a:pt x="30" y="487"/>
                  </a:lnTo>
                  <a:lnTo>
                    <a:pt x="274" y="487"/>
                  </a:lnTo>
                  <a:lnTo>
                    <a:pt x="274" y="366"/>
                  </a:lnTo>
                  <a:lnTo>
                    <a:pt x="213" y="366"/>
                  </a:lnTo>
                  <a:cubicBezTo>
                    <a:pt x="213" y="366"/>
                    <a:pt x="182" y="396"/>
                    <a:pt x="182" y="426"/>
                  </a:cubicBezTo>
                  <a:lnTo>
                    <a:pt x="152" y="396"/>
                  </a:lnTo>
                  <a:lnTo>
                    <a:pt x="213" y="335"/>
                  </a:lnTo>
                  <a:cubicBezTo>
                    <a:pt x="213" y="244"/>
                    <a:pt x="274" y="15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9" name="Google Shape;10289;p17"/>
            <p:cNvSpPr/>
            <p:nvPr/>
          </p:nvSpPr>
          <p:spPr>
            <a:xfrm>
              <a:off x="2275420" y="2953695"/>
              <a:ext cx="6994" cy="3584"/>
            </a:xfrm>
            <a:custGeom>
              <a:avLst/>
              <a:gdLst/>
              <a:ahLst/>
              <a:cxnLst/>
              <a:rect l="l" t="t" r="r" b="b"/>
              <a:pathLst>
                <a:path w="488" h="250" extrusionOk="0">
                  <a:moveTo>
                    <a:pt x="222" y="0"/>
                  </a:moveTo>
                  <a:cubicBezTo>
                    <a:pt x="113" y="0"/>
                    <a:pt x="1" y="71"/>
                    <a:pt x="1" y="98"/>
                  </a:cubicBezTo>
                  <a:lnTo>
                    <a:pt x="1" y="250"/>
                  </a:lnTo>
                  <a:lnTo>
                    <a:pt x="274" y="189"/>
                  </a:lnTo>
                  <a:cubicBezTo>
                    <a:pt x="320" y="219"/>
                    <a:pt x="358" y="242"/>
                    <a:pt x="392" y="242"/>
                  </a:cubicBezTo>
                  <a:cubicBezTo>
                    <a:pt x="426" y="242"/>
                    <a:pt x="457" y="219"/>
                    <a:pt x="487" y="158"/>
                  </a:cubicBezTo>
                  <a:cubicBezTo>
                    <a:pt x="396" y="98"/>
                    <a:pt x="335" y="67"/>
                    <a:pt x="274" y="6"/>
                  </a:cubicBezTo>
                  <a:cubicBezTo>
                    <a:pt x="257" y="2"/>
                    <a:pt x="240" y="0"/>
                    <a:pt x="2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0" name="Google Shape;10290;p17"/>
            <p:cNvSpPr/>
            <p:nvPr/>
          </p:nvSpPr>
          <p:spPr>
            <a:xfrm>
              <a:off x="2468851" y="2677101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183" y="0"/>
                  </a:moveTo>
                  <a:lnTo>
                    <a:pt x="0" y="183"/>
                  </a:lnTo>
                  <a:lnTo>
                    <a:pt x="92" y="365"/>
                  </a:lnTo>
                  <a:lnTo>
                    <a:pt x="365" y="456"/>
                  </a:lnTo>
                  <a:lnTo>
                    <a:pt x="365" y="456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1" name="Google Shape;10291;p17"/>
            <p:cNvSpPr/>
            <p:nvPr/>
          </p:nvSpPr>
          <p:spPr>
            <a:xfrm>
              <a:off x="3007739" y="2644417"/>
              <a:ext cx="5690" cy="6121"/>
            </a:xfrm>
            <a:custGeom>
              <a:avLst/>
              <a:gdLst/>
              <a:ahLst/>
              <a:cxnLst/>
              <a:rect l="l" t="t" r="r" b="b"/>
              <a:pathLst>
                <a:path w="397" h="427" extrusionOk="0">
                  <a:moveTo>
                    <a:pt x="396" y="1"/>
                  </a:moveTo>
                  <a:cubicBezTo>
                    <a:pt x="305" y="183"/>
                    <a:pt x="183" y="335"/>
                    <a:pt x="1" y="426"/>
                  </a:cubicBezTo>
                  <a:lnTo>
                    <a:pt x="396" y="426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2" name="Google Shape;10292;p17"/>
            <p:cNvSpPr/>
            <p:nvPr/>
          </p:nvSpPr>
          <p:spPr>
            <a:xfrm>
              <a:off x="2333366" y="2677975"/>
              <a:ext cx="6550" cy="6981"/>
            </a:xfrm>
            <a:custGeom>
              <a:avLst/>
              <a:gdLst/>
              <a:ahLst/>
              <a:cxnLst/>
              <a:rect l="l" t="t" r="r" b="b"/>
              <a:pathLst>
                <a:path w="457" h="487" extrusionOk="0">
                  <a:moveTo>
                    <a:pt x="365" y="0"/>
                  </a:moveTo>
                  <a:cubicBezTo>
                    <a:pt x="152" y="0"/>
                    <a:pt x="183" y="213"/>
                    <a:pt x="152" y="304"/>
                  </a:cubicBezTo>
                  <a:lnTo>
                    <a:pt x="0" y="365"/>
                  </a:lnTo>
                  <a:lnTo>
                    <a:pt x="456" y="486"/>
                  </a:lnTo>
                  <a:cubicBezTo>
                    <a:pt x="244" y="304"/>
                    <a:pt x="335" y="152"/>
                    <a:pt x="36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3" name="Google Shape;10293;p17"/>
            <p:cNvSpPr/>
            <p:nvPr/>
          </p:nvSpPr>
          <p:spPr>
            <a:xfrm>
              <a:off x="2490192" y="2674478"/>
              <a:ext cx="6550" cy="4372"/>
            </a:xfrm>
            <a:custGeom>
              <a:avLst/>
              <a:gdLst/>
              <a:ahLst/>
              <a:cxnLst/>
              <a:rect l="l" t="t" r="r" b="b"/>
              <a:pathLst>
                <a:path w="457" h="305" extrusionOk="0">
                  <a:moveTo>
                    <a:pt x="214" y="1"/>
                  </a:moveTo>
                  <a:lnTo>
                    <a:pt x="1" y="305"/>
                  </a:lnTo>
                  <a:lnTo>
                    <a:pt x="335" y="305"/>
                  </a:lnTo>
                  <a:cubicBezTo>
                    <a:pt x="335" y="244"/>
                    <a:pt x="305" y="214"/>
                    <a:pt x="274" y="214"/>
                  </a:cubicBezTo>
                  <a:lnTo>
                    <a:pt x="305" y="183"/>
                  </a:lnTo>
                  <a:lnTo>
                    <a:pt x="366" y="214"/>
                  </a:lnTo>
                  <a:cubicBezTo>
                    <a:pt x="335" y="214"/>
                    <a:pt x="335" y="244"/>
                    <a:pt x="335" y="274"/>
                  </a:cubicBezTo>
                  <a:cubicBezTo>
                    <a:pt x="366" y="244"/>
                    <a:pt x="396" y="183"/>
                    <a:pt x="457" y="153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4" name="Google Shape;10294;p17"/>
            <p:cNvSpPr/>
            <p:nvPr/>
          </p:nvSpPr>
          <p:spPr>
            <a:xfrm>
              <a:off x="2566871" y="2684498"/>
              <a:ext cx="4371" cy="6551"/>
            </a:xfrm>
            <a:custGeom>
              <a:avLst/>
              <a:gdLst/>
              <a:ahLst/>
              <a:cxnLst/>
              <a:rect l="l" t="t" r="r" b="b"/>
              <a:pathLst>
                <a:path w="305" h="457" extrusionOk="0">
                  <a:moveTo>
                    <a:pt x="122" y="1"/>
                  </a:moveTo>
                  <a:lnTo>
                    <a:pt x="0" y="335"/>
                  </a:lnTo>
                  <a:lnTo>
                    <a:pt x="213" y="457"/>
                  </a:lnTo>
                  <a:lnTo>
                    <a:pt x="304" y="366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5" name="Google Shape;10295;p17"/>
            <p:cNvSpPr/>
            <p:nvPr/>
          </p:nvSpPr>
          <p:spPr>
            <a:xfrm>
              <a:off x="3198562" y="2623502"/>
              <a:ext cx="3927" cy="6121"/>
            </a:xfrm>
            <a:custGeom>
              <a:avLst/>
              <a:gdLst/>
              <a:ahLst/>
              <a:cxnLst/>
              <a:rect l="l" t="t" r="r" b="b"/>
              <a:pathLst>
                <a:path w="274" h="427" extrusionOk="0">
                  <a:moveTo>
                    <a:pt x="0" y="1"/>
                  </a:moveTo>
                  <a:cubicBezTo>
                    <a:pt x="0" y="92"/>
                    <a:pt x="0" y="183"/>
                    <a:pt x="0" y="305"/>
                  </a:cubicBezTo>
                  <a:cubicBezTo>
                    <a:pt x="0" y="335"/>
                    <a:pt x="61" y="365"/>
                    <a:pt x="152" y="426"/>
                  </a:cubicBezTo>
                  <a:cubicBezTo>
                    <a:pt x="122" y="274"/>
                    <a:pt x="152" y="122"/>
                    <a:pt x="274" y="31"/>
                  </a:cubicBez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6" name="Google Shape;10296;p17"/>
            <p:cNvSpPr/>
            <p:nvPr/>
          </p:nvSpPr>
          <p:spPr>
            <a:xfrm>
              <a:off x="3202474" y="2624377"/>
              <a:ext cx="5246" cy="4802"/>
            </a:xfrm>
            <a:custGeom>
              <a:avLst/>
              <a:gdLst/>
              <a:ahLst/>
              <a:cxnLst/>
              <a:rect l="l" t="t" r="r" b="b"/>
              <a:pathLst>
                <a:path w="366" h="335" extrusionOk="0">
                  <a:moveTo>
                    <a:pt x="183" y="0"/>
                  </a:moveTo>
                  <a:cubicBezTo>
                    <a:pt x="31" y="31"/>
                    <a:pt x="1" y="183"/>
                    <a:pt x="62" y="304"/>
                  </a:cubicBezTo>
                  <a:lnTo>
                    <a:pt x="153" y="244"/>
                  </a:lnTo>
                  <a:lnTo>
                    <a:pt x="274" y="335"/>
                  </a:lnTo>
                  <a:lnTo>
                    <a:pt x="366" y="183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7" name="Google Shape;10297;p17"/>
            <p:cNvSpPr/>
            <p:nvPr/>
          </p:nvSpPr>
          <p:spPr>
            <a:xfrm>
              <a:off x="2296331" y="2935475"/>
              <a:ext cx="5246" cy="6551"/>
            </a:xfrm>
            <a:custGeom>
              <a:avLst/>
              <a:gdLst/>
              <a:ahLst/>
              <a:cxnLst/>
              <a:rect l="l" t="t" r="r" b="b"/>
              <a:pathLst>
                <a:path w="366" h="457" extrusionOk="0">
                  <a:moveTo>
                    <a:pt x="305" y="1"/>
                  </a:moveTo>
                  <a:lnTo>
                    <a:pt x="31" y="183"/>
                  </a:lnTo>
                  <a:cubicBezTo>
                    <a:pt x="1" y="335"/>
                    <a:pt x="62" y="426"/>
                    <a:pt x="274" y="457"/>
                  </a:cubicBezTo>
                  <a:lnTo>
                    <a:pt x="183" y="244"/>
                  </a:lnTo>
                  <a:cubicBezTo>
                    <a:pt x="214" y="183"/>
                    <a:pt x="366" y="122"/>
                    <a:pt x="3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8" name="Google Shape;10298;p17"/>
            <p:cNvSpPr/>
            <p:nvPr/>
          </p:nvSpPr>
          <p:spPr>
            <a:xfrm>
              <a:off x="2263223" y="2976875"/>
              <a:ext cx="3941" cy="5677"/>
            </a:xfrm>
            <a:custGeom>
              <a:avLst/>
              <a:gdLst/>
              <a:ahLst/>
              <a:cxnLst/>
              <a:rect l="l" t="t" r="r" b="b"/>
              <a:pathLst>
                <a:path w="275" h="396" extrusionOk="0">
                  <a:moveTo>
                    <a:pt x="1" y="0"/>
                  </a:moveTo>
                  <a:lnTo>
                    <a:pt x="153" y="396"/>
                  </a:lnTo>
                  <a:lnTo>
                    <a:pt x="274" y="365"/>
                  </a:lnTo>
                  <a:lnTo>
                    <a:pt x="213" y="92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9" name="Google Shape;10299;p17"/>
            <p:cNvSpPr/>
            <p:nvPr/>
          </p:nvSpPr>
          <p:spPr>
            <a:xfrm>
              <a:off x="2662283" y="2675352"/>
              <a:ext cx="4371" cy="6981"/>
            </a:xfrm>
            <a:custGeom>
              <a:avLst/>
              <a:gdLst/>
              <a:ahLst/>
              <a:cxnLst/>
              <a:rect l="l" t="t" r="r" b="b"/>
              <a:pathLst>
                <a:path w="305" h="487" extrusionOk="0">
                  <a:moveTo>
                    <a:pt x="31" y="1"/>
                  </a:moveTo>
                  <a:lnTo>
                    <a:pt x="31" y="1"/>
                  </a:lnTo>
                  <a:cubicBezTo>
                    <a:pt x="61" y="122"/>
                    <a:pt x="0" y="244"/>
                    <a:pt x="122" y="335"/>
                  </a:cubicBezTo>
                  <a:cubicBezTo>
                    <a:pt x="122" y="305"/>
                    <a:pt x="152" y="274"/>
                    <a:pt x="152" y="274"/>
                  </a:cubicBezTo>
                  <a:lnTo>
                    <a:pt x="183" y="274"/>
                  </a:lnTo>
                  <a:lnTo>
                    <a:pt x="122" y="335"/>
                  </a:lnTo>
                  <a:lnTo>
                    <a:pt x="274" y="487"/>
                  </a:lnTo>
                  <a:cubicBezTo>
                    <a:pt x="274" y="305"/>
                    <a:pt x="304" y="122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0" name="Google Shape;10300;p17"/>
            <p:cNvSpPr/>
            <p:nvPr/>
          </p:nvSpPr>
          <p:spPr>
            <a:xfrm>
              <a:off x="2247113" y="2936780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5"/>
                  </a:lnTo>
                  <a:cubicBezTo>
                    <a:pt x="91" y="183"/>
                    <a:pt x="274" y="183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1" name="Google Shape;10301;p17"/>
            <p:cNvSpPr/>
            <p:nvPr/>
          </p:nvSpPr>
          <p:spPr>
            <a:xfrm>
              <a:off x="2383028" y="2674478"/>
              <a:ext cx="5676" cy="567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122" y="1"/>
                  </a:moveTo>
                  <a:lnTo>
                    <a:pt x="1" y="92"/>
                  </a:lnTo>
                  <a:lnTo>
                    <a:pt x="304" y="396"/>
                  </a:lnTo>
                  <a:lnTo>
                    <a:pt x="396" y="214"/>
                  </a:lnTo>
                  <a:lnTo>
                    <a:pt x="183" y="15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2" name="Google Shape;10302;p17"/>
            <p:cNvSpPr/>
            <p:nvPr/>
          </p:nvSpPr>
          <p:spPr>
            <a:xfrm>
              <a:off x="2299814" y="2926329"/>
              <a:ext cx="3067" cy="5433"/>
            </a:xfrm>
            <a:custGeom>
              <a:avLst/>
              <a:gdLst/>
              <a:ahLst/>
              <a:cxnLst/>
              <a:rect l="l" t="t" r="r" b="b"/>
              <a:pathLst>
                <a:path w="214" h="379" extrusionOk="0">
                  <a:moveTo>
                    <a:pt x="92" y="1"/>
                  </a:moveTo>
                  <a:cubicBezTo>
                    <a:pt x="31" y="61"/>
                    <a:pt x="31" y="122"/>
                    <a:pt x="1" y="183"/>
                  </a:cubicBezTo>
                  <a:cubicBezTo>
                    <a:pt x="1" y="244"/>
                    <a:pt x="92" y="335"/>
                    <a:pt x="123" y="365"/>
                  </a:cubicBezTo>
                  <a:cubicBezTo>
                    <a:pt x="123" y="375"/>
                    <a:pt x="129" y="379"/>
                    <a:pt x="139" y="379"/>
                  </a:cubicBezTo>
                  <a:cubicBezTo>
                    <a:pt x="160" y="379"/>
                    <a:pt x="193" y="365"/>
                    <a:pt x="214" y="365"/>
                  </a:cubicBezTo>
                  <a:lnTo>
                    <a:pt x="214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3" name="Google Shape;10303;p17"/>
            <p:cNvSpPr/>
            <p:nvPr/>
          </p:nvSpPr>
          <p:spPr>
            <a:xfrm>
              <a:off x="3331424" y="2610429"/>
              <a:ext cx="3941" cy="5247"/>
            </a:xfrm>
            <a:custGeom>
              <a:avLst/>
              <a:gdLst/>
              <a:ahLst/>
              <a:cxnLst/>
              <a:rect l="l" t="t" r="r" b="b"/>
              <a:pathLst>
                <a:path w="275" h="366" extrusionOk="0">
                  <a:moveTo>
                    <a:pt x="92" y="1"/>
                  </a:moveTo>
                  <a:lnTo>
                    <a:pt x="1" y="365"/>
                  </a:lnTo>
                  <a:lnTo>
                    <a:pt x="275" y="24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4" name="Google Shape;10304;p17"/>
            <p:cNvSpPr/>
            <p:nvPr/>
          </p:nvSpPr>
          <p:spPr>
            <a:xfrm>
              <a:off x="2431816" y="2680154"/>
              <a:ext cx="5676" cy="4358"/>
            </a:xfrm>
            <a:custGeom>
              <a:avLst/>
              <a:gdLst/>
              <a:ahLst/>
              <a:cxnLst/>
              <a:rect l="l" t="t" r="r" b="b"/>
              <a:pathLst>
                <a:path w="396" h="304" extrusionOk="0">
                  <a:moveTo>
                    <a:pt x="244" y="0"/>
                  </a:moveTo>
                  <a:lnTo>
                    <a:pt x="183" y="152"/>
                  </a:lnTo>
                  <a:lnTo>
                    <a:pt x="1" y="182"/>
                  </a:lnTo>
                  <a:lnTo>
                    <a:pt x="1" y="274"/>
                  </a:lnTo>
                  <a:lnTo>
                    <a:pt x="244" y="304"/>
                  </a:lnTo>
                  <a:lnTo>
                    <a:pt x="396" y="122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5" name="Google Shape;10305;p17"/>
            <p:cNvSpPr/>
            <p:nvPr/>
          </p:nvSpPr>
          <p:spPr>
            <a:xfrm>
              <a:off x="3227313" y="2631989"/>
              <a:ext cx="6106" cy="5906"/>
            </a:xfrm>
            <a:custGeom>
              <a:avLst/>
              <a:gdLst/>
              <a:ahLst/>
              <a:cxnLst/>
              <a:rect l="l" t="t" r="r" b="b"/>
              <a:pathLst>
                <a:path w="426" h="412" extrusionOk="0">
                  <a:moveTo>
                    <a:pt x="116" y="0"/>
                  </a:moveTo>
                  <a:cubicBezTo>
                    <a:pt x="80" y="0"/>
                    <a:pt x="43" y="13"/>
                    <a:pt x="0" y="47"/>
                  </a:cubicBezTo>
                  <a:lnTo>
                    <a:pt x="0" y="138"/>
                  </a:lnTo>
                  <a:lnTo>
                    <a:pt x="152" y="168"/>
                  </a:lnTo>
                  <a:lnTo>
                    <a:pt x="152" y="381"/>
                  </a:lnTo>
                  <a:lnTo>
                    <a:pt x="183" y="412"/>
                  </a:lnTo>
                  <a:lnTo>
                    <a:pt x="244" y="168"/>
                  </a:lnTo>
                  <a:lnTo>
                    <a:pt x="426" y="108"/>
                  </a:lnTo>
                  <a:cubicBezTo>
                    <a:pt x="294" y="86"/>
                    <a:pt x="210" y="0"/>
                    <a:pt x="1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6" name="Google Shape;10306;p17"/>
            <p:cNvSpPr/>
            <p:nvPr/>
          </p:nvSpPr>
          <p:spPr>
            <a:xfrm>
              <a:off x="2233167" y="2970338"/>
              <a:ext cx="3927" cy="6981"/>
            </a:xfrm>
            <a:custGeom>
              <a:avLst/>
              <a:gdLst/>
              <a:ahLst/>
              <a:cxnLst/>
              <a:rect l="l" t="t" r="r" b="b"/>
              <a:pathLst>
                <a:path w="274" h="487" extrusionOk="0">
                  <a:moveTo>
                    <a:pt x="152" y="0"/>
                  </a:moveTo>
                  <a:cubicBezTo>
                    <a:pt x="61" y="122"/>
                    <a:pt x="0" y="244"/>
                    <a:pt x="0" y="396"/>
                  </a:cubicBezTo>
                  <a:cubicBezTo>
                    <a:pt x="0" y="426"/>
                    <a:pt x="31" y="456"/>
                    <a:pt x="92" y="487"/>
                  </a:cubicBezTo>
                  <a:cubicBezTo>
                    <a:pt x="152" y="335"/>
                    <a:pt x="274" y="244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7" name="Google Shape;10307;p17"/>
            <p:cNvSpPr/>
            <p:nvPr/>
          </p:nvSpPr>
          <p:spPr>
            <a:xfrm>
              <a:off x="3033007" y="2642668"/>
              <a:ext cx="7424" cy="5247"/>
            </a:xfrm>
            <a:custGeom>
              <a:avLst/>
              <a:gdLst/>
              <a:ahLst/>
              <a:cxnLst/>
              <a:rect l="l" t="t" r="r" b="b"/>
              <a:pathLst>
                <a:path w="518" h="366" extrusionOk="0">
                  <a:moveTo>
                    <a:pt x="487" y="1"/>
                  </a:moveTo>
                  <a:lnTo>
                    <a:pt x="305" y="92"/>
                  </a:lnTo>
                  <a:lnTo>
                    <a:pt x="244" y="31"/>
                  </a:lnTo>
                  <a:cubicBezTo>
                    <a:pt x="214" y="123"/>
                    <a:pt x="1" y="123"/>
                    <a:pt x="92" y="366"/>
                  </a:cubicBezTo>
                  <a:lnTo>
                    <a:pt x="183" y="183"/>
                  </a:lnTo>
                  <a:lnTo>
                    <a:pt x="518" y="153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8" name="Google Shape;10308;p17"/>
            <p:cNvSpPr/>
            <p:nvPr/>
          </p:nvSpPr>
          <p:spPr>
            <a:xfrm>
              <a:off x="3473015" y="2924150"/>
              <a:ext cx="6550" cy="3412"/>
            </a:xfrm>
            <a:custGeom>
              <a:avLst/>
              <a:gdLst/>
              <a:ahLst/>
              <a:cxnLst/>
              <a:rect l="l" t="t" r="r" b="b"/>
              <a:pathLst>
                <a:path w="457" h="238" extrusionOk="0">
                  <a:moveTo>
                    <a:pt x="396" y="1"/>
                  </a:moveTo>
                  <a:lnTo>
                    <a:pt x="1" y="122"/>
                  </a:lnTo>
                  <a:cubicBezTo>
                    <a:pt x="66" y="188"/>
                    <a:pt x="132" y="238"/>
                    <a:pt x="209" y="238"/>
                  </a:cubicBezTo>
                  <a:cubicBezTo>
                    <a:pt x="239" y="238"/>
                    <a:pt x="271" y="230"/>
                    <a:pt x="305" y="213"/>
                  </a:cubicBezTo>
                  <a:cubicBezTo>
                    <a:pt x="365" y="183"/>
                    <a:pt x="396" y="183"/>
                    <a:pt x="456" y="153"/>
                  </a:cubicBez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9" name="Google Shape;10309;p17"/>
            <p:cNvSpPr/>
            <p:nvPr/>
          </p:nvSpPr>
          <p:spPr>
            <a:xfrm>
              <a:off x="3457765" y="2714128"/>
              <a:ext cx="6550" cy="5247"/>
            </a:xfrm>
            <a:custGeom>
              <a:avLst/>
              <a:gdLst/>
              <a:ahLst/>
              <a:cxnLst/>
              <a:rect l="l" t="t" r="r" b="b"/>
              <a:pathLst>
                <a:path w="457" h="366" extrusionOk="0">
                  <a:moveTo>
                    <a:pt x="305" y="1"/>
                  </a:moveTo>
                  <a:lnTo>
                    <a:pt x="1" y="31"/>
                  </a:lnTo>
                  <a:lnTo>
                    <a:pt x="457" y="366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0" name="Google Shape;10310;p17"/>
            <p:cNvSpPr/>
            <p:nvPr/>
          </p:nvSpPr>
          <p:spPr>
            <a:xfrm>
              <a:off x="3080061" y="2637450"/>
              <a:ext cx="3497" cy="6107"/>
            </a:xfrm>
            <a:custGeom>
              <a:avLst/>
              <a:gdLst/>
              <a:ahLst/>
              <a:cxnLst/>
              <a:rect l="l" t="t" r="r" b="b"/>
              <a:pathLst>
                <a:path w="244" h="426" extrusionOk="0">
                  <a:moveTo>
                    <a:pt x="153" y="0"/>
                  </a:moveTo>
                  <a:lnTo>
                    <a:pt x="31" y="122"/>
                  </a:lnTo>
                  <a:lnTo>
                    <a:pt x="61" y="183"/>
                  </a:lnTo>
                  <a:lnTo>
                    <a:pt x="1" y="426"/>
                  </a:lnTo>
                  <a:lnTo>
                    <a:pt x="122" y="304"/>
                  </a:lnTo>
                  <a:lnTo>
                    <a:pt x="244" y="426"/>
                  </a:lnTo>
                  <a:lnTo>
                    <a:pt x="244" y="426"/>
                  </a:lnTo>
                  <a:lnTo>
                    <a:pt x="183" y="91"/>
                  </a:lnTo>
                  <a:lnTo>
                    <a:pt x="183" y="12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1" name="Google Shape;10311;p17"/>
            <p:cNvSpPr/>
            <p:nvPr/>
          </p:nvSpPr>
          <p:spPr>
            <a:xfrm>
              <a:off x="3270009" y="2624205"/>
              <a:ext cx="4801" cy="4974"/>
            </a:xfrm>
            <a:custGeom>
              <a:avLst/>
              <a:gdLst/>
              <a:ahLst/>
              <a:cxnLst/>
              <a:rect l="l" t="t" r="r" b="b"/>
              <a:pathLst>
                <a:path w="335" h="347" extrusionOk="0">
                  <a:moveTo>
                    <a:pt x="245" y="1"/>
                  </a:moveTo>
                  <a:cubicBezTo>
                    <a:pt x="158" y="1"/>
                    <a:pt x="84" y="35"/>
                    <a:pt x="61" y="104"/>
                  </a:cubicBezTo>
                  <a:cubicBezTo>
                    <a:pt x="0" y="195"/>
                    <a:pt x="31" y="286"/>
                    <a:pt x="122" y="347"/>
                  </a:cubicBezTo>
                  <a:lnTo>
                    <a:pt x="335" y="12"/>
                  </a:lnTo>
                  <a:cubicBezTo>
                    <a:pt x="304" y="5"/>
                    <a:pt x="274" y="1"/>
                    <a:pt x="2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2" name="Google Shape;10312;p17"/>
            <p:cNvSpPr/>
            <p:nvPr/>
          </p:nvSpPr>
          <p:spPr>
            <a:xfrm>
              <a:off x="2867037" y="2646438"/>
              <a:ext cx="4371" cy="4100"/>
            </a:xfrm>
            <a:custGeom>
              <a:avLst/>
              <a:gdLst/>
              <a:ahLst/>
              <a:cxnLst/>
              <a:rect l="l" t="t" r="r" b="b"/>
              <a:pathLst>
                <a:path w="305" h="286" extrusionOk="0">
                  <a:moveTo>
                    <a:pt x="207" y="1"/>
                  </a:moveTo>
                  <a:cubicBezTo>
                    <a:pt x="102" y="1"/>
                    <a:pt x="24" y="46"/>
                    <a:pt x="0" y="164"/>
                  </a:cubicBezTo>
                  <a:cubicBezTo>
                    <a:pt x="0" y="194"/>
                    <a:pt x="0" y="255"/>
                    <a:pt x="0" y="285"/>
                  </a:cubicBezTo>
                  <a:lnTo>
                    <a:pt x="122" y="285"/>
                  </a:lnTo>
                  <a:lnTo>
                    <a:pt x="304" y="12"/>
                  </a:lnTo>
                  <a:cubicBezTo>
                    <a:pt x="270" y="5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3" name="Google Shape;10313;p17"/>
            <p:cNvSpPr/>
            <p:nvPr/>
          </p:nvSpPr>
          <p:spPr>
            <a:xfrm>
              <a:off x="2497172" y="2690605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122" y="0"/>
                  </a:moveTo>
                  <a:lnTo>
                    <a:pt x="0" y="92"/>
                  </a:lnTo>
                  <a:cubicBezTo>
                    <a:pt x="31" y="122"/>
                    <a:pt x="61" y="152"/>
                    <a:pt x="91" y="213"/>
                  </a:cubicBezTo>
                  <a:cubicBezTo>
                    <a:pt x="91" y="244"/>
                    <a:pt x="91" y="304"/>
                    <a:pt x="91" y="365"/>
                  </a:cubicBezTo>
                  <a:lnTo>
                    <a:pt x="213" y="365"/>
                  </a:lnTo>
                  <a:cubicBezTo>
                    <a:pt x="243" y="213"/>
                    <a:pt x="274" y="9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4" name="Google Shape;10314;p17"/>
            <p:cNvSpPr/>
            <p:nvPr/>
          </p:nvSpPr>
          <p:spPr>
            <a:xfrm>
              <a:off x="3467783" y="2923276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" y="1"/>
                  </a:moveTo>
                  <a:cubicBezTo>
                    <a:pt x="31" y="214"/>
                    <a:pt x="183" y="153"/>
                    <a:pt x="305" y="274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5" name="Google Shape;10315;p17"/>
            <p:cNvSpPr/>
            <p:nvPr/>
          </p:nvSpPr>
          <p:spPr>
            <a:xfrm>
              <a:off x="3059149" y="2644417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" y="1"/>
                  </a:moveTo>
                  <a:lnTo>
                    <a:pt x="1" y="183"/>
                  </a:lnTo>
                  <a:lnTo>
                    <a:pt x="213" y="183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6" name="Google Shape;10316;p17"/>
            <p:cNvSpPr/>
            <p:nvPr/>
          </p:nvSpPr>
          <p:spPr>
            <a:xfrm>
              <a:off x="3549694" y="2829167"/>
              <a:ext cx="4801" cy="4372"/>
            </a:xfrm>
            <a:custGeom>
              <a:avLst/>
              <a:gdLst/>
              <a:ahLst/>
              <a:cxnLst/>
              <a:rect l="l" t="t" r="r" b="b"/>
              <a:pathLst>
                <a:path w="335" h="305" extrusionOk="0">
                  <a:moveTo>
                    <a:pt x="122" y="0"/>
                  </a:moveTo>
                  <a:cubicBezTo>
                    <a:pt x="91" y="91"/>
                    <a:pt x="0" y="183"/>
                    <a:pt x="91" y="304"/>
                  </a:cubicBezTo>
                  <a:lnTo>
                    <a:pt x="335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7" name="Google Shape;10317;p17"/>
            <p:cNvSpPr/>
            <p:nvPr/>
          </p:nvSpPr>
          <p:spPr>
            <a:xfrm>
              <a:off x="2305489" y="2704108"/>
              <a:ext cx="3927" cy="4573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182" y="1"/>
                  </a:moveTo>
                  <a:lnTo>
                    <a:pt x="61" y="31"/>
                  </a:lnTo>
                  <a:cubicBezTo>
                    <a:pt x="0" y="122"/>
                    <a:pt x="61" y="274"/>
                    <a:pt x="182" y="305"/>
                  </a:cubicBezTo>
                  <a:cubicBezTo>
                    <a:pt x="182" y="315"/>
                    <a:pt x="189" y="318"/>
                    <a:pt x="199" y="318"/>
                  </a:cubicBezTo>
                  <a:cubicBezTo>
                    <a:pt x="220" y="318"/>
                    <a:pt x="253" y="305"/>
                    <a:pt x="274" y="305"/>
                  </a:cubicBezTo>
                  <a:lnTo>
                    <a:pt x="18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8" name="Google Shape;10318;p17"/>
            <p:cNvSpPr/>
            <p:nvPr/>
          </p:nvSpPr>
          <p:spPr>
            <a:xfrm>
              <a:off x="2325082" y="2681015"/>
              <a:ext cx="5690" cy="3498"/>
            </a:xfrm>
            <a:custGeom>
              <a:avLst/>
              <a:gdLst/>
              <a:ahLst/>
              <a:cxnLst/>
              <a:rect l="l" t="t" r="r" b="b"/>
              <a:pathLst>
                <a:path w="397" h="244" extrusionOk="0">
                  <a:moveTo>
                    <a:pt x="396" y="1"/>
                  </a:moveTo>
                  <a:lnTo>
                    <a:pt x="1" y="153"/>
                  </a:lnTo>
                  <a:lnTo>
                    <a:pt x="1" y="244"/>
                  </a:lnTo>
                  <a:lnTo>
                    <a:pt x="183" y="244"/>
                  </a:lnTo>
                  <a:lnTo>
                    <a:pt x="39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9" name="Google Shape;10319;p17"/>
            <p:cNvSpPr/>
            <p:nvPr/>
          </p:nvSpPr>
          <p:spPr>
            <a:xfrm>
              <a:off x="2984649" y="2649650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335" y="0"/>
                  </a:moveTo>
                  <a:lnTo>
                    <a:pt x="1" y="31"/>
                  </a:lnTo>
                  <a:lnTo>
                    <a:pt x="244" y="304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0" name="Google Shape;10320;p17"/>
            <p:cNvSpPr/>
            <p:nvPr/>
          </p:nvSpPr>
          <p:spPr>
            <a:xfrm>
              <a:off x="2253634" y="2996915"/>
              <a:ext cx="6550" cy="3068"/>
            </a:xfrm>
            <a:custGeom>
              <a:avLst/>
              <a:gdLst/>
              <a:ahLst/>
              <a:cxnLst/>
              <a:rect l="l" t="t" r="r" b="b"/>
              <a:pathLst>
                <a:path w="457" h="214" extrusionOk="0">
                  <a:moveTo>
                    <a:pt x="335" y="1"/>
                  </a:moveTo>
                  <a:lnTo>
                    <a:pt x="1" y="92"/>
                  </a:lnTo>
                  <a:cubicBezTo>
                    <a:pt x="153" y="153"/>
                    <a:pt x="244" y="183"/>
                    <a:pt x="335" y="213"/>
                  </a:cubicBezTo>
                  <a:cubicBezTo>
                    <a:pt x="366" y="213"/>
                    <a:pt x="396" y="183"/>
                    <a:pt x="457" y="153"/>
                  </a:cubicBezTo>
                  <a:lnTo>
                    <a:pt x="33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1" name="Google Shape;10321;p17"/>
            <p:cNvSpPr/>
            <p:nvPr/>
          </p:nvSpPr>
          <p:spPr>
            <a:xfrm>
              <a:off x="2858752" y="2648245"/>
              <a:ext cx="6980" cy="3154"/>
            </a:xfrm>
            <a:custGeom>
              <a:avLst/>
              <a:gdLst/>
              <a:ahLst/>
              <a:cxnLst/>
              <a:rect l="l" t="t" r="r" b="b"/>
              <a:pathLst>
                <a:path w="487" h="220" extrusionOk="0">
                  <a:moveTo>
                    <a:pt x="125" y="0"/>
                  </a:moveTo>
                  <a:cubicBezTo>
                    <a:pt x="84" y="0"/>
                    <a:pt x="44" y="12"/>
                    <a:pt x="1" y="38"/>
                  </a:cubicBezTo>
                  <a:lnTo>
                    <a:pt x="183" y="220"/>
                  </a:lnTo>
                  <a:cubicBezTo>
                    <a:pt x="213" y="189"/>
                    <a:pt x="244" y="159"/>
                    <a:pt x="274" y="159"/>
                  </a:cubicBezTo>
                  <a:lnTo>
                    <a:pt x="487" y="159"/>
                  </a:lnTo>
                  <a:cubicBezTo>
                    <a:pt x="334" y="72"/>
                    <a:pt x="229" y="0"/>
                    <a:pt x="1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2" name="Google Shape;10322;p17"/>
            <p:cNvSpPr/>
            <p:nvPr/>
          </p:nvSpPr>
          <p:spPr>
            <a:xfrm>
              <a:off x="3274366" y="2608250"/>
              <a:ext cx="3497" cy="6551"/>
            </a:xfrm>
            <a:custGeom>
              <a:avLst/>
              <a:gdLst/>
              <a:ahLst/>
              <a:cxnLst/>
              <a:rect l="l" t="t" r="r" b="b"/>
              <a:pathLst>
                <a:path w="244" h="457" extrusionOk="0">
                  <a:moveTo>
                    <a:pt x="152" y="1"/>
                  </a:moveTo>
                  <a:cubicBezTo>
                    <a:pt x="61" y="122"/>
                    <a:pt x="0" y="274"/>
                    <a:pt x="61" y="457"/>
                  </a:cubicBezTo>
                  <a:cubicBezTo>
                    <a:pt x="243" y="335"/>
                    <a:pt x="152" y="153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3" name="Google Shape;10323;p17"/>
            <p:cNvSpPr/>
            <p:nvPr/>
          </p:nvSpPr>
          <p:spPr>
            <a:xfrm>
              <a:off x="3422048" y="2916309"/>
              <a:ext cx="3927" cy="5247"/>
            </a:xfrm>
            <a:custGeom>
              <a:avLst/>
              <a:gdLst/>
              <a:ahLst/>
              <a:cxnLst/>
              <a:rect l="l" t="t" r="r" b="b"/>
              <a:pathLst>
                <a:path w="274" h="366" extrusionOk="0">
                  <a:moveTo>
                    <a:pt x="0" y="0"/>
                  </a:moveTo>
                  <a:lnTo>
                    <a:pt x="122" y="365"/>
                  </a:lnTo>
                  <a:lnTo>
                    <a:pt x="274" y="15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4" name="Google Shape;10324;p17"/>
            <p:cNvSpPr/>
            <p:nvPr/>
          </p:nvSpPr>
          <p:spPr>
            <a:xfrm>
              <a:off x="2249292" y="2980358"/>
              <a:ext cx="3927" cy="3942"/>
            </a:xfrm>
            <a:custGeom>
              <a:avLst/>
              <a:gdLst/>
              <a:ahLst/>
              <a:cxnLst/>
              <a:rect l="l" t="t" r="r" b="b"/>
              <a:pathLst>
                <a:path w="274" h="275" extrusionOk="0">
                  <a:moveTo>
                    <a:pt x="0" y="1"/>
                  </a:moveTo>
                  <a:lnTo>
                    <a:pt x="0" y="274"/>
                  </a:lnTo>
                  <a:lnTo>
                    <a:pt x="274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5" name="Google Shape;10325;p17"/>
            <p:cNvSpPr/>
            <p:nvPr/>
          </p:nvSpPr>
          <p:spPr>
            <a:xfrm>
              <a:off x="3042165" y="2642238"/>
              <a:ext cx="3053" cy="4372"/>
            </a:xfrm>
            <a:custGeom>
              <a:avLst/>
              <a:gdLst/>
              <a:ahLst/>
              <a:cxnLst/>
              <a:rect l="l" t="t" r="r" b="b"/>
              <a:pathLst>
                <a:path w="213" h="305" extrusionOk="0">
                  <a:moveTo>
                    <a:pt x="122" y="1"/>
                  </a:moveTo>
                  <a:lnTo>
                    <a:pt x="122" y="1"/>
                  </a:lnTo>
                  <a:cubicBezTo>
                    <a:pt x="61" y="31"/>
                    <a:pt x="31" y="61"/>
                    <a:pt x="0" y="122"/>
                  </a:cubicBezTo>
                  <a:lnTo>
                    <a:pt x="31" y="305"/>
                  </a:lnTo>
                  <a:cubicBezTo>
                    <a:pt x="122" y="183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6" name="Google Shape;10326;p17"/>
            <p:cNvSpPr/>
            <p:nvPr/>
          </p:nvSpPr>
          <p:spPr>
            <a:xfrm>
              <a:off x="2806482" y="2655312"/>
              <a:ext cx="3927" cy="4372"/>
            </a:xfrm>
            <a:custGeom>
              <a:avLst/>
              <a:gdLst/>
              <a:ahLst/>
              <a:cxnLst/>
              <a:rect l="l" t="t" r="r" b="b"/>
              <a:pathLst>
                <a:path w="274" h="305" extrusionOk="0">
                  <a:moveTo>
                    <a:pt x="31" y="0"/>
                  </a:moveTo>
                  <a:lnTo>
                    <a:pt x="91" y="152"/>
                  </a:lnTo>
                  <a:lnTo>
                    <a:pt x="0" y="304"/>
                  </a:lnTo>
                  <a:cubicBezTo>
                    <a:pt x="213" y="244"/>
                    <a:pt x="183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7" name="Google Shape;10327;p17"/>
            <p:cNvSpPr/>
            <p:nvPr/>
          </p:nvSpPr>
          <p:spPr>
            <a:xfrm>
              <a:off x="2432690" y="2673503"/>
              <a:ext cx="5676" cy="2308"/>
            </a:xfrm>
            <a:custGeom>
              <a:avLst/>
              <a:gdLst/>
              <a:ahLst/>
              <a:cxnLst/>
              <a:rect l="l" t="t" r="r" b="b"/>
              <a:pathLst>
                <a:path w="396" h="161" extrusionOk="0">
                  <a:moveTo>
                    <a:pt x="187" y="0"/>
                  </a:moveTo>
                  <a:cubicBezTo>
                    <a:pt x="137" y="0"/>
                    <a:pt x="92" y="54"/>
                    <a:pt x="1" y="160"/>
                  </a:cubicBezTo>
                  <a:lnTo>
                    <a:pt x="396" y="160"/>
                  </a:lnTo>
                  <a:cubicBezTo>
                    <a:pt x="289" y="54"/>
                    <a:pt x="236" y="0"/>
                    <a:pt x="1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8" name="Google Shape;10328;p17"/>
            <p:cNvSpPr/>
            <p:nvPr/>
          </p:nvSpPr>
          <p:spPr>
            <a:xfrm>
              <a:off x="3478676" y="2925025"/>
              <a:ext cx="5246" cy="3498"/>
            </a:xfrm>
            <a:custGeom>
              <a:avLst/>
              <a:gdLst/>
              <a:ahLst/>
              <a:cxnLst/>
              <a:rect l="l" t="t" r="r" b="b"/>
              <a:pathLst>
                <a:path w="366" h="244" extrusionOk="0">
                  <a:moveTo>
                    <a:pt x="365" y="0"/>
                  </a:moveTo>
                  <a:lnTo>
                    <a:pt x="1" y="122"/>
                  </a:lnTo>
                  <a:lnTo>
                    <a:pt x="183" y="183"/>
                  </a:lnTo>
                  <a:lnTo>
                    <a:pt x="365" y="243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9" name="Google Shape;10329;p17"/>
            <p:cNvSpPr/>
            <p:nvPr/>
          </p:nvSpPr>
          <p:spPr>
            <a:xfrm>
              <a:off x="3138437" y="2633967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92" y="0"/>
                  </a:moveTo>
                  <a:lnTo>
                    <a:pt x="1" y="304"/>
                  </a:lnTo>
                  <a:lnTo>
                    <a:pt x="122" y="334"/>
                  </a:lnTo>
                  <a:lnTo>
                    <a:pt x="244" y="30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0" name="Google Shape;10330;p17"/>
            <p:cNvSpPr/>
            <p:nvPr/>
          </p:nvSpPr>
          <p:spPr>
            <a:xfrm>
              <a:off x="2515030" y="2682319"/>
              <a:ext cx="4371" cy="3942"/>
            </a:xfrm>
            <a:custGeom>
              <a:avLst/>
              <a:gdLst/>
              <a:ahLst/>
              <a:cxnLst/>
              <a:rect l="l" t="t" r="r" b="b"/>
              <a:pathLst>
                <a:path w="305" h="275" extrusionOk="0">
                  <a:moveTo>
                    <a:pt x="152" y="1"/>
                  </a:moveTo>
                  <a:lnTo>
                    <a:pt x="0" y="123"/>
                  </a:lnTo>
                  <a:lnTo>
                    <a:pt x="183" y="275"/>
                  </a:lnTo>
                  <a:lnTo>
                    <a:pt x="304" y="12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1" name="Google Shape;10331;p17"/>
            <p:cNvSpPr/>
            <p:nvPr/>
          </p:nvSpPr>
          <p:spPr>
            <a:xfrm>
              <a:off x="2356886" y="3009988"/>
              <a:ext cx="3941" cy="3942"/>
            </a:xfrm>
            <a:custGeom>
              <a:avLst/>
              <a:gdLst/>
              <a:ahLst/>
              <a:cxnLst/>
              <a:rect l="l" t="t" r="r" b="b"/>
              <a:pathLst>
                <a:path w="275" h="275" extrusionOk="0">
                  <a:moveTo>
                    <a:pt x="62" y="0"/>
                  </a:moveTo>
                  <a:lnTo>
                    <a:pt x="1" y="92"/>
                  </a:lnTo>
                  <a:lnTo>
                    <a:pt x="122" y="274"/>
                  </a:lnTo>
                  <a:lnTo>
                    <a:pt x="274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2" name="Google Shape;10332;p17"/>
            <p:cNvSpPr/>
            <p:nvPr/>
          </p:nvSpPr>
          <p:spPr>
            <a:xfrm>
              <a:off x="2257561" y="2960318"/>
              <a:ext cx="4801" cy="2566"/>
            </a:xfrm>
            <a:custGeom>
              <a:avLst/>
              <a:gdLst/>
              <a:ahLst/>
              <a:cxnLst/>
              <a:rect l="l" t="t" r="r" b="b"/>
              <a:pathLst>
                <a:path w="335" h="179" extrusionOk="0">
                  <a:moveTo>
                    <a:pt x="335" y="0"/>
                  </a:moveTo>
                  <a:lnTo>
                    <a:pt x="1" y="31"/>
                  </a:lnTo>
                  <a:lnTo>
                    <a:pt x="1" y="122"/>
                  </a:lnTo>
                  <a:cubicBezTo>
                    <a:pt x="40" y="161"/>
                    <a:pt x="76" y="178"/>
                    <a:pt x="111" y="178"/>
                  </a:cubicBezTo>
                  <a:cubicBezTo>
                    <a:pt x="184" y="178"/>
                    <a:pt x="253" y="103"/>
                    <a:pt x="3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3" name="Google Shape;10333;p17"/>
            <p:cNvSpPr/>
            <p:nvPr/>
          </p:nvSpPr>
          <p:spPr>
            <a:xfrm>
              <a:off x="3449051" y="2692784"/>
              <a:ext cx="3497" cy="4802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" y="0"/>
                  </a:moveTo>
                  <a:lnTo>
                    <a:pt x="1" y="335"/>
                  </a:lnTo>
                  <a:lnTo>
                    <a:pt x="244" y="12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4" name="Google Shape;10334;p17"/>
            <p:cNvSpPr/>
            <p:nvPr/>
          </p:nvSpPr>
          <p:spPr>
            <a:xfrm>
              <a:off x="3236027" y="2615661"/>
              <a:ext cx="3927" cy="3498"/>
            </a:xfrm>
            <a:custGeom>
              <a:avLst/>
              <a:gdLst/>
              <a:ahLst/>
              <a:cxnLst/>
              <a:rect l="l" t="t" r="r" b="b"/>
              <a:pathLst>
                <a:path w="274" h="244" extrusionOk="0">
                  <a:moveTo>
                    <a:pt x="243" y="0"/>
                  </a:moveTo>
                  <a:lnTo>
                    <a:pt x="0" y="31"/>
                  </a:lnTo>
                  <a:lnTo>
                    <a:pt x="152" y="244"/>
                  </a:lnTo>
                  <a:lnTo>
                    <a:pt x="274" y="6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5" name="Google Shape;10335;p17"/>
            <p:cNvSpPr/>
            <p:nvPr/>
          </p:nvSpPr>
          <p:spPr>
            <a:xfrm>
              <a:off x="3063077" y="2641808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152" y="0"/>
                  </a:moveTo>
                  <a:cubicBezTo>
                    <a:pt x="31" y="91"/>
                    <a:pt x="0" y="183"/>
                    <a:pt x="61" y="304"/>
                  </a:cubicBezTo>
                  <a:lnTo>
                    <a:pt x="152" y="30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6" name="Google Shape;10336;p17"/>
            <p:cNvSpPr/>
            <p:nvPr/>
          </p:nvSpPr>
          <p:spPr>
            <a:xfrm>
              <a:off x="2640053" y="2675797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0"/>
                  </a:moveTo>
                  <a:lnTo>
                    <a:pt x="1" y="243"/>
                  </a:lnTo>
                  <a:lnTo>
                    <a:pt x="183" y="243"/>
                  </a:lnTo>
                  <a:cubicBezTo>
                    <a:pt x="123" y="61"/>
                    <a:pt x="123" y="61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7" name="Google Shape;10337;p17"/>
            <p:cNvSpPr/>
            <p:nvPr/>
          </p:nvSpPr>
          <p:spPr>
            <a:xfrm>
              <a:off x="2258436" y="2974696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22" y="0"/>
                  </a:moveTo>
                  <a:lnTo>
                    <a:pt x="0" y="304"/>
                  </a:lnTo>
                  <a:lnTo>
                    <a:pt x="213" y="30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8" name="Google Shape;10338;p17"/>
            <p:cNvSpPr/>
            <p:nvPr/>
          </p:nvSpPr>
          <p:spPr>
            <a:xfrm>
              <a:off x="3453408" y="2727231"/>
              <a:ext cx="5246" cy="2222"/>
            </a:xfrm>
            <a:custGeom>
              <a:avLst/>
              <a:gdLst/>
              <a:ahLst/>
              <a:cxnLst/>
              <a:rect l="l" t="t" r="r" b="b"/>
              <a:pathLst>
                <a:path w="366" h="155" extrusionOk="0">
                  <a:moveTo>
                    <a:pt x="95" y="0"/>
                  </a:moveTo>
                  <a:cubicBezTo>
                    <a:pt x="66" y="0"/>
                    <a:pt x="35" y="9"/>
                    <a:pt x="1" y="29"/>
                  </a:cubicBezTo>
                  <a:cubicBezTo>
                    <a:pt x="50" y="127"/>
                    <a:pt x="108" y="155"/>
                    <a:pt x="174" y="155"/>
                  </a:cubicBezTo>
                  <a:cubicBezTo>
                    <a:pt x="231" y="155"/>
                    <a:pt x="295" y="134"/>
                    <a:pt x="366" y="120"/>
                  </a:cubicBezTo>
                  <a:cubicBezTo>
                    <a:pt x="271" y="97"/>
                    <a:pt x="195" y="0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9" name="Google Shape;10339;p17"/>
            <p:cNvSpPr/>
            <p:nvPr/>
          </p:nvSpPr>
          <p:spPr>
            <a:xfrm>
              <a:off x="2253634" y="2966410"/>
              <a:ext cx="3067" cy="4372"/>
            </a:xfrm>
            <a:custGeom>
              <a:avLst/>
              <a:gdLst/>
              <a:ahLst/>
              <a:cxnLst/>
              <a:rect l="l" t="t" r="r" b="b"/>
              <a:pathLst>
                <a:path w="214" h="305" extrusionOk="0">
                  <a:moveTo>
                    <a:pt x="1" y="1"/>
                  </a:moveTo>
                  <a:lnTo>
                    <a:pt x="1" y="305"/>
                  </a:lnTo>
                  <a:lnTo>
                    <a:pt x="214" y="1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0" name="Google Shape;10340;p17"/>
            <p:cNvSpPr/>
            <p:nvPr/>
          </p:nvSpPr>
          <p:spPr>
            <a:xfrm>
              <a:off x="2410475" y="2683638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0" y="0"/>
                  </a:moveTo>
                  <a:cubicBezTo>
                    <a:pt x="92" y="152"/>
                    <a:pt x="183" y="213"/>
                    <a:pt x="213" y="213"/>
                  </a:cubicBez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1" name="Google Shape;10341;p17"/>
            <p:cNvSpPr/>
            <p:nvPr/>
          </p:nvSpPr>
          <p:spPr>
            <a:xfrm>
              <a:off x="3460388" y="2899308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0" y="1"/>
                  </a:moveTo>
                  <a:lnTo>
                    <a:pt x="61" y="123"/>
                  </a:lnTo>
                  <a:lnTo>
                    <a:pt x="122" y="92"/>
                  </a:lnTo>
                  <a:lnTo>
                    <a:pt x="243" y="153"/>
                  </a:lnTo>
                  <a:lnTo>
                    <a:pt x="24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2" name="Google Shape;10342;p17"/>
            <p:cNvSpPr/>
            <p:nvPr/>
          </p:nvSpPr>
          <p:spPr>
            <a:xfrm>
              <a:off x="3344940" y="2616536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152" y="0"/>
                  </a:moveTo>
                  <a:cubicBezTo>
                    <a:pt x="61" y="0"/>
                    <a:pt x="0" y="31"/>
                    <a:pt x="0" y="91"/>
                  </a:cubicBezTo>
                  <a:cubicBezTo>
                    <a:pt x="0" y="152"/>
                    <a:pt x="61" y="183"/>
                    <a:pt x="152" y="183"/>
                  </a:cubicBezTo>
                  <a:cubicBezTo>
                    <a:pt x="213" y="183"/>
                    <a:pt x="304" y="152"/>
                    <a:pt x="304" y="91"/>
                  </a:cubicBezTo>
                  <a:cubicBezTo>
                    <a:pt x="304" y="31"/>
                    <a:pt x="213" y="0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3" name="Google Shape;10343;p17"/>
            <p:cNvSpPr/>
            <p:nvPr/>
          </p:nvSpPr>
          <p:spPr>
            <a:xfrm>
              <a:off x="2241437" y="2975570"/>
              <a:ext cx="3067" cy="4802"/>
            </a:xfrm>
            <a:custGeom>
              <a:avLst/>
              <a:gdLst/>
              <a:ahLst/>
              <a:cxnLst/>
              <a:rect l="l" t="t" r="r" b="b"/>
              <a:pathLst>
                <a:path w="214" h="335" extrusionOk="0">
                  <a:moveTo>
                    <a:pt x="31" y="0"/>
                  </a:moveTo>
                  <a:cubicBezTo>
                    <a:pt x="31" y="61"/>
                    <a:pt x="62" y="91"/>
                    <a:pt x="62" y="152"/>
                  </a:cubicBezTo>
                  <a:cubicBezTo>
                    <a:pt x="62" y="213"/>
                    <a:pt x="31" y="274"/>
                    <a:pt x="1" y="335"/>
                  </a:cubicBezTo>
                  <a:cubicBezTo>
                    <a:pt x="153" y="243"/>
                    <a:pt x="214" y="15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4" name="Google Shape;10344;p17"/>
            <p:cNvSpPr/>
            <p:nvPr/>
          </p:nvSpPr>
          <p:spPr>
            <a:xfrm>
              <a:off x="2965917" y="2651384"/>
              <a:ext cx="5690" cy="2365"/>
            </a:xfrm>
            <a:custGeom>
              <a:avLst/>
              <a:gdLst/>
              <a:ahLst/>
              <a:cxnLst/>
              <a:rect l="l" t="t" r="r" b="b"/>
              <a:pathLst>
                <a:path w="397" h="165" extrusionOk="0">
                  <a:moveTo>
                    <a:pt x="396" y="1"/>
                  </a:moveTo>
                  <a:lnTo>
                    <a:pt x="1" y="122"/>
                  </a:lnTo>
                  <a:cubicBezTo>
                    <a:pt x="73" y="137"/>
                    <a:pt x="144" y="165"/>
                    <a:pt x="209" y="165"/>
                  </a:cubicBezTo>
                  <a:cubicBezTo>
                    <a:pt x="283" y="165"/>
                    <a:pt x="348" y="130"/>
                    <a:pt x="3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5" name="Google Shape;10345;p17"/>
            <p:cNvSpPr/>
            <p:nvPr/>
          </p:nvSpPr>
          <p:spPr>
            <a:xfrm>
              <a:off x="3461248" y="2746812"/>
              <a:ext cx="3511" cy="3498"/>
            </a:xfrm>
            <a:custGeom>
              <a:avLst/>
              <a:gdLst/>
              <a:ahLst/>
              <a:cxnLst/>
              <a:rect l="l" t="t" r="r" b="b"/>
              <a:pathLst>
                <a:path w="245" h="244" extrusionOk="0">
                  <a:moveTo>
                    <a:pt x="1" y="1"/>
                  </a:moveTo>
                  <a:cubicBezTo>
                    <a:pt x="62" y="153"/>
                    <a:pt x="92" y="244"/>
                    <a:pt x="244" y="244"/>
                  </a:cubicBezTo>
                  <a:lnTo>
                    <a:pt x="244" y="12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6" name="Google Shape;10346;p17"/>
            <p:cNvSpPr/>
            <p:nvPr/>
          </p:nvSpPr>
          <p:spPr>
            <a:xfrm>
              <a:off x="3449051" y="2798232"/>
              <a:ext cx="5246" cy="2193"/>
            </a:xfrm>
            <a:custGeom>
              <a:avLst/>
              <a:gdLst/>
              <a:ahLst/>
              <a:cxnLst/>
              <a:rect l="l" t="t" r="r" b="b"/>
              <a:pathLst>
                <a:path w="366" h="153" extrusionOk="0">
                  <a:moveTo>
                    <a:pt x="1" y="0"/>
                  </a:moveTo>
                  <a:lnTo>
                    <a:pt x="1" y="152"/>
                  </a:lnTo>
                  <a:lnTo>
                    <a:pt x="366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7" name="Google Shape;10347;p17"/>
            <p:cNvSpPr/>
            <p:nvPr/>
          </p:nvSpPr>
          <p:spPr>
            <a:xfrm>
              <a:off x="2291974" y="2753349"/>
              <a:ext cx="4816" cy="4372"/>
            </a:xfrm>
            <a:custGeom>
              <a:avLst/>
              <a:gdLst/>
              <a:ahLst/>
              <a:cxnLst/>
              <a:rect l="l" t="t" r="r" b="b"/>
              <a:pathLst>
                <a:path w="336" h="305" extrusionOk="0">
                  <a:moveTo>
                    <a:pt x="122" y="0"/>
                  </a:moveTo>
                  <a:lnTo>
                    <a:pt x="1" y="304"/>
                  </a:lnTo>
                  <a:lnTo>
                    <a:pt x="335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8" name="Google Shape;10348;p17"/>
            <p:cNvSpPr/>
            <p:nvPr/>
          </p:nvSpPr>
          <p:spPr>
            <a:xfrm>
              <a:off x="2280651" y="2753779"/>
              <a:ext cx="4371" cy="3512"/>
            </a:xfrm>
            <a:custGeom>
              <a:avLst/>
              <a:gdLst/>
              <a:ahLst/>
              <a:cxnLst/>
              <a:rect l="l" t="t" r="r" b="b"/>
              <a:pathLst>
                <a:path w="305" h="245" extrusionOk="0">
                  <a:moveTo>
                    <a:pt x="274" y="1"/>
                  </a:moveTo>
                  <a:cubicBezTo>
                    <a:pt x="244" y="31"/>
                    <a:pt x="213" y="62"/>
                    <a:pt x="152" y="92"/>
                  </a:cubicBezTo>
                  <a:lnTo>
                    <a:pt x="1" y="92"/>
                  </a:lnTo>
                  <a:lnTo>
                    <a:pt x="1" y="244"/>
                  </a:lnTo>
                  <a:cubicBezTo>
                    <a:pt x="31" y="214"/>
                    <a:pt x="92" y="183"/>
                    <a:pt x="122" y="153"/>
                  </a:cubicBezTo>
                  <a:lnTo>
                    <a:pt x="304" y="153"/>
                  </a:lnTo>
                  <a:lnTo>
                    <a:pt x="27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9" name="Google Shape;10349;p17"/>
            <p:cNvSpPr/>
            <p:nvPr/>
          </p:nvSpPr>
          <p:spPr>
            <a:xfrm>
              <a:off x="3448621" y="2726772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244" y="0"/>
                  </a:moveTo>
                  <a:cubicBezTo>
                    <a:pt x="61" y="92"/>
                    <a:pt x="0" y="122"/>
                    <a:pt x="61" y="183"/>
                  </a:cubicBezTo>
                  <a:lnTo>
                    <a:pt x="244" y="18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0" name="Google Shape;10350;p17"/>
            <p:cNvSpPr/>
            <p:nvPr/>
          </p:nvSpPr>
          <p:spPr>
            <a:xfrm>
              <a:off x="3456461" y="2915435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92" y="1"/>
                  </a:moveTo>
                  <a:cubicBezTo>
                    <a:pt x="1" y="122"/>
                    <a:pt x="153" y="183"/>
                    <a:pt x="153" y="183"/>
                  </a:cubicBezTo>
                  <a:lnTo>
                    <a:pt x="304" y="122"/>
                  </a:lnTo>
                  <a:cubicBezTo>
                    <a:pt x="244" y="92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1" name="Google Shape;10351;p17"/>
            <p:cNvSpPr/>
            <p:nvPr/>
          </p:nvSpPr>
          <p:spPr>
            <a:xfrm>
              <a:off x="3399389" y="2799536"/>
              <a:ext cx="4371" cy="3068"/>
            </a:xfrm>
            <a:custGeom>
              <a:avLst/>
              <a:gdLst/>
              <a:ahLst/>
              <a:cxnLst/>
              <a:rect l="l" t="t" r="r" b="b"/>
              <a:pathLst>
                <a:path w="305" h="214" extrusionOk="0">
                  <a:moveTo>
                    <a:pt x="1" y="0"/>
                  </a:moveTo>
                  <a:cubicBezTo>
                    <a:pt x="61" y="213"/>
                    <a:pt x="61" y="213"/>
                    <a:pt x="305" y="21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2" name="Google Shape;10352;p17"/>
            <p:cNvSpPr/>
            <p:nvPr/>
          </p:nvSpPr>
          <p:spPr>
            <a:xfrm>
              <a:off x="2585174" y="2681459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3" name="Google Shape;10353;p17"/>
            <p:cNvSpPr/>
            <p:nvPr/>
          </p:nvSpPr>
          <p:spPr>
            <a:xfrm>
              <a:off x="3418121" y="2678836"/>
              <a:ext cx="3497" cy="3942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213" y="1"/>
                  </a:moveTo>
                  <a:cubicBezTo>
                    <a:pt x="92" y="31"/>
                    <a:pt x="1" y="92"/>
                    <a:pt x="31" y="274"/>
                  </a:cubicBezTo>
                  <a:cubicBezTo>
                    <a:pt x="61" y="244"/>
                    <a:pt x="92" y="214"/>
                    <a:pt x="122" y="183"/>
                  </a:cubicBezTo>
                  <a:cubicBezTo>
                    <a:pt x="183" y="153"/>
                    <a:pt x="213" y="153"/>
                    <a:pt x="244" y="153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4" name="Google Shape;10354;p17"/>
            <p:cNvSpPr/>
            <p:nvPr/>
          </p:nvSpPr>
          <p:spPr>
            <a:xfrm>
              <a:off x="3552732" y="2840018"/>
              <a:ext cx="3067" cy="2236"/>
            </a:xfrm>
            <a:custGeom>
              <a:avLst/>
              <a:gdLst/>
              <a:ahLst/>
              <a:cxnLst/>
              <a:rect l="l" t="t" r="r" b="b"/>
              <a:pathLst>
                <a:path w="214" h="156" extrusionOk="0">
                  <a:moveTo>
                    <a:pt x="152" y="1"/>
                  </a:moveTo>
                  <a:cubicBezTo>
                    <a:pt x="110" y="1"/>
                    <a:pt x="56" y="34"/>
                    <a:pt x="1" y="34"/>
                  </a:cubicBezTo>
                  <a:lnTo>
                    <a:pt x="1" y="155"/>
                  </a:lnTo>
                  <a:lnTo>
                    <a:pt x="123" y="155"/>
                  </a:lnTo>
                  <a:lnTo>
                    <a:pt x="214" y="64"/>
                  </a:lnTo>
                  <a:cubicBezTo>
                    <a:pt x="202" y="15"/>
                    <a:pt x="180" y="1"/>
                    <a:pt x="1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5" name="Google Shape;10355;p17"/>
            <p:cNvSpPr/>
            <p:nvPr/>
          </p:nvSpPr>
          <p:spPr>
            <a:xfrm>
              <a:off x="2868341" y="2649205"/>
              <a:ext cx="3067" cy="3512"/>
            </a:xfrm>
            <a:custGeom>
              <a:avLst/>
              <a:gdLst/>
              <a:ahLst/>
              <a:cxnLst/>
              <a:rect l="l" t="t" r="r" b="b"/>
              <a:pathLst>
                <a:path w="214" h="245" extrusionOk="0">
                  <a:moveTo>
                    <a:pt x="213" y="1"/>
                  </a:moveTo>
                  <a:cubicBezTo>
                    <a:pt x="152" y="31"/>
                    <a:pt x="92" y="62"/>
                    <a:pt x="61" y="92"/>
                  </a:cubicBezTo>
                  <a:cubicBezTo>
                    <a:pt x="31" y="153"/>
                    <a:pt x="0" y="214"/>
                    <a:pt x="0" y="244"/>
                  </a:cubicBezTo>
                  <a:cubicBezTo>
                    <a:pt x="152" y="244"/>
                    <a:pt x="213" y="183"/>
                    <a:pt x="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6" name="Google Shape;10356;p17"/>
            <p:cNvSpPr/>
            <p:nvPr/>
          </p:nvSpPr>
          <p:spPr>
            <a:xfrm>
              <a:off x="2498906" y="268624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214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7" name="Google Shape;10357;p17"/>
            <p:cNvSpPr/>
            <p:nvPr/>
          </p:nvSpPr>
          <p:spPr>
            <a:xfrm>
              <a:off x="2834789" y="2650080"/>
              <a:ext cx="3941" cy="2638"/>
            </a:xfrm>
            <a:custGeom>
              <a:avLst/>
              <a:gdLst/>
              <a:ahLst/>
              <a:cxnLst/>
              <a:rect l="l" t="t" r="r" b="b"/>
              <a:pathLst>
                <a:path w="275" h="184" extrusionOk="0">
                  <a:moveTo>
                    <a:pt x="92" y="1"/>
                  </a:moveTo>
                  <a:lnTo>
                    <a:pt x="1" y="183"/>
                  </a:lnTo>
                  <a:lnTo>
                    <a:pt x="274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8" name="Google Shape;10358;p17"/>
            <p:cNvSpPr/>
            <p:nvPr/>
          </p:nvSpPr>
          <p:spPr>
            <a:xfrm>
              <a:off x="3396780" y="2783223"/>
              <a:ext cx="3927" cy="1950"/>
            </a:xfrm>
            <a:custGeom>
              <a:avLst/>
              <a:gdLst/>
              <a:ahLst/>
              <a:cxnLst/>
              <a:rect l="l" t="t" r="r" b="b"/>
              <a:pathLst>
                <a:path w="274" h="136" extrusionOk="0">
                  <a:moveTo>
                    <a:pt x="189" y="0"/>
                  </a:moveTo>
                  <a:cubicBezTo>
                    <a:pt x="183" y="0"/>
                    <a:pt x="173" y="4"/>
                    <a:pt x="152" y="14"/>
                  </a:cubicBezTo>
                  <a:cubicBezTo>
                    <a:pt x="92" y="44"/>
                    <a:pt x="61" y="75"/>
                    <a:pt x="0" y="105"/>
                  </a:cubicBezTo>
                  <a:lnTo>
                    <a:pt x="61" y="135"/>
                  </a:lnTo>
                  <a:lnTo>
                    <a:pt x="274" y="135"/>
                  </a:lnTo>
                  <a:lnTo>
                    <a:pt x="243" y="14"/>
                  </a:lnTo>
                  <a:cubicBezTo>
                    <a:pt x="203" y="14"/>
                    <a:pt x="203" y="0"/>
                    <a:pt x="1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9" name="Google Shape;10359;p17"/>
            <p:cNvSpPr/>
            <p:nvPr/>
          </p:nvSpPr>
          <p:spPr>
            <a:xfrm>
              <a:off x="3388066" y="2667081"/>
              <a:ext cx="2193" cy="3053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0" y="0"/>
                  </a:moveTo>
                  <a:lnTo>
                    <a:pt x="0" y="213"/>
                  </a:lnTo>
                  <a:lnTo>
                    <a:pt x="15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0" name="Google Shape;10360;p17"/>
            <p:cNvSpPr/>
            <p:nvPr/>
          </p:nvSpPr>
          <p:spPr>
            <a:xfrm>
              <a:off x="3214284" y="2623431"/>
              <a:ext cx="3454" cy="3139"/>
            </a:xfrm>
            <a:custGeom>
              <a:avLst/>
              <a:gdLst/>
              <a:ahLst/>
              <a:cxnLst/>
              <a:rect l="l" t="t" r="r" b="b"/>
              <a:pathLst>
                <a:path w="241" h="219" extrusionOk="0">
                  <a:moveTo>
                    <a:pt x="195" y="1"/>
                  </a:moveTo>
                  <a:cubicBezTo>
                    <a:pt x="71" y="1"/>
                    <a:pt x="1" y="110"/>
                    <a:pt x="28" y="218"/>
                  </a:cubicBezTo>
                  <a:lnTo>
                    <a:pt x="241" y="6"/>
                  </a:lnTo>
                  <a:cubicBezTo>
                    <a:pt x="225" y="2"/>
                    <a:pt x="209" y="1"/>
                    <a:pt x="1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1" name="Google Shape;10361;p17"/>
            <p:cNvSpPr/>
            <p:nvPr/>
          </p:nvSpPr>
          <p:spPr>
            <a:xfrm>
              <a:off x="3438602" y="2708466"/>
              <a:ext cx="2623" cy="3498"/>
            </a:xfrm>
            <a:custGeom>
              <a:avLst/>
              <a:gdLst/>
              <a:ahLst/>
              <a:cxnLst/>
              <a:rect l="l" t="t" r="r" b="b"/>
              <a:pathLst>
                <a:path w="183" h="244" extrusionOk="0">
                  <a:moveTo>
                    <a:pt x="0" y="1"/>
                  </a:moveTo>
                  <a:lnTo>
                    <a:pt x="0" y="244"/>
                  </a:lnTo>
                  <a:lnTo>
                    <a:pt x="183" y="21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2" name="Google Shape;10362;p17"/>
            <p:cNvSpPr/>
            <p:nvPr/>
          </p:nvSpPr>
          <p:spPr>
            <a:xfrm>
              <a:off x="3472585" y="2715447"/>
              <a:ext cx="1749" cy="5232"/>
            </a:xfrm>
            <a:custGeom>
              <a:avLst/>
              <a:gdLst/>
              <a:ahLst/>
              <a:cxnLst/>
              <a:rect l="l" t="t" r="r" b="b"/>
              <a:pathLst>
                <a:path w="122" h="365" extrusionOk="0">
                  <a:moveTo>
                    <a:pt x="0" y="0"/>
                  </a:moveTo>
                  <a:lnTo>
                    <a:pt x="122" y="365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3" name="Google Shape;10363;p17"/>
            <p:cNvSpPr/>
            <p:nvPr/>
          </p:nvSpPr>
          <p:spPr>
            <a:xfrm>
              <a:off x="2590835" y="2670994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44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4" name="Google Shape;10364;p17"/>
            <p:cNvSpPr/>
            <p:nvPr/>
          </p:nvSpPr>
          <p:spPr>
            <a:xfrm>
              <a:off x="3486086" y="2928938"/>
              <a:ext cx="2193" cy="3512"/>
            </a:xfrm>
            <a:custGeom>
              <a:avLst/>
              <a:gdLst/>
              <a:ahLst/>
              <a:cxnLst/>
              <a:rect l="l" t="t" r="r" b="b"/>
              <a:pathLst>
                <a:path w="153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83"/>
                  </a:lnTo>
                  <a:cubicBezTo>
                    <a:pt x="152" y="62"/>
                    <a:pt x="92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5" name="Google Shape;10365;p17"/>
            <p:cNvSpPr/>
            <p:nvPr/>
          </p:nvSpPr>
          <p:spPr>
            <a:xfrm>
              <a:off x="2295027" y="2910202"/>
              <a:ext cx="3497" cy="2193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1" y="1"/>
                  </a:moveTo>
                  <a:lnTo>
                    <a:pt x="92" y="153"/>
                  </a:lnTo>
                  <a:cubicBezTo>
                    <a:pt x="213" y="153"/>
                    <a:pt x="244" y="92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6" name="Google Shape;10366;p17"/>
            <p:cNvSpPr/>
            <p:nvPr/>
          </p:nvSpPr>
          <p:spPr>
            <a:xfrm>
              <a:off x="2679697" y="2672743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0"/>
                  </a:moveTo>
                  <a:cubicBezTo>
                    <a:pt x="1" y="91"/>
                    <a:pt x="62" y="183"/>
                    <a:pt x="183" y="213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7" name="Google Shape;10367;p17"/>
            <p:cNvSpPr/>
            <p:nvPr/>
          </p:nvSpPr>
          <p:spPr>
            <a:xfrm>
              <a:off x="3015149" y="2646166"/>
              <a:ext cx="2193" cy="3928"/>
            </a:xfrm>
            <a:custGeom>
              <a:avLst/>
              <a:gdLst/>
              <a:ahLst/>
              <a:cxnLst/>
              <a:rect l="l" t="t" r="r" b="b"/>
              <a:pathLst>
                <a:path w="153" h="274" extrusionOk="0">
                  <a:moveTo>
                    <a:pt x="1" y="0"/>
                  </a:moveTo>
                  <a:lnTo>
                    <a:pt x="1" y="274"/>
                  </a:lnTo>
                  <a:lnTo>
                    <a:pt x="15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8" name="Google Shape;10368;p17"/>
            <p:cNvSpPr/>
            <p:nvPr/>
          </p:nvSpPr>
          <p:spPr>
            <a:xfrm>
              <a:off x="2557727" y="2673618"/>
              <a:ext cx="2193" cy="3498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0" y="0"/>
                  </a:moveTo>
                  <a:lnTo>
                    <a:pt x="0" y="213"/>
                  </a:lnTo>
                  <a:lnTo>
                    <a:pt x="61" y="243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9" name="Google Shape;10369;p17"/>
            <p:cNvSpPr/>
            <p:nvPr/>
          </p:nvSpPr>
          <p:spPr>
            <a:xfrm>
              <a:off x="2616978" y="2674478"/>
              <a:ext cx="2179" cy="3512"/>
            </a:xfrm>
            <a:custGeom>
              <a:avLst/>
              <a:gdLst/>
              <a:ahLst/>
              <a:cxnLst/>
              <a:rect l="l" t="t" r="r" b="b"/>
              <a:pathLst>
                <a:path w="152" h="245" extrusionOk="0">
                  <a:moveTo>
                    <a:pt x="0" y="1"/>
                  </a:moveTo>
                  <a:lnTo>
                    <a:pt x="0" y="244"/>
                  </a:lnTo>
                  <a:lnTo>
                    <a:pt x="152" y="122"/>
                  </a:lnTo>
                  <a:lnTo>
                    <a:pt x="152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0" name="Google Shape;10370;p17"/>
            <p:cNvSpPr/>
            <p:nvPr/>
          </p:nvSpPr>
          <p:spPr>
            <a:xfrm>
              <a:off x="2697569" y="2664028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243" y="0"/>
                  </a:moveTo>
                  <a:lnTo>
                    <a:pt x="0" y="213"/>
                  </a:lnTo>
                  <a:lnTo>
                    <a:pt x="243" y="21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1" name="Google Shape;10371;p17"/>
            <p:cNvSpPr/>
            <p:nvPr/>
          </p:nvSpPr>
          <p:spPr>
            <a:xfrm>
              <a:off x="2619142" y="2666049"/>
              <a:ext cx="2637" cy="2781"/>
            </a:xfrm>
            <a:custGeom>
              <a:avLst/>
              <a:gdLst/>
              <a:ahLst/>
              <a:cxnLst/>
              <a:rect l="l" t="t" r="r" b="b"/>
              <a:pathLst>
                <a:path w="184" h="194" extrusionOk="0">
                  <a:moveTo>
                    <a:pt x="126" y="0"/>
                  </a:moveTo>
                  <a:cubicBezTo>
                    <a:pt x="14" y="0"/>
                    <a:pt x="54" y="167"/>
                    <a:pt x="1" y="194"/>
                  </a:cubicBezTo>
                  <a:cubicBezTo>
                    <a:pt x="92" y="194"/>
                    <a:pt x="92" y="194"/>
                    <a:pt x="183" y="11"/>
                  </a:cubicBezTo>
                  <a:cubicBezTo>
                    <a:pt x="161" y="4"/>
                    <a:pt x="142" y="0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2" name="Google Shape;10372;p17"/>
            <p:cNvSpPr/>
            <p:nvPr/>
          </p:nvSpPr>
          <p:spPr>
            <a:xfrm>
              <a:off x="2281525" y="2792569"/>
              <a:ext cx="3927" cy="2623"/>
            </a:xfrm>
            <a:custGeom>
              <a:avLst/>
              <a:gdLst/>
              <a:ahLst/>
              <a:cxnLst/>
              <a:rect l="l" t="t" r="r" b="b"/>
              <a:pathLst>
                <a:path w="274" h="183" extrusionOk="0">
                  <a:moveTo>
                    <a:pt x="61" y="0"/>
                  </a:moveTo>
                  <a:lnTo>
                    <a:pt x="0" y="182"/>
                  </a:lnTo>
                  <a:lnTo>
                    <a:pt x="274" y="18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3" name="Google Shape;10373;p17"/>
            <p:cNvSpPr/>
            <p:nvPr/>
          </p:nvSpPr>
          <p:spPr>
            <a:xfrm>
              <a:off x="2545960" y="2851386"/>
              <a:ext cx="3497" cy="2623"/>
            </a:xfrm>
            <a:custGeom>
              <a:avLst/>
              <a:gdLst/>
              <a:ahLst/>
              <a:cxnLst/>
              <a:rect l="l" t="t" r="r" b="b"/>
              <a:pathLst>
                <a:path w="244" h="183" extrusionOk="0">
                  <a:moveTo>
                    <a:pt x="31" y="0"/>
                  </a:moveTo>
                  <a:lnTo>
                    <a:pt x="1" y="183"/>
                  </a:lnTo>
                  <a:lnTo>
                    <a:pt x="244" y="18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4" name="Google Shape;10374;p17"/>
            <p:cNvSpPr/>
            <p:nvPr/>
          </p:nvSpPr>
          <p:spPr>
            <a:xfrm>
              <a:off x="2568620" y="2850512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2" y="1"/>
                  </a:moveTo>
                  <a:lnTo>
                    <a:pt x="0" y="213"/>
                  </a:lnTo>
                  <a:lnTo>
                    <a:pt x="152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5" name="Google Shape;10375;p17"/>
            <p:cNvSpPr/>
            <p:nvPr/>
          </p:nvSpPr>
          <p:spPr>
            <a:xfrm>
              <a:off x="2613925" y="2674048"/>
              <a:ext cx="1749" cy="3498"/>
            </a:xfrm>
            <a:custGeom>
              <a:avLst/>
              <a:gdLst/>
              <a:ahLst/>
              <a:cxnLst/>
              <a:rect l="l" t="t" r="r" b="b"/>
              <a:pathLst>
                <a:path w="122" h="244" extrusionOk="0">
                  <a:moveTo>
                    <a:pt x="122" y="0"/>
                  </a:moveTo>
                  <a:lnTo>
                    <a:pt x="0" y="61"/>
                  </a:lnTo>
                  <a:lnTo>
                    <a:pt x="122" y="244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6" name="Google Shape;10376;p17"/>
            <p:cNvSpPr/>
            <p:nvPr/>
          </p:nvSpPr>
          <p:spPr>
            <a:xfrm>
              <a:off x="3411156" y="279517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0" y="0"/>
                  </a:moveTo>
                  <a:lnTo>
                    <a:pt x="0" y="122"/>
                  </a:lnTo>
                  <a:lnTo>
                    <a:pt x="12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7" name="Google Shape;10377;p17"/>
            <p:cNvSpPr/>
            <p:nvPr/>
          </p:nvSpPr>
          <p:spPr>
            <a:xfrm>
              <a:off x="3412460" y="2798662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22"/>
                    <a:pt x="122" y="153"/>
                    <a:pt x="183" y="213"/>
                  </a:cubicBezTo>
                  <a:cubicBezTo>
                    <a:pt x="244" y="92"/>
                    <a:pt x="122" y="6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8" name="Google Shape;10378;p17"/>
            <p:cNvSpPr/>
            <p:nvPr/>
          </p:nvSpPr>
          <p:spPr>
            <a:xfrm>
              <a:off x="3337960" y="2616966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22" y="1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53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9" name="Google Shape;10379;p17"/>
            <p:cNvSpPr/>
            <p:nvPr/>
          </p:nvSpPr>
          <p:spPr>
            <a:xfrm>
              <a:off x="3240814" y="2615231"/>
              <a:ext cx="2637" cy="262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22" y="0"/>
                  </a:moveTo>
                  <a:lnTo>
                    <a:pt x="1" y="30"/>
                  </a:lnTo>
                  <a:lnTo>
                    <a:pt x="1" y="182"/>
                  </a:lnTo>
                  <a:cubicBezTo>
                    <a:pt x="183" y="182"/>
                    <a:pt x="183" y="122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0" name="Google Shape;10380;p17"/>
            <p:cNvSpPr/>
            <p:nvPr/>
          </p:nvSpPr>
          <p:spPr>
            <a:xfrm>
              <a:off x="2287617" y="2785588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214" y="1"/>
                  </a:moveTo>
                  <a:cubicBezTo>
                    <a:pt x="92" y="31"/>
                    <a:pt x="1" y="62"/>
                    <a:pt x="62" y="244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1" name="Google Shape;10381;p17"/>
            <p:cNvSpPr/>
            <p:nvPr/>
          </p:nvSpPr>
          <p:spPr>
            <a:xfrm>
              <a:off x="2264971" y="3008684"/>
              <a:ext cx="2193" cy="1749"/>
            </a:xfrm>
            <a:custGeom>
              <a:avLst/>
              <a:gdLst/>
              <a:ahLst/>
              <a:cxnLst/>
              <a:rect l="l" t="t" r="r" b="b"/>
              <a:pathLst>
                <a:path w="153" h="122" extrusionOk="0">
                  <a:moveTo>
                    <a:pt x="0" y="0"/>
                  </a:moveTo>
                  <a:lnTo>
                    <a:pt x="0" y="122"/>
                  </a:lnTo>
                  <a:lnTo>
                    <a:pt x="152" y="12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2" name="Google Shape;10382;p17"/>
            <p:cNvSpPr/>
            <p:nvPr/>
          </p:nvSpPr>
          <p:spPr>
            <a:xfrm>
              <a:off x="3446012" y="2707592"/>
              <a:ext cx="3927" cy="2193"/>
            </a:xfrm>
            <a:custGeom>
              <a:avLst/>
              <a:gdLst/>
              <a:ahLst/>
              <a:cxnLst/>
              <a:rect l="l" t="t" r="r" b="b"/>
              <a:pathLst>
                <a:path w="274" h="153" extrusionOk="0">
                  <a:moveTo>
                    <a:pt x="0" y="1"/>
                  </a:moveTo>
                  <a:lnTo>
                    <a:pt x="0" y="153"/>
                  </a:lnTo>
                  <a:lnTo>
                    <a:pt x="274" y="1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3" name="Google Shape;10383;p17"/>
            <p:cNvSpPr/>
            <p:nvPr/>
          </p:nvSpPr>
          <p:spPr>
            <a:xfrm>
              <a:off x="2996860" y="2646596"/>
              <a:ext cx="2193" cy="4372"/>
            </a:xfrm>
            <a:custGeom>
              <a:avLst/>
              <a:gdLst/>
              <a:ahLst/>
              <a:cxnLst/>
              <a:rect l="l" t="t" r="r" b="b"/>
              <a:pathLst>
                <a:path w="153" h="305" extrusionOk="0">
                  <a:moveTo>
                    <a:pt x="0" y="1"/>
                  </a:moveTo>
                  <a:lnTo>
                    <a:pt x="30" y="304"/>
                  </a:lnTo>
                  <a:lnTo>
                    <a:pt x="152" y="18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4" name="Google Shape;10384;p17"/>
            <p:cNvSpPr/>
            <p:nvPr/>
          </p:nvSpPr>
          <p:spPr>
            <a:xfrm>
              <a:off x="3439477" y="2938528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22" y="1"/>
                  </a:moveTo>
                  <a:lnTo>
                    <a:pt x="0" y="31"/>
                  </a:lnTo>
                  <a:lnTo>
                    <a:pt x="0" y="153"/>
                  </a:lnTo>
                  <a:cubicBezTo>
                    <a:pt x="182" y="153"/>
                    <a:pt x="182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5" name="Google Shape;10385;p17"/>
            <p:cNvSpPr/>
            <p:nvPr/>
          </p:nvSpPr>
          <p:spPr>
            <a:xfrm>
              <a:off x="3429014" y="2796053"/>
              <a:ext cx="1763" cy="3498"/>
            </a:xfrm>
            <a:custGeom>
              <a:avLst/>
              <a:gdLst/>
              <a:ahLst/>
              <a:cxnLst/>
              <a:rect l="l" t="t" r="r" b="b"/>
              <a:pathLst>
                <a:path w="123" h="244" extrusionOk="0">
                  <a:moveTo>
                    <a:pt x="31" y="0"/>
                  </a:moveTo>
                  <a:lnTo>
                    <a:pt x="1" y="31"/>
                  </a:lnTo>
                  <a:lnTo>
                    <a:pt x="31" y="243"/>
                  </a:lnTo>
                  <a:lnTo>
                    <a:pt x="122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6" name="Google Shape;10386;p17"/>
            <p:cNvSpPr/>
            <p:nvPr/>
          </p:nvSpPr>
          <p:spPr>
            <a:xfrm>
              <a:off x="2821717" y="2648345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1" y="31"/>
                  </a:lnTo>
                  <a:lnTo>
                    <a:pt x="153" y="182"/>
                  </a:lnTo>
                  <a:lnTo>
                    <a:pt x="214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7" name="Google Shape;10387;p17"/>
            <p:cNvSpPr/>
            <p:nvPr/>
          </p:nvSpPr>
          <p:spPr>
            <a:xfrm>
              <a:off x="3374995" y="2628735"/>
              <a:ext cx="3941" cy="2193"/>
            </a:xfrm>
            <a:custGeom>
              <a:avLst/>
              <a:gdLst/>
              <a:ahLst/>
              <a:cxnLst/>
              <a:rect l="l" t="t" r="r" b="b"/>
              <a:pathLst>
                <a:path w="275" h="153" extrusionOk="0">
                  <a:moveTo>
                    <a:pt x="1" y="0"/>
                  </a:moveTo>
                  <a:lnTo>
                    <a:pt x="1" y="152"/>
                  </a:lnTo>
                  <a:lnTo>
                    <a:pt x="274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8" name="Google Shape;10388;p17"/>
            <p:cNvSpPr/>
            <p:nvPr/>
          </p:nvSpPr>
          <p:spPr>
            <a:xfrm>
              <a:off x="2252774" y="2983411"/>
              <a:ext cx="3053" cy="3068"/>
            </a:xfrm>
            <a:custGeom>
              <a:avLst/>
              <a:gdLst/>
              <a:ahLst/>
              <a:cxnLst/>
              <a:rect l="l" t="t" r="r" b="b"/>
              <a:pathLst>
                <a:path w="213" h="214" extrusionOk="0">
                  <a:moveTo>
                    <a:pt x="31" y="0"/>
                  </a:moveTo>
                  <a:lnTo>
                    <a:pt x="31" y="0"/>
                  </a:lnTo>
                  <a:cubicBezTo>
                    <a:pt x="0" y="92"/>
                    <a:pt x="61" y="213"/>
                    <a:pt x="183" y="213"/>
                  </a:cubicBezTo>
                  <a:cubicBezTo>
                    <a:pt x="213" y="122"/>
                    <a:pt x="152" y="31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9" name="Google Shape;10389;p17"/>
            <p:cNvSpPr/>
            <p:nvPr/>
          </p:nvSpPr>
          <p:spPr>
            <a:xfrm>
              <a:off x="3416817" y="2756832"/>
              <a:ext cx="3497" cy="3498"/>
            </a:xfrm>
            <a:custGeom>
              <a:avLst/>
              <a:gdLst/>
              <a:ahLst/>
              <a:cxnLst/>
              <a:rect l="l" t="t" r="r" b="b"/>
              <a:pathLst>
                <a:path w="244" h="244" extrusionOk="0">
                  <a:moveTo>
                    <a:pt x="61" y="1"/>
                  </a:moveTo>
                  <a:cubicBezTo>
                    <a:pt x="1" y="153"/>
                    <a:pt x="92" y="153"/>
                    <a:pt x="152" y="244"/>
                  </a:cubicBezTo>
                  <a:cubicBezTo>
                    <a:pt x="244" y="92"/>
                    <a:pt x="122" y="6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0" name="Google Shape;10390;p17"/>
            <p:cNvSpPr/>
            <p:nvPr/>
          </p:nvSpPr>
          <p:spPr>
            <a:xfrm>
              <a:off x="3522247" y="2850082"/>
              <a:ext cx="5676" cy="889"/>
            </a:xfrm>
            <a:custGeom>
              <a:avLst/>
              <a:gdLst/>
              <a:ahLst/>
              <a:cxnLst/>
              <a:rect l="l" t="t" r="r" b="b"/>
              <a:pathLst>
                <a:path w="396" h="62" extrusionOk="0">
                  <a:moveTo>
                    <a:pt x="183" y="0"/>
                  </a:moveTo>
                  <a:cubicBezTo>
                    <a:pt x="91" y="0"/>
                    <a:pt x="0" y="0"/>
                    <a:pt x="0" y="31"/>
                  </a:cubicBezTo>
                  <a:cubicBezTo>
                    <a:pt x="0" y="31"/>
                    <a:pt x="91" y="61"/>
                    <a:pt x="183" y="61"/>
                  </a:cubicBezTo>
                  <a:cubicBezTo>
                    <a:pt x="304" y="61"/>
                    <a:pt x="395" y="31"/>
                    <a:pt x="395" y="31"/>
                  </a:cubicBezTo>
                  <a:cubicBezTo>
                    <a:pt x="395" y="0"/>
                    <a:pt x="304" y="0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1" name="Google Shape;10391;p17"/>
            <p:cNvSpPr/>
            <p:nvPr/>
          </p:nvSpPr>
          <p:spPr>
            <a:xfrm>
              <a:off x="3464745" y="2752474"/>
              <a:ext cx="3053" cy="2193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92"/>
                  </a:lnTo>
                  <a:cubicBezTo>
                    <a:pt x="152" y="92"/>
                    <a:pt x="182" y="61"/>
                    <a:pt x="213" y="61"/>
                  </a:cubicBez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2" name="Google Shape;10392;p17"/>
            <p:cNvSpPr/>
            <p:nvPr/>
          </p:nvSpPr>
          <p:spPr>
            <a:xfrm>
              <a:off x="3382405" y="2679280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3" name="Google Shape;10393;p17"/>
            <p:cNvSpPr/>
            <p:nvPr/>
          </p:nvSpPr>
          <p:spPr>
            <a:xfrm>
              <a:off x="3153414" y="2635272"/>
              <a:ext cx="2465" cy="2279"/>
            </a:xfrm>
            <a:custGeom>
              <a:avLst/>
              <a:gdLst/>
              <a:ahLst/>
              <a:cxnLst/>
              <a:rect l="l" t="t" r="r" b="b"/>
              <a:pathLst>
                <a:path w="172" h="159" extrusionOk="0">
                  <a:moveTo>
                    <a:pt x="20" y="0"/>
                  </a:moveTo>
                  <a:cubicBezTo>
                    <a:pt x="0" y="116"/>
                    <a:pt x="18" y="158"/>
                    <a:pt x="64" y="158"/>
                  </a:cubicBezTo>
                  <a:cubicBezTo>
                    <a:pt x="91" y="158"/>
                    <a:pt x="127" y="144"/>
                    <a:pt x="171" y="122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4" name="Google Shape;10394;p17"/>
            <p:cNvSpPr/>
            <p:nvPr/>
          </p:nvSpPr>
          <p:spPr>
            <a:xfrm>
              <a:off x="2274545" y="2764244"/>
              <a:ext cx="2193" cy="262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92" y="0"/>
                  </a:moveTo>
                  <a:lnTo>
                    <a:pt x="1" y="31"/>
                  </a:lnTo>
                  <a:lnTo>
                    <a:pt x="1" y="183"/>
                  </a:lnTo>
                  <a:cubicBezTo>
                    <a:pt x="153" y="183"/>
                    <a:pt x="153" y="122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5" name="Google Shape;10395;p17"/>
            <p:cNvSpPr/>
            <p:nvPr/>
          </p:nvSpPr>
          <p:spPr>
            <a:xfrm>
              <a:off x="2250151" y="2926329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153" y="1"/>
                  </a:moveTo>
                  <a:lnTo>
                    <a:pt x="1" y="31"/>
                  </a:lnTo>
                  <a:lnTo>
                    <a:pt x="1" y="274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6" name="Google Shape;10396;p17"/>
            <p:cNvSpPr/>
            <p:nvPr/>
          </p:nvSpPr>
          <p:spPr>
            <a:xfrm>
              <a:off x="2659660" y="2665762"/>
              <a:ext cx="3497" cy="2638"/>
            </a:xfrm>
            <a:custGeom>
              <a:avLst/>
              <a:gdLst/>
              <a:ahLst/>
              <a:cxnLst/>
              <a:rect l="l" t="t" r="r" b="b"/>
              <a:pathLst>
                <a:path w="244" h="184" extrusionOk="0">
                  <a:moveTo>
                    <a:pt x="214" y="1"/>
                  </a:moveTo>
                  <a:lnTo>
                    <a:pt x="1" y="123"/>
                  </a:lnTo>
                  <a:lnTo>
                    <a:pt x="62" y="183"/>
                  </a:lnTo>
                  <a:cubicBezTo>
                    <a:pt x="92" y="153"/>
                    <a:pt x="122" y="153"/>
                    <a:pt x="153" y="123"/>
                  </a:cubicBezTo>
                  <a:cubicBezTo>
                    <a:pt x="183" y="92"/>
                    <a:pt x="214" y="92"/>
                    <a:pt x="244" y="6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7" name="Google Shape;10397;p17"/>
            <p:cNvSpPr/>
            <p:nvPr/>
          </p:nvSpPr>
          <p:spPr>
            <a:xfrm>
              <a:off x="3408533" y="2674922"/>
              <a:ext cx="2637" cy="3068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153" y="0"/>
                  </a:moveTo>
                  <a:lnTo>
                    <a:pt x="1" y="183"/>
                  </a:lnTo>
                  <a:lnTo>
                    <a:pt x="62" y="213"/>
                  </a:lnTo>
                  <a:lnTo>
                    <a:pt x="18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8" name="Google Shape;10398;p17"/>
            <p:cNvSpPr/>
            <p:nvPr/>
          </p:nvSpPr>
          <p:spPr>
            <a:xfrm>
              <a:off x="2313329" y="2739401"/>
              <a:ext cx="2193" cy="3942"/>
            </a:xfrm>
            <a:custGeom>
              <a:avLst/>
              <a:gdLst/>
              <a:ahLst/>
              <a:cxnLst/>
              <a:rect l="l" t="t" r="r" b="b"/>
              <a:pathLst>
                <a:path w="153" h="275" extrusionOk="0">
                  <a:moveTo>
                    <a:pt x="0" y="1"/>
                  </a:moveTo>
                  <a:lnTo>
                    <a:pt x="31" y="274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9" name="Google Shape;10399;p17"/>
            <p:cNvSpPr/>
            <p:nvPr/>
          </p:nvSpPr>
          <p:spPr>
            <a:xfrm>
              <a:off x="3478676" y="2959443"/>
              <a:ext cx="2637" cy="3498"/>
            </a:xfrm>
            <a:custGeom>
              <a:avLst/>
              <a:gdLst/>
              <a:ahLst/>
              <a:cxnLst/>
              <a:rect l="l" t="t" r="r" b="b"/>
              <a:pathLst>
                <a:path w="184" h="244" extrusionOk="0">
                  <a:moveTo>
                    <a:pt x="1" y="1"/>
                  </a:moveTo>
                  <a:lnTo>
                    <a:pt x="1" y="244"/>
                  </a:lnTo>
                  <a:lnTo>
                    <a:pt x="183" y="21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0" name="Google Shape;10400;p17"/>
            <p:cNvSpPr/>
            <p:nvPr/>
          </p:nvSpPr>
          <p:spPr>
            <a:xfrm>
              <a:off x="2993808" y="265400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0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1" name="Google Shape;10401;p17"/>
            <p:cNvSpPr/>
            <p:nvPr/>
          </p:nvSpPr>
          <p:spPr>
            <a:xfrm>
              <a:off x="3413334" y="2755528"/>
              <a:ext cx="3067" cy="2623"/>
            </a:xfrm>
            <a:custGeom>
              <a:avLst/>
              <a:gdLst/>
              <a:ahLst/>
              <a:cxnLst/>
              <a:rect l="l" t="t" r="r" b="b"/>
              <a:pathLst>
                <a:path w="214" h="183" extrusionOk="0">
                  <a:moveTo>
                    <a:pt x="183" y="0"/>
                  </a:moveTo>
                  <a:lnTo>
                    <a:pt x="0" y="61"/>
                  </a:lnTo>
                  <a:lnTo>
                    <a:pt x="152" y="183"/>
                  </a:lnTo>
                  <a:lnTo>
                    <a:pt x="213" y="12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2" name="Google Shape;10402;p17"/>
            <p:cNvSpPr/>
            <p:nvPr/>
          </p:nvSpPr>
          <p:spPr>
            <a:xfrm>
              <a:off x="2514156" y="2675797"/>
              <a:ext cx="2193" cy="2265"/>
            </a:xfrm>
            <a:custGeom>
              <a:avLst/>
              <a:gdLst/>
              <a:ahLst/>
              <a:cxnLst/>
              <a:rect l="l" t="t" r="r" b="b"/>
              <a:pathLst>
                <a:path w="153" h="158" extrusionOk="0">
                  <a:moveTo>
                    <a:pt x="1" y="0"/>
                  </a:moveTo>
                  <a:cubicBezTo>
                    <a:pt x="1" y="116"/>
                    <a:pt x="25" y="158"/>
                    <a:pt x="66" y="158"/>
                  </a:cubicBezTo>
                  <a:cubicBezTo>
                    <a:pt x="90" y="158"/>
                    <a:pt x="119" y="144"/>
                    <a:pt x="153" y="122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3" name="Google Shape;10403;p17"/>
            <p:cNvSpPr/>
            <p:nvPr/>
          </p:nvSpPr>
          <p:spPr>
            <a:xfrm>
              <a:off x="2263223" y="2997789"/>
              <a:ext cx="3497" cy="3068"/>
            </a:xfrm>
            <a:custGeom>
              <a:avLst/>
              <a:gdLst/>
              <a:ahLst/>
              <a:cxnLst/>
              <a:rect l="l" t="t" r="r" b="b"/>
              <a:pathLst>
                <a:path w="244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1" y="122"/>
                    <a:pt x="92" y="152"/>
                    <a:pt x="153" y="213"/>
                  </a:cubicBezTo>
                  <a:cubicBezTo>
                    <a:pt x="244" y="92"/>
                    <a:pt x="122" y="6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4" name="Google Shape;10404;p17"/>
            <p:cNvSpPr/>
            <p:nvPr/>
          </p:nvSpPr>
          <p:spPr>
            <a:xfrm>
              <a:off x="2598675" y="2668385"/>
              <a:ext cx="1319" cy="3068"/>
            </a:xfrm>
            <a:custGeom>
              <a:avLst/>
              <a:gdLst/>
              <a:ahLst/>
              <a:cxnLst/>
              <a:rect l="l" t="t" r="r" b="b"/>
              <a:pathLst>
                <a:path w="92" h="214" extrusionOk="0">
                  <a:moveTo>
                    <a:pt x="0" y="0"/>
                  </a:moveTo>
                  <a:lnTo>
                    <a:pt x="0" y="213"/>
                  </a:lnTo>
                  <a:lnTo>
                    <a:pt x="92" y="213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5" name="Google Shape;10405;p17"/>
            <p:cNvSpPr/>
            <p:nvPr/>
          </p:nvSpPr>
          <p:spPr>
            <a:xfrm>
              <a:off x="2509369" y="2674922"/>
              <a:ext cx="2623" cy="1749"/>
            </a:xfrm>
            <a:custGeom>
              <a:avLst/>
              <a:gdLst/>
              <a:ahLst/>
              <a:cxnLst/>
              <a:rect l="l" t="t" r="r" b="b"/>
              <a:pathLst>
                <a:path w="183" h="122" extrusionOk="0">
                  <a:moveTo>
                    <a:pt x="0" y="0"/>
                  </a:moveTo>
                  <a:lnTo>
                    <a:pt x="152" y="122"/>
                  </a:lnTo>
                  <a:cubicBezTo>
                    <a:pt x="183" y="0"/>
                    <a:pt x="183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6" name="Google Shape;10406;p17"/>
            <p:cNvSpPr/>
            <p:nvPr/>
          </p:nvSpPr>
          <p:spPr>
            <a:xfrm>
              <a:off x="2464064" y="2675797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91" y="0"/>
                  </a:moveTo>
                  <a:lnTo>
                    <a:pt x="0" y="152"/>
                  </a:lnTo>
                  <a:lnTo>
                    <a:pt x="122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7" name="Google Shape;10407;p17"/>
            <p:cNvSpPr/>
            <p:nvPr/>
          </p:nvSpPr>
          <p:spPr>
            <a:xfrm>
              <a:off x="2461441" y="268058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3" y="0"/>
                  </a:moveTo>
                  <a:lnTo>
                    <a:pt x="1" y="213"/>
                  </a:lnTo>
                  <a:lnTo>
                    <a:pt x="153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8" name="Google Shape;10408;p17"/>
            <p:cNvSpPr/>
            <p:nvPr/>
          </p:nvSpPr>
          <p:spPr>
            <a:xfrm>
              <a:off x="2440974" y="2684498"/>
              <a:ext cx="2623" cy="1333"/>
            </a:xfrm>
            <a:custGeom>
              <a:avLst/>
              <a:gdLst/>
              <a:ahLst/>
              <a:cxnLst/>
              <a:rect l="l" t="t" r="r" b="b"/>
              <a:pathLst>
                <a:path w="183" h="93" extrusionOk="0">
                  <a:moveTo>
                    <a:pt x="152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183" y="92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9" name="Google Shape;10409;p17"/>
            <p:cNvSpPr/>
            <p:nvPr/>
          </p:nvSpPr>
          <p:spPr>
            <a:xfrm>
              <a:off x="2633532" y="268494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0" y="0"/>
                  </a:moveTo>
                  <a:lnTo>
                    <a:pt x="30" y="61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0" name="Google Shape;10410;p17"/>
            <p:cNvSpPr/>
            <p:nvPr/>
          </p:nvSpPr>
          <p:spPr>
            <a:xfrm>
              <a:off x="2348616" y="2690175"/>
              <a:ext cx="2623" cy="874"/>
            </a:xfrm>
            <a:custGeom>
              <a:avLst/>
              <a:gdLst/>
              <a:ahLst/>
              <a:cxnLst/>
              <a:rect l="l" t="t" r="r" b="b"/>
              <a:pathLst>
                <a:path w="183" h="61" extrusionOk="0">
                  <a:moveTo>
                    <a:pt x="0" y="0"/>
                  </a:moveTo>
                  <a:lnTo>
                    <a:pt x="0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1" name="Google Shape;10411;p17"/>
            <p:cNvSpPr/>
            <p:nvPr/>
          </p:nvSpPr>
          <p:spPr>
            <a:xfrm>
              <a:off x="3455156" y="2711519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2" name="Google Shape;10412;p17"/>
            <p:cNvSpPr/>
            <p:nvPr/>
          </p:nvSpPr>
          <p:spPr>
            <a:xfrm>
              <a:off x="3435120" y="2720665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0" y="153"/>
                  </a:lnTo>
                  <a:lnTo>
                    <a:pt x="31" y="183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3" name="Google Shape;10413;p17"/>
            <p:cNvSpPr/>
            <p:nvPr/>
          </p:nvSpPr>
          <p:spPr>
            <a:xfrm>
              <a:off x="3449925" y="2747687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153" y="92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4" name="Google Shape;10414;p17"/>
            <p:cNvSpPr/>
            <p:nvPr/>
          </p:nvSpPr>
          <p:spPr>
            <a:xfrm>
              <a:off x="3310513" y="2597355"/>
              <a:ext cx="889" cy="4817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31" y="1"/>
                    <a:pt x="1" y="92"/>
                    <a:pt x="1" y="183"/>
                  </a:cubicBezTo>
                  <a:cubicBezTo>
                    <a:pt x="1" y="244"/>
                    <a:pt x="31" y="335"/>
                    <a:pt x="31" y="335"/>
                  </a:cubicBezTo>
                  <a:cubicBezTo>
                    <a:pt x="62" y="335"/>
                    <a:pt x="62" y="244"/>
                    <a:pt x="62" y="183"/>
                  </a:cubicBezTo>
                  <a:cubicBezTo>
                    <a:pt x="62" y="92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5" name="Google Shape;10415;p17"/>
            <p:cNvSpPr/>
            <p:nvPr/>
          </p:nvSpPr>
          <p:spPr>
            <a:xfrm>
              <a:off x="2310706" y="2756187"/>
              <a:ext cx="1333" cy="2408"/>
            </a:xfrm>
            <a:custGeom>
              <a:avLst/>
              <a:gdLst/>
              <a:ahLst/>
              <a:cxnLst/>
              <a:rect l="l" t="t" r="r" b="b"/>
              <a:pathLst>
                <a:path w="93" h="168" extrusionOk="0">
                  <a:moveTo>
                    <a:pt x="33" y="0"/>
                  </a:moveTo>
                  <a:cubicBezTo>
                    <a:pt x="1" y="0"/>
                    <a:pt x="1" y="38"/>
                    <a:pt x="1" y="167"/>
                  </a:cubicBezTo>
                  <a:lnTo>
                    <a:pt x="92" y="15"/>
                  </a:lnTo>
                  <a:cubicBezTo>
                    <a:pt x="66" y="6"/>
                    <a:pt x="47" y="0"/>
                    <a:pt x="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6" name="Google Shape;10416;p17"/>
            <p:cNvSpPr/>
            <p:nvPr/>
          </p:nvSpPr>
          <p:spPr>
            <a:xfrm>
              <a:off x="3440781" y="2764674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0" y="1"/>
                  </a:moveTo>
                  <a:lnTo>
                    <a:pt x="0" y="153"/>
                  </a:lnTo>
                  <a:lnTo>
                    <a:pt x="122" y="153"/>
                  </a:lnTo>
                  <a:lnTo>
                    <a:pt x="152" y="12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7" name="Google Shape;10417;p17"/>
            <p:cNvSpPr/>
            <p:nvPr/>
          </p:nvSpPr>
          <p:spPr>
            <a:xfrm>
              <a:off x="3342317" y="26047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" y="1"/>
                  </a:moveTo>
                  <a:lnTo>
                    <a:pt x="31" y="61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8" name="Google Shape;10418;p17"/>
            <p:cNvSpPr/>
            <p:nvPr/>
          </p:nvSpPr>
          <p:spPr>
            <a:xfrm>
              <a:off x="3267831" y="261435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183" y="0"/>
                  </a:moveTo>
                  <a:lnTo>
                    <a:pt x="0" y="122"/>
                  </a:lnTo>
                  <a:lnTo>
                    <a:pt x="31" y="152"/>
                  </a:lnTo>
                  <a:lnTo>
                    <a:pt x="183" y="15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9" name="Google Shape;10419;p17"/>
            <p:cNvSpPr/>
            <p:nvPr/>
          </p:nvSpPr>
          <p:spPr>
            <a:xfrm>
              <a:off x="3347548" y="2801715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1" y="0"/>
                  </a:moveTo>
                  <a:lnTo>
                    <a:pt x="1" y="152"/>
                  </a:lnTo>
                  <a:lnTo>
                    <a:pt x="153" y="152"/>
                  </a:lnTo>
                  <a:lnTo>
                    <a:pt x="153" y="9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0" name="Google Shape;10420;p17"/>
            <p:cNvSpPr/>
            <p:nvPr/>
          </p:nvSpPr>
          <p:spPr>
            <a:xfrm>
              <a:off x="2299814" y="2814860"/>
              <a:ext cx="2193" cy="1247"/>
            </a:xfrm>
            <a:custGeom>
              <a:avLst/>
              <a:gdLst/>
              <a:ahLst/>
              <a:cxnLst/>
              <a:rect l="l" t="t" r="r" b="b"/>
              <a:pathLst>
                <a:path w="153" h="87" extrusionOk="0">
                  <a:moveTo>
                    <a:pt x="129" y="0"/>
                  </a:moveTo>
                  <a:cubicBezTo>
                    <a:pt x="125" y="0"/>
                    <a:pt x="123" y="8"/>
                    <a:pt x="123" y="26"/>
                  </a:cubicBezTo>
                  <a:lnTo>
                    <a:pt x="1" y="56"/>
                  </a:lnTo>
                  <a:lnTo>
                    <a:pt x="1" y="86"/>
                  </a:lnTo>
                  <a:lnTo>
                    <a:pt x="153" y="86"/>
                  </a:lnTo>
                  <a:cubicBezTo>
                    <a:pt x="153" y="43"/>
                    <a:pt x="138" y="0"/>
                    <a:pt x="1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1" name="Google Shape;10421;p17"/>
            <p:cNvSpPr/>
            <p:nvPr/>
          </p:nvSpPr>
          <p:spPr>
            <a:xfrm>
              <a:off x="2566871" y="2848777"/>
              <a:ext cx="2623" cy="2193"/>
            </a:xfrm>
            <a:custGeom>
              <a:avLst/>
              <a:gdLst/>
              <a:ahLst/>
              <a:cxnLst/>
              <a:rect l="l" t="t" r="r" b="b"/>
              <a:pathLst>
                <a:path w="183" h="153" extrusionOk="0">
                  <a:moveTo>
                    <a:pt x="0" y="0"/>
                  </a:moveTo>
                  <a:lnTo>
                    <a:pt x="92" y="152"/>
                  </a:lnTo>
                  <a:cubicBezTo>
                    <a:pt x="183" y="152"/>
                    <a:pt x="152" y="9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2" name="Google Shape;10422;p17"/>
            <p:cNvSpPr/>
            <p:nvPr/>
          </p:nvSpPr>
          <p:spPr>
            <a:xfrm>
              <a:off x="2565997" y="2850512"/>
              <a:ext cx="2193" cy="2638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22" y="1"/>
                  </a:moveTo>
                  <a:lnTo>
                    <a:pt x="1" y="183"/>
                  </a:lnTo>
                  <a:lnTo>
                    <a:pt x="153" y="183"/>
                  </a:lnTo>
                  <a:lnTo>
                    <a:pt x="153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3" name="Google Shape;10423;p17"/>
            <p:cNvSpPr/>
            <p:nvPr/>
          </p:nvSpPr>
          <p:spPr>
            <a:xfrm>
              <a:off x="3208136" y="2621324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122"/>
                  </a:lnTo>
                  <a:lnTo>
                    <a:pt x="214" y="122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4" name="Google Shape;10424;p17"/>
            <p:cNvSpPr/>
            <p:nvPr/>
          </p:nvSpPr>
          <p:spPr>
            <a:xfrm>
              <a:off x="3513318" y="2879597"/>
              <a:ext cx="2408" cy="1864"/>
            </a:xfrm>
            <a:custGeom>
              <a:avLst/>
              <a:gdLst/>
              <a:ahLst/>
              <a:cxnLst/>
              <a:rect l="l" t="t" r="r" b="b"/>
              <a:pathLst>
                <a:path w="168" h="130" extrusionOk="0">
                  <a:moveTo>
                    <a:pt x="56" y="1"/>
                  </a:moveTo>
                  <a:cubicBezTo>
                    <a:pt x="0" y="1"/>
                    <a:pt x="15" y="65"/>
                    <a:pt x="15" y="130"/>
                  </a:cubicBezTo>
                  <a:lnTo>
                    <a:pt x="167" y="39"/>
                  </a:lnTo>
                  <a:cubicBezTo>
                    <a:pt x="114" y="12"/>
                    <a:pt x="79" y="1"/>
                    <a:pt x="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5" name="Google Shape;10425;p17"/>
            <p:cNvSpPr/>
            <p:nvPr/>
          </p:nvSpPr>
          <p:spPr>
            <a:xfrm>
              <a:off x="3149788" y="2631788"/>
              <a:ext cx="2164" cy="2494"/>
            </a:xfrm>
            <a:custGeom>
              <a:avLst/>
              <a:gdLst/>
              <a:ahLst/>
              <a:cxnLst/>
              <a:rect l="l" t="t" r="r" b="b"/>
              <a:pathLst>
                <a:path w="151" h="174" extrusionOk="0">
                  <a:moveTo>
                    <a:pt x="60" y="0"/>
                  </a:moveTo>
                  <a:lnTo>
                    <a:pt x="60" y="0"/>
                  </a:lnTo>
                  <a:cubicBezTo>
                    <a:pt x="1" y="138"/>
                    <a:pt x="18" y="174"/>
                    <a:pt x="62" y="174"/>
                  </a:cubicBezTo>
                  <a:cubicBezTo>
                    <a:pt x="86" y="174"/>
                    <a:pt x="119" y="163"/>
                    <a:pt x="151" y="152"/>
                  </a:cubicBezTo>
                  <a:lnTo>
                    <a:pt x="6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6" name="Google Shape;10426;p17"/>
            <p:cNvSpPr/>
            <p:nvPr/>
          </p:nvSpPr>
          <p:spPr>
            <a:xfrm>
              <a:off x="3424657" y="2904985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7" name="Google Shape;10427;p17"/>
            <p:cNvSpPr/>
            <p:nvPr/>
          </p:nvSpPr>
          <p:spPr>
            <a:xfrm>
              <a:off x="2400456" y="2905845"/>
              <a:ext cx="2623" cy="889"/>
            </a:xfrm>
            <a:custGeom>
              <a:avLst/>
              <a:gdLst/>
              <a:ahLst/>
              <a:cxnLst/>
              <a:rect l="l" t="t" r="r" b="b"/>
              <a:pathLst>
                <a:path w="183" h="62" extrusionOk="0">
                  <a:moveTo>
                    <a:pt x="0" y="1"/>
                  </a:moveTo>
                  <a:lnTo>
                    <a:pt x="0" y="62"/>
                  </a:lnTo>
                  <a:lnTo>
                    <a:pt x="18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8" name="Google Shape;10428;p17"/>
            <p:cNvSpPr/>
            <p:nvPr/>
          </p:nvSpPr>
          <p:spPr>
            <a:xfrm>
              <a:off x="3156739" y="2634827"/>
              <a:ext cx="1749" cy="1333"/>
            </a:xfrm>
            <a:custGeom>
              <a:avLst/>
              <a:gdLst/>
              <a:ahLst/>
              <a:cxnLst/>
              <a:rect l="l" t="t" r="r" b="b"/>
              <a:pathLst>
                <a:path w="122" h="93" extrusionOk="0">
                  <a:moveTo>
                    <a:pt x="91" y="1"/>
                  </a:moveTo>
                  <a:lnTo>
                    <a:pt x="0" y="92"/>
                  </a:lnTo>
                  <a:cubicBezTo>
                    <a:pt x="122" y="92"/>
                    <a:pt x="122" y="9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9" name="Google Shape;10429;p17"/>
            <p:cNvSpPr/>
            <p:nvPr/>
          </p:nvSpPr>
          <p:spPr>
            <a:xfrm>
              <a:off x="3427710" y="2906719"/>
              <a:ext cx="1319" cy="2638"/>
            </a:xfrm>
            <a:custGeom>
              <a:avLst/>
              <a:gdLst/>
              <a:ahLst/>
              <a:cxnLst/>
              <a:rect l="l" t="t" r="r" b="b"/>
              <a:pathLst>
                <a:path w="92" h="184" extrusionOk="0">
                  <a:moveTo>
                    <a:pt x="0" y="1"/>
                  </a:moveTo>
                  <a:lnTo>
                    <a:pt x="92" y="183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0" name="Google Shape;10430;p17"/>
            <p:cNvSpPr/>
            <p:nvPr/>
          </p:nvSpPr>
          <p:spPr>
            <a:xfrm>
              <a:off x="2372580" y="2910202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213" y="1"/>
                  </a:moveTo>
                  <a:lnTo>
                    <a:pt x="0" y="31"/>
                  </a:lnTo>
                  <a:lnTo>
                    <a:pt x="0" y="62"/>
                  </a:lnTo>
                  <a:lnTo>
                    <a:pt x="213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1" name="Google Shape;10431;p17"/>
            <p:cNvSpPr/>
            <p:nvPr/>
          </p:nvSpPr>
          <p:spPr>
            <a:xfrm>
              <a:off x="2353833" y="2913700"/>
              <a:ext cx="2637" cy="874"/>
            </a:xfrm>
            <a:custGeom>
              <a:avLst/>
              <a:gdLst/>
              <a:ahLst/>
              <a:cxnLst/>
              <a:rect l="l" t="t" r="r" b="b"/>
              <a:pathLst>
                <a:path w="184" h="61" extrusionOk="0">
                  <a:moveTo>
                    <a:pt x="1" y="0"/>
                  </a:moveTo>
                  <a:lnTo>
                    <a:pt x="1" y="61"/>
                  </a:lnTo>
                  <a:lnTo>
                    <a:pt x="183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2" name="Google Shape;10432;p17"/>
            <p:cNvSpPr/>
            <p:nvPr/>
          </p:nvSpPr>
          <p:spPr>
            <a:xfrm>
              <a:off x="3433371" y="2915879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" y="0"/>
                  </a:moveTo>
                  <a:lnTo>
                    <a:pt x="1" y="61"/>
                  </a:lnTo>
                  <a:lnTo>
                    <a:pt x="153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3" name="Google Shape;10433;p17"/>
            <p:cNvSpPr/>
            <p:nvPr/>
          </p:nvSpPr>
          <p:spPr>
            <a:xfrm>
              <a:off x="2223722" y="2954655"/>
              <a:ext cx="1620" cy="2738"/>
            </a:xfrm>
            <a:custGeom>
              <a:avLst/>
              <a:gdLst/>
              <a:ahLst/>
              <a:cxnLst/>
              <a:rect l="l" t="t" r="r" b="b"/>
              <a:pathLst>
                <a:path w="113" h="191" extrusionOk="0">
                  <a:moveTo>
                    <a:pt x="51" y="0"/>
                  </a:moveTo>
                  <a:cubicBezTo>
                    <a:pt x="1" y="127"/>
                    <a:pt x="13" y="190"/>
                    <a:pt x="72" y="190"/>
                  </a:cubicBezTo>
                  <a:cubicBezTo>
                    <a:pt x="84" y="190"/>
                    <a:pt x="97" y="188"/>
                    <a:pt x="112" y="183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DD9B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4" name="Google Shape;10434;p17"/>
            <p:cNvSpPr/>
            <p:nvPr/>
          </p:nvSpPr>
          <p:spPr>
            <a:xfrm>
              <a:off x="3470836" y="2957264"/>
              <a:ext cx="2623" cy="1247"/>
            </a:xfrm>
            <a:custGeom>
              <a:avLst/>
              <a:gdLst/>
              <a:ahLst/>
              <a:cxnLst/>
              <a:rect l="l" t="t" r="r" b="b"/>
              <a:pathLst>
                <a:path w="183" h="87" extrusionOk="0">
                  <a:moveTo>
                    <a:pt x="1" y="1"/>
                  </a:moveTo>
                  <a:cubicBezTo>
                    <a:pt x="22" y="44"/>
                    <a:pt x="28" y="87"/>
                    <a:pt x="30" y="87"/>
                  </a:cubicBezTo>
                  <a:cubicBezTo>
                    <a:pt x="31" y="87"/>
                    <a:pt x="31" y="79"/>
                    <a:pt x="31" y="61"/>
                  </a:cubicBezTo>
                  <a:lnTo>
                    <a:pt x="1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5" name="Google Shape;10435;p17"/>
            <p:cNvSpPr/>
            <p:nvPr/>
          </p:nvSpPr>
          <p:spPr>
            <a:xfrm>
              <a:off x="3019076" y="2646596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0" y="1"/>
                  </a:moveTo>
                  <a:lnTo>
                    <a:pt x="0" y="12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6" name="Google Shape;10436;p17"/>
            <p:cNvSpPr/>
            <p:nvPr/>
          </p:nvSpPr>
          <p:spPr>
            <a:xfrm>
              <a:off x="2993851" y="2647657"/>
              <a:ext cx="1706" cy="1563"/>
            </a:xfrm>
            <a:custGeom>
              <a:avLst/>
              <a:gdLst/>
              <a:ahLst/>
              <a:cxnLst/>
              <a:rect l="l" t="t" r="r" b="b"/>
              <a:pathLst>
                <a:path w="119" h="109" extrusionOk="0">
                  <a:moveTo>
                    <a:pt x="34" y="1"/>
                  </a:moveTo>
                  <a:cubicBezTo>
                    <a:pt x="1" y="1"/>
                    <a:pt x="7" y="28"/>
                    <a:pt x="28" y="109"/>
                  </a:cubicBezTo>
                  <a:lnTo>
                    <a:pt x="119" y="18"/>
                  </a:lnTo>
                  <a:cubicBezTo>
                    <a:pt x="78" y="8"/>
                    <a:pt x="51" y="1"/>
                    <a:pt x="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7" name="Google Shape;10437;p17"/>
            <p:cNvSpPr/>
            <p:nvPr/>
          </p:nvSpPr>
          <p:spPr>
            <a:xfrm>
              <a:off x="2889281" y="2649650"/>
              <a:ext cx="1720" cy="2093"/>
            </a:xfrm>
            <a:custGeom>
              <a:avLst/>
              <a:gdLst/>
              <a:ahLst/>
              <a:cxnLst/>
              <a:rect l="l" t="t" r="r" b="b"/>
              <a:pathLst>
                <a:path w="120" h="146" extrusionOk="0">
                  <a:moveTo>
                    <a:pt x="29" y="0"/>
                  </a:moveTo>
                  <a:lnTo>
                    <a:pt x="29" y="0"/>
                  </a:lnTo>
                  <a:cubicBezTo>
                    <a:pt x="6" y="89"/>
                    <a:pt x="1" y="146"/>
                    <a:pt x="47" y="146"/>
                  </a:cubicBezTo>
                  <a:cubicBezTo>
                    <a:pt x="63" y="146"/>
                    <a:pt x="87" y="138"/>
                    <a:pt x="120" y="122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8" name="Google Shape;10438;p17"/>
            <p:cNvSpPr/>
            <p:nvPr/>
          </p:nvSpPr>
          <p:spPr>
            <a:xfrm>
              <a:off x="3003382" y="2649650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1" y="0"/>
                  </a:moveTo>
                  <a:lnTo>
                    <a:pt x="1" y="213"/>
                  </a:lnTo>
                  <a:lnTo>
                    <a:pt x="62" y="213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9" name="Google Shape;10439;p17"/>
            <p:cNvSpPr/>
            <p:nvPr/>
          </p:nvSpPr>
          <p:spPr>
            <a:xfrm>
              <a:off x="2832610" y="2651384"/>
              <a:ext cx="1333" cy="1147"/>
            </a:xfrm>
            <a:custGeom>
              <a:avLst/>
              <a:gdLst/>
              <a:ahLst/>
              <a:cxnLst/>
              <a:rect l="l" t="t" r="r" b="b"/>
              <a:pathLst>
                <a:path w="93" h="80" extrusionOk="0">
                  <a:moveTo>
                    <a:pt x="92" y="1"/>
                  </a:moveTo>
                  <a:lnTo>
                    <a:pt x="1" y="62"/>
                  </a:lnTo>
                  <a:cubicBezTo>
                    <a:pt x="34" y="73"/>
                    <a:pt x="55" y="80"/>
                    <a:pt x="69" y="80"/>
                  </a:cubicBezTo>
                  <a:cubicBezTo>
                    <a:pt x="92" y="80"/>
                    <a:pt x="92" y="59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0" name="Google Shape;10440;p17"/>
            <p:cNvSpPr/>
            <p:nvPr/>
          </p:nvSpPr>
          <p:spPr>
            <a:xfrm>
              <a:off x="2824770" y="2656186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lnTo>
                    <a:pt x="1" y="91"/>
                  </a:lnTo>
                  <a:lnTo>
                    <a:pt x="153" y="3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1" name="Google Shape;10441;p17"/>
            <p:cNvSpPr/>
            <p:nvPr/>
          </p:nvSpPr>
          <p:spPr>
            <a:xfrm>
              <a:off x="2844807" y="2656186"/>
              <a:ext cx="3067" cy="1749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" y="0"/>
                  </a:moveTo>
                  <a:lnTo>
                    <a:pt x="1" y="122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2" name="Google Shape;10442;p17"/>
            <p:cNvSpPr/>
            <p:nvPr/>
          </p:nvSpPr>
          <p:spPr>
            <a:xfrm>
              <a:off x="2817375" y="2657061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0" y="0"/>
                  </a:moveTo>
                  <a:cubicBezTo>
                    <a:pt x="0" y="38"/>
                    <a:pt x="0" y="75"/>
                    <a:pt x="0" y="91"/>
                  </a:cubicBezTo>
                  <a:lnTo>
                    <a:pt x="15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3" name="Google Shape;10443;p17"/>
            <p:cNvSpPr/>
            <p:nvPr/>
          </p:nvSpPr>
          <p:spPr>
            <a:xfrm>
              <a:off x="3395906" y="2664902"/>
              <a:ext cx="2623" cy="1433"/>
            </a:xfrm>
            <a:custGeom>
              <a:avLst/>
              <a:gdLst/>
              <a:ahLst/>
              <a:cxnLst/>
              <a:rect l="l" t="t" r="r" b="b"/>
              <a:pathLst>
                <a:path w="183" h="100" extrusionOk="0">
                  <a:moveTo>
                    <a:pt x="1" y="0"/>
                  </a:moveTo>
                  <a:cubicBezTo>
                    <a:pt x="25" y="50"/>
                    <a:pt x="30" y="99"/>
                    <a:pt x="31" y="99"/>
                  </a:cubicBezTo>
                  <a:cubicBezTo>
                    <a:pt x="31" y="99"/>
                    <a:pt x="31" y="97"/>
                    <a:pt x="31" y="91"/>
                  </a:cubicBezTo>
                  <a:lnTo>
                    <a:pt x="18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4" name="Google Shape;10444;p17"/>
            <p:cNvSpPr/>
            <p:nvPr/>
          </p:nvSpPr>
          <p:spPr>
            <a:xfrm>
              <a:off x="3306600" y="2619145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0" y="1"/>
                  </a:moveTo>
                  <a:lnTo>
                    <a:pt x="0" y="153"/>
                  </a:lnTo>
                  <a:lnTo>
                    <a:pt x="61" y="15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5" name="Google Shape;10445;p17"/>
            <p:cNvSpPr/>
            <p:nvPr/>
          </p:nvSpPr>
          <p:spPr>
            <a:xfrm>
              <a:off x="3240814" y="262001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1" y="15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6" name="Google Shape;10446;p17"/>
            <p:cNvSpPr/>
            <p:nvPr/>
          </p:nvSpPr>
          <p:spPr>
            <a:xfrm>
              <a:off x="3354958" y="262219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0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7" name="Google Shape;10447;p17"/>
            <p:cNvSpPr/>
            <p:nvPr/>
          </p:nvSpPr>
          <p:spPr>
            <a:xfrm>
              <a:off x="3361494" y="2622628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61" y="183"/>
                    <a:pt x="61" y="122"/>
                  </a:cubicBezTo>
                  <a:cubicBezTo>
                    <a:pt x="6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8" name="Google Shape;10448;p17"/>
            <p:cNvSpPr/>
            <p:nvPr/>
          </p:nvSpPr>
          <p:spPr>
            <a:xfrm>
              <a:off x="3231225" y="262568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9" name="Google Shape;10449;p17"/>
            <p:cNvSpPr/>
            <p:nvPr/>
          </p:nvSpPr>
          <p:spPr>
            <a:xfrm>
              <a:off x="2468851" y="2691479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0" name="Google Shape;10450;p17"/>
            <p:cNvSpPr/>
            <p:nvPr/>
          </p:nvSpPr>
          <p:spPr>
            <a:xfrm>
              <a:off x="3219903" y="262655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1" name="Google Shape;10451;p17"/>
            <p:cNvSpPr/>
            <p:nvPr/>
          </p:nvSpPr>
          <p:spPr>
            <a:xfrm>
              <a:off x="3209454" y="262786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2" name="Google Shape;10452;p17"/>
            <p:cNvSpPr/>
            <p:nvPr/>
          </p:nvSpPr>
          <p:spPr>
            <a:xfrm>
              <a:off x="2584299" y="2687551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2"/>
                    <a:pt x="92" y="92"/>
                    <a:pt x="92" y="92"/>
                  </a:cubicBezTo>
                  <a:cubicBezTo>
                    <a:pt x="122" y="92"/>
                    <a:pt x="152" y="62"/>
                    <a:pt x="183" y="6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3" name="Google Shape;10453;p17"/>
            <p:cNvSpPr/>
            <p:nvPr/>
          </p:nvSpPr>
          <p:spPr>
            <a:xfrm>
              <a:off x="3253011" y="2632218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31" y="0"/>
                  </a:moveTo>
                  <a:cubicBezTo>
                    <a:pt x="62" y="61"/>
                    <a:pt x="1" y="122"/>
                    <a:pt x="122" y="152"/>
                  </a:cubicBezTo>
                  <a:cubicBezTo>
                    <a:pt x="92" y="92"/>
                    <a:pt x="153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4" name="Google Shape;10454;p17"/>
            <p:cNvSpPr/>
            <p:nvPr/>
          </p:nvSpPr>
          <p:spPr>
            <a:xfrm>
              <a:off x="3390675" y="2784284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5" name="Google Shape;10455;p17"/>
            <p:cNvSpPr/>
            <p:nvPr/>
          </p:nvSpPr>
          <p:spPr>
            <a:xfrm>
              <a:off x="3210759" y="263439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122" y="61"/>
                  </a:cubicBezTo>
                  <a:cubicBezTo>
                    <a:pt x="183" y="61"/>
                    <a:pt x="213" y="31"/>
                    <a:pt x="213" y="31"/>
                  </a:cubicBezTo>
                  <a:cubicBezTo>
                    <a:pt x="213" y="0"/>
                    <a:pt x="18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6" name="Google Shape;10456;p17"/>
            <p:cNvSpPr/>
            <p:nvPr/>
          </p:nvSpPr>
          <p:spPr>
            <a:xfrm>
              <a:off x="3450355" y="2713268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3" y="3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7" name="Google Shape;10457;p17"/>
            <p:cNvSpPr/>
            <p:nvPr/>
          </p:nvSpPr>
          <p:spPr>
            <a:xfrm>
              <a:off x="3360619" y="263570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1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8" name="Google Shape;10458;p17"/>
            <p:cNvSpPr/>
            <p:nvPr/>
          </p:nvSpPr>
          <p:spPr>
            <a:xfrm>
              <a:off x="3439477" y="2793430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0" y="1"/>
                  </a:moveTo>
                  <a:cubicBezTo>
                    <a:pt x="30" y="1"/>
                    <a:pt x="0" y="62"/>
                    <a:pt x="0" y="122"/>
                  </a:cubicBezTo>
                  <a:cubicBezTo>
                    <a:pt x="0" y="183"/>
                    <a:pt x="30" y="214"/>
                    <a:pt x="30" y="214"/>
                  </a:cubicBezTo>
                  <a:cubicBezTo>
                    <a:pt x="61" y="214"/>
                    <a:pt x="61" y="183"/>
                    <a:pt x="61" y="122"/>
                  </a:cubicBezTo>
                  <a:cubicBezTo>
                    <a:pt x="61" y="62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9" name="Google Shape;10459;p17"/>
            <p:cNvSpPr/>
            <p:nvPr/>
          </p:nvSpPr>
          <p:spPr>
            <a:xfrm>
              <a:off x="3359315" y="2638755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0" name="Google Shape;10460;p17"/>
            <p:cNvSpPr/>
            <p:nvPr/>
          </p:nvSpPr>
          <p:spPr>
            <a:xfrm>
              <a:off x="2309402" y="27119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1"/>
                  </a:moveTo>
                  <a:lnTo>
                    <a:pt x="1" y="153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1" name="Google Shape;10461;p17"/>
            <p:cNvSpPr/>
            <p:nvPr/>
          </p:nvSpPr>
          <p:spPr>
            <a:xfrm>
              <a:off x="2463620" y="2683638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1" y="152"/>
                  </a:lnTo>
                  <a:lnTo>
                    <a:pt x="62" y="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2" name="Google Shape;10462;p17"/>
            <p:cNvSpPr/>
            <p:nvPr/>
          </p:nvSpPr>
          <p:spPr>
            <a:xfrm>
              <a:off x="2517639" y="268799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3" name="Google Shape;10463;p17"/>
            <p:cNvSpPr/>
            <p:nvPr/>
          </p:nvSpPr>
          <p:spPr>
            <a:xfrm>
              <a:off x="3067864" y="26431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4" name="Google Shape;10464;p17"/>
            <p:cNvSpPr/>
            <p:nvPr/>
          </p:nvSpPr>
          <p:spPr>
            <a:xfrm>
              <a:off x="2427459" y="2690175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31" y="122"/>
                  </a:lnTo>
                  <a:lnTo>
                    <a:pt x="62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5" name="Google Shape;10465;p17"/>
            <p:cNvSpPr/>
            <p:nvPr/>
          </p:nvSpPr>
          <p:spPr>
            <a:xfrm>
              <a:off x="3436854" y="2689300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122" y="0"/>
                  </a:moveTo>
                  <a:cubicBezTo>
                    <a:pt x="62" y="0"/>
                    <a:pt x="1" y="0"/>
                    <a:pt x="1" y="31"/>
                  </a:cubicBezTo>
                  <a:lnTo>
                    <a:pt x="213" y="31"/>
                  </a:lnTo>
                  <a:cubicBezTo>
                    <a:pt x="213" y="0"/>
                    <a:pt x="153" y="0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6" name="Google Shape;10466;p17"/>
            <p:cNvSpPr/>
            <p:nvPr/>
          </p:nvSpPr>
          <p:spPr>
            <a:xfrm>
              <a:off x="2466673" y="26884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61" y="213"/>
                    <a:pt x="61" y="183"/>
                    <a:pt x="61" y="122"/>
                  </a:cubicBezTo>
                  <a:cubicBezTo>
                    <a:pt x="61" y="6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7" name="Google Shape;10467;p17"/>
            <p:cNvSpPr/>
            <p:nvPr/>
          </p:nvSpPr>
          <p:spPr>
            <a:xfrm>
              <a:off x="3459514" y="2799092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0" y="62"/>
                    <a:pt x="0" y="92"/>
                  </a:cubicBezTo>
                  <a:cubicBezTo>
                    <a:pt x="0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62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8" name="Google Shape;10468;p17"/>
            <p:cNvSpPr/>
            <p:nvPr/>
          </p:nvSpPr>
          <p:spPr>
            <a:xfrm>
              <a:off x="2639193" y="2683638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9" name="Google Shape;10469;p17"/>
            <p:cNvSpPr/>
            <p:nvPr/>
          </p:nvSpPr>
          <p:spPr>
            <a:xfrm>
              <a:off x="2365170" y="269365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0" name="Google Shape;10470;p17"/>
            <p:cNvSpPr/>
            <p:nvPr/>
          </p:nvSpPr>
          <p:spPr>
            <a:xfrm>
              <a:off x="3478246" y="2812610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1" name="Google Shape;10471;p17"/>
            <p:cNvSpPr/>
            <p:nvPr/>
          </p:nvSpPr>
          <p:spPr>
            <a:xfrm>
              <a:off x="3385887" y="2613912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1"/>
                  </a:moveTo>
                  <a:cubicBezTo>
                    <a:pt x="0" y="1"/>
                    <a:pt x="0" y="62"/>
                    <a:pt x="0" y="122"/>
                  </a:cubicBezTo>
                  <a:cubicBezTo>
                    <a:pt x="0" y="183"/>
                    <a:pt x="0" y="214"/>
                    <a:pt x="31" y="214"/>
                  </a:cubicBezTo>
                  <a:cubicBezTo>
                    <a:pt x="31" y="214"/>
                    <a:pt x="31" y="183"/>
                    <a:pt x="31" y="122"/>
                  </a:cubicBezTo>
                  <a:cubicBezTo>
                    <a:pt x="31" y="62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2" name="Google Shape;10472;p17"/>
            <p:cNvSpPr/>
            <p:nvPr/>
          </p:nvSpPr>
          <p:spPr>
            <a:xfrm>
              <a:off x="2344259" y="2696711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3" name="Google Shape;10473;p17"/>
            <p:cNvSpPr/>
            <p:nvPr/>
          </p:nvSpPr>
          <p:spPr>
            <a:xfrm>
              <a:off x="2308528" y="2762939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" y="0"/>
                  </a:moveTo>
                  <a:lnTo>
                    <a:pt x="1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4" name="Google Shape;10474;p17"/>
            <p:cNvSpPr/>
            <p:nvPr/>
          </p:nvSpPr>
          <p:spPr>
            <a:xfrm>
              <a:off x="3387192" y="2616966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122" y="1"/>
                  </a:moveTo>
                  <a:cubicBezTo>
                    <a:pt x="61" y="1"/>
                    <a:pt x="1" y="1"/>
                    <a:pt x="1" y="31"/>
                  </a:cubicBezTo>
                  <a:cubicBezTo>
                    <a:pt x="1" y="31"/>
                    <a:pt x="61" y="61"/>
                    <a:pt x="122" y="61"/>
                  </a:cubicBezTo>
                  <a:cubicBezTo>
                    <a:pt x="153" y="61"/>
                    <a:pt x="213" y="31"/>
                    <a:pt x="213" y="31"/>
                  </a:cubicBezTo>
                  <a:cubicBezTo>
                    <a:pt x="213" y="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5" name="Google Shape;10475;p17"/>
            <p:cNvSpPr/>
            <p:nvPr/>
          </p:nvSpPr>
          <p:spPr>
            <a:xfrm>
              <a:off x="3561016" y="284136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6" name="Google Shape;10476;p17"/>
            <p:cNvSpPr/>
            <p:nvPr/>
          </p:nvSpPr>
          <p:spPr>
            <a:xfrm>
              <a:off x="2438796" y="2682319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62"/>
                    <a:pt x="91" y="62"/>
                  </a:cubicBezTo>
                  <a:cubicBezTo>
                    <a:pt x="152" y="62"/>
                    <a:pt x="213" y="62"/>
                    <a:pt x="213" y="31"/>
                  </a:cubicBezTo>
                  <a:cubicBezTo>
                    <a:pt x="213" y="31"/>
                    <a:pt x="152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7" name="Google Shape;10477;p17"/>
            <p:cNvSpPr/>
            <p:nvPr/>
          </p:nvSpPr>
          <p:spPr>
            <a:xfrm>
              <a:off x="3398084" y="2680154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" y="0"/>
                  </a:moveTo>
                  <a:cubicBezTo>
                    <a:pt x="31" y="61"/>
                    <a:pt x="61" y="91"/>
                    <a:pt x="61" y="91"/>
                  </a:cubicBezTo>
                  <a:cubicBezTo>
                    <a:pt x="92" y="61"/>
                    <a:pt x="122" y="61"/>
                    <a:pt x="152" y="6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8" name="Google Shape;10478;p17"/>
            <p:cNvSpPr/>
            <p:nvPr/>
          </p:nvSpPr>
          <p:spPr>
            <a:xfrm>
              <a:off x="2384332" y="2680584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9" name="Google Shape;10479;p17"/>
            <p:cNvSpPr/>
            <p:nvPr/>
          </p:nvSpPr>
          <p:spPr>
            <a:xfrm>
              <a:off x="3557533" y="2860102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0"/>
                  </a:moveTo>
                  <a:cubicBezTo>
                    <a:pt x="0" y="31"/>
                    <a:pt x="31" y="31"/>
                    <a:pt x="92" y="31"/>
                  </a:cubicBezTo>
                  <a:cubicBezTo>
                    <a:pt x="152" y="31"/>
                    <a:pt x="183" y="31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0" name="Google Shape;10480;p17"/>
            <p:cNvSpPr/>
            <p:nvPr/>
          </p:nvSpPr>
          <p:spPr>
            <a:xfrm>
              <a:off x="2480618" y="2679280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1" name="Google Shape;10481;p17"/>
            <p:cNvSpPr/>
            <p:nvPr/>
          </p:nvSpPr>
          <p:spPr>
            <a:xfrm>
              <a:off x="2474082" y="2679280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2" name="Google Shape;10482;p17"/>
            <p:cNvSpPr/>
            <p:nvPr/>
          </p:nvSpPr>
          <p:spPr>
            <a:xfrm>
              <a:off x="2447940" y="2677975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3" name="Google Shape;10483;p17"/>
            <p:cNvSpPr/>
            <p:nvPr/>
          </p:nvSpPr>
          <p:spPr>
            <a:xfrm>
              <a:off x="3460818" y="2752044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3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4" name="Google Shape;10484;p17"/>
            <p:cNvSpPr/>
            <p:nvPr/>
          </p:nvSpPr>
          <p:spPr>
            <a:xfrm>
              <a:off x="2528102" y="2888428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5" name="Google Shape;10485;p17"/>
            <p:cNvSpPr/>
            <p:nvPr/>
          </p:nvSpPr>
          <p:spPr>
            <a:xfrm>
              <a:off x="2619586" y="2676227"/>
              <a:ext cx="1319" cy="1763"/>
            </a:xfrm>
            <a:custGeom>
              <a:avLst/>
              <a:gdLst/>
              <a:ahLst/>
              <a:cxnLst/>
              <a:rect l="l" t="t" r="r" b="b"/>
              <a:pathLst>
                <a:path w="92" h="123" extrusionOk="0">
                  <a:moveTo>
                    <a:pt x="0" y="0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6" name="Google Shape;10486;p17"/>
            <p:cNvSpPr/>
            <p:nvPr/>
          </p:nvSpPr>
          <p:spPr>
            <a:xfrm>
              <a:off x="2501085" y="289146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2" y="1"/>
                  </a:moveTo>
                  <a:cubicBezTo>
                    <a:pt x="62" y="1"/>
                    <a:pt x="1" y="31"/>
                    <a:pt x="1" y="31"/>
                  </a:cubicBezTo>
                  <a:cubicBezTo>
                    <a:pt x="1" y="62"/>
                    <a:pt x="62" y="62"/>
                    <a:pt x="92" y="62"/>
                  </a:cubicBezTo>
                  <a:cubicBezTo>
                    <a:pt x="153" y="62"/>
                    <a:pt x="214" y="62"/>
                    <a:pt x="214" y="31"/>
                  </a:cubicBezTo>
                  <a:cubicBezTo>
                    <a:pt x="214" y="31"/>
                    <a:pt x="153" y="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7" name="Google Shape;10487;p17"/>
            <p:cNvSpPr/>
            <p:nvPr/>
          </p:nvSpPr>
          <p:spPr>
            <a:xfrm>
              <a:off x="3483477" y="289234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1"/>
                  </a:moveTo>
                  <a:lnTo>
                    <a:pt x="30" y="153"/>
                  </a:lnTo>
                  <a:lnTo>
                    <a:pt x="91" y="153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8" name="Google Shape;10488;p17"/>
            <p:cNvSpPr/>
            <p:nvPr/>
          </p:nvSpPr>
          <p:spPr>
            <a:xfrm>
              <a:off x="3465175" y="2901487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3"/>
                  </a:lnTo>
                  <a:lnTo>
                    <a:pt x="61" y="123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9" name="Google Shape;10489;p17"/>
            <p:cNvSpPr/>
            <p:nvPr/>
          </p:nvSpPr>
          <p:spPr>
            <a:xfrm>
              <a:off x="2637014" y="2670994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0" y="1"/>
                  </a:moveTo>
                  <a:cubicBezTo>
                    <a:pt x="0" y="1"/>
                    <a:pt x="0" y="61"/>
                    <a:pt x="0" y="92"/>
                  </a:cubicBezTo>
                  <a:cubicBezTo>
                    <a:pt x="0" y="153"/>
                    <a:pt x="0" y="213"/>
                    <a:pt x="0" y="213"/>
                  </a:cubicBezTo>
                  <a:cubicBezTo>
                    <a:pt x="31" y="213"/>
                    <a:pt x="31" y="153"/>
                    <a:pt x="31" y="92"/>
                  </a:cubicBezTo>
                  <a:cubicBezTo>
                    <a:pt x="31" y="6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0" name="Google Shape;10490;p17"/>
            <p:cNvSpPr/>
            <p:nvPr/>
          </p:nvSpPr>
          <p:spPr>
            <a:xfrm>
              <a:off x="2619142" y="267143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2" y="0"/>
                  </a:moveTo>
                  <a:lnTo>
                    <a:pt x="1" y="30"/>
                  </a:lnTo>
                  <a:lnTo>
                    <a:pt x="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1" name="Google Shape;10491;p17"/>
            <p:cNvSpPr/>
            <p:nvPr/>
          </p:nvSpPr>
          <p:spPr>
            <a:xfrm>
              <a:off x="2292418" y="2910647"/>
              <a:ext cx="874" cy="3068"/>
            </a:xfrm>
            <a:custGeom>
              <a:avLst/>
              <a:gdLst/>
              <a:ahLst/>
              <a:cxnLst/>
              <a:rect l="l" t="t" r="r" b="b"/>
              <a:pathLst>
                <a:path w="61" h="214" extrusionOk="0">
                  <a:moveTo>
                    <a:pt x="31" y="0"/>
                  </a:moveTo>
                  <a:cubicBezTo>
                    <a:pt x="31" y="0"/>
                    <a:pt x="0" y="61"/>
                    <a:pt x="0" y="122"/>
                  </a:cubicBezTo>
                  <a:cubicBezTo>
                    <a:pt x="0" y="183"/>
                    <a:pt x="31" y="213"/>
                    <a:pt x="31" y="213"/>
                  </a:cubicBezTo>
                  <a:cubicBezTo>
                    <a:pt x="31" y="213"/>
                    <a:pt x="61" y="183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2" name="Google Shape;10492;p17"/>
            <p:cNvSpPr/>
            <p:nvPr/>
          </p:nvSpPr>
          <p:spPr>
            <a:xfrm>
              <a:off x="3462996" y="2914130"/>
              <a:ext cx="444" cy="3068"/>
            </a:xfrm>
            <a:custGeom>
              <a:avLst/>
              <a:gdLst/>
              <a:ahLst/>
              <a:cxnLst/>
              <a:rect l="l" t="t" r="r" b="b"/>
              <a:pathLst>
                <a:path w="31" h="214" extrusionOk="0">
                  <a:moveTo>
                    <a:pt x="31" y="0"/>
                  </a:moveTo>
                  <a:cubicBezTo>
                    <a:pt x="0" y="0"/>
                    <a:pt x="0" y="31"/>
                    <a:pt x="0" y="9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31" y="152"/>
                    <a:pt x="31" y="92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3" name="Google Shape;10493;p17"/>
            <p:cNvSpPr/>
            <p:nvPr/>
          </p:nvSpPr>
          <p:spPr>
            <a:xfrm>
              <a:off x="2339457" y="2915879"/>
              <a:ext cx="3067" cy="444"/>
            </a:xfrm>
            <a:custGeom>
              <a:avLst/>
              <a:gdLst/>
              <a:ahLst/>
              <a:cxnLst/>
              <a:rect l="l" t="t" r="r" b="b"/>
              <a:pathLst>
                <a:path w="214" h="31" extrusionOk="0">
                  <a:moveTo>
                    <a:pt x="92" y="0"/>
                  </a:moveTo>
                  <a:cubicBezTo>
                    <a:pt x="62" y="0"/>
                    <a:pt x="1" y="0"/>
                    <a:pt x="1" y="30"/>
                  </a:cubicBezTo>
                  <a:lnTo>
                    <a:pt x="214" y="30"/>
                  </a:lnTo>
                  <a:cubicBezTo>
                    <a:pt x="214" y="0"/>
                    <a:pt x="153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4" name="Google Shape;10494;p17"/>
            <p:cNvSpPr/>
            <p:nvPr/>
          </p:nvSpPr>
          <p:spPr>
            <a:xfrm>
              <a:off x="2693642" y="2668385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61" y="0"/>
                  </a:moveTo>
                  <a:lnTo>
                    <a:pt x="1" y="183"/>
                  </a:lnTo>
                  <a:cubicBezTo>
                    <a:pt x="61" y="122"/>
                    <a:pt x="92" y="92"/>
                    <a:pt x="92" y="92"/>
                  </a:cubicBezTo>
                  <a:cubicBezTo>
                    <a:pt x="61" y="61"/>
                    <a:pt x="61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5" name="Google Shape;10495;p17"/>
            <p:cNvSpPr/>
            <p:nvPr/>
          </p:nvSpPr>
          <p:spPr>
            <a:xfrm>
              <a:off x="3415513" y="2915879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0" y="0"/>
                  </a:moveTo>
                  <a:lnTo>
                    <a:pt x="0" y="61"/>
                  </a:lnTo>
                  <a:lnTo>
                    <a:pt x="122" y="30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6" name="Google Shape;10496;p17"/>
            <p:cNvSpPr/>
            <p:nvPr/>
          </p:nvSpPr>
          <p:spPr>
            <a:xfrm>
              <a:off x="3429014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7" name="Google Shape;10497;p17"/>
            <p:cNvSpPr/>
            <p:nvPr/>
          </p:nvSpPr>
          <p:spPr>
            <a:xfrm>
              <a:off x="3439907" y="2918918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8" name="Google Shape;10498;p17"/>
            <p:cNvSpPr/>
            <p:nvPr/>
          </p:nvSpPr>
          <p:spPr>
            <a:xfrm>
              <a:off x="3446012" y="2755528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12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9" name="Google Shape;10499;p17"/>
            <p:cNvSpPr/>
            <p:nvPr/>
          </p:nvSpPr>
          <p:spPr>
            <a:xfrm>
              <a:off x="2626996" y="2667081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0" y="0"/>
                  </a:moveTo>
                  <a:lnTo>
                    <a:pt x="31" y="152"/>
                  </a:lnTo>
                  <a:lnTo>
                    <a:pt x="91" y="152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0" name="Google Shape;10500;p17"/>
            <p:cNvSpPr/>
            <p:nvPr/>
          </p:nvSpPr>
          <p:spPr>
            <a:xfrm>
              <a:off x="2652694" y="266402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0" y="0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1" name="Google Shape;10501;p17"/>
            <p:cNvSpPr/>
            <p:nvPr/>
          </p:nvSpPr>
          <p:spPr>
            <a:xfrm>
              <a:off x="2826949" y="2662723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122" y="0"/>
                  </a:moveTo>
                  <a:lnTo>
                    <a:pt x="1" y="31"/>
                  </a:lnTo>
                  <a:lnTo>
                    <a:pt x="1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2" name="Google Shape;10502;p17"/>
            <p:cNvSpPr/>
            <p:nvPr/>
          </p:nvSpPr>
          <p:spPr>
            <a:xfrm>
              <a:off x="2294597" y="2935919"/>
              <a:ext cx="874" cy="3053"/>
            </a:xfrm>
            <a:custGeom>
              <a:avLst/>
              <a:gdLst/>
              <a:ahLst/>
              <a:cxnLst/>
              <a:rect l="l" t="t" r="r" b="b"/>
              <a:pathLst>
                <a:path w="61" h="213" extrusionOk="0">
                  <a:moveTo>
                    <a:pt x="31" y="0"/>
                  </a:moveTo>
                  <a:cubicBezTo>
                    <a:pt x="0" y="0"/>
                    <a:pt x="0" y="61"/>
                    <a:pt x="0" y="122"/>
                  </a:cubicBezTo>
                  <a:cubicBezTo>
                    <a:pt x="0" y="152"/>
                    <a:pt x="0" y="213"/>
                    <a:pt x="31" y="213"/>
                  </a:cubicBezTo>
                  <a:cubicBezTo>
                    <a:pt x="31" y="213"/>
                    <a:pt x="61" y="152"/>
                    <a:pt x="61" y="122"/>
                  </a:cubicBezTo>
                  <a:cubicBezTo>
                    <a:pt x="61" y="6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3" name="Google Shape;10503;p17"/>
            <p:cNvSpPr/>
            <p:nvPr/>
          </p:nvSpPr>
          <p:spPr>
            <a:xfrm>
              <a:off x="2759428" y="2659240"/>
              <a:ext cx="2193" cy="874"/>
            </a:xfrm>
            <a:custGeom>
              <a:avLst/>
              <a:gdLst/>
              <a:ahLst/>
              <a:cxnLst/>
              <a:rect l="l" t="t" r="r" b="b"/>
              <a:pathLst>
                <a:path w="153" h="61" extrusionOk="0">
                  <a:moveTo>
                    <a:pt x="152" y="0"/>
                  </a:moveTo>
                  <a:lnTo>
                    <a:pt x="0" y="30"/>
                  </a:lnTo>
                  <a:lnTo>
                    <a:pt x="0" y="61"/>
                  </a:lnTo>
                  <a:lnTo>
                    <a:pt x="152" y="61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4" name="Google Shape;10504;p17"/>
            <p:cNvSpPr/>
            <p:nvPr/>
          </p:nvSpPr>
          <p:spPr>
            <a:xfrm>
              <a:off x="3488265" y="2939403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2" y="0"/>
                  </a:moveTo>
                  <a:lnTo>
                    <a:pt x="0" y="31"/>
                  </a:lnTo>
                  <a:lnTo>
                    <a:pt x="0" y="92"/>
                  </a:lnTo>
                  <a:lnTo>
                    <a:pt x="12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5" name="Google Shape;10505;p17"/>
            <p:cNvSpPr/>
            <p:nvPr/>
          </p:nvSpPr>
          <p:spPr>
            <a:xfrm>
              <a:off x="3445138" y="2940707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122" y="1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122" y="61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6" name="Google Shape;10506;p17"/>
            <p:cNvSpPr/>
            <p:nvPr/>
          </p:nvSpPr>
          <p:spPr>
            <a:xfrm>
              <a:off x="2273685" y="2951602"/>
              <a:ext cx="874" cy="2193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0" y="0"/>
                  </a:moveTo>
                  <a:lnTo>
                    <a:pt x="0" y="152"/>
                  </a:lnTo>
                  <a:lnTo>
                    <a:pt x="61" y="15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7" name="Google Shape;10507;p17"/>
            <p:cNvSpPr/>
            <p:nvPr/>
          </p:nvSpPr>
          <p:spPr>
            <a:xfrm>
              <a:off x="2280221" y="2951602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0" y="0"/>
                  </a:moveTo>
                  <a:cubicBezTo>
                    <a:pt x="61" y="61"/>
                    <a:pt x="31" y="92"/>
                    <a:pt x="91" y="92"/>
                  </a:cubicBezTo>
                  <a:cubicBezTo>
                    <a:pt x="122" y="61"/>
                    <a:pt x="152" y="61"/>
                    <a:pt x="182" y="6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8" name="Google Shape;10508;p17"/>
            <p:cNvSpPr/>
            <p:nvPr/>
          </p:nvSpPr>
          <p:spPr>
            <a:xfrm>
              <a:off x="2244934" y="2960748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0" y="1"/>
                  </a:moveTo>
                  <a:lnTo>
                    <a:pt x="0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9" name="Google Shape;10509;p17"/>
            <p:cNvSpPr/>
            <p:nvPr/>
          </p:nvSpPr>
          <p:spPr>
            <a:xfrm>
              <a:off x="2853965" y="2654007"/>
              <a:ext cx="3067" cy="889"/>
            </a:xfrm>
            <a:custGeom>
              <a:avLst/>
              <a:gdLst/>
              <a:ahLst/>
              <a:cxnLst/>
              <a:rect l="l" t="t" r="r" b="b"/>
              <a:pathLst>
                <a:path w="214" h="62" extrusionOk="0">
                  <a:moveTo>
                    <a:pt x="9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61"/>
                    <a:pt x="31" y="61"/>
                    <a:pt x="91" y="61"/>
                  </a:cubicBezTo>
                  <a:cubicBezTo>
                    <a:pt x="152" y="61"/>
                    <a:pt x="213" y="61"/>
                    <a:pt x="213" y="31"/>
                  </a:cubicBezTo>
                  <a:cubicBezTo>
                    <a:pt x="213" y="31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0" name="Google Shape;10510;p17"/>
            <p:cNvSpPr/>
            <p:nvPr/>
          </p:nvSpPr>
          <p:spPr>
            <a:xfrm>
              <a:off x="2239259" y="2963801"/>
              <a:ext cx="1333" cy="1763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92" y="122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1" name="Google Shape;10511;p17"/>
            <p:cNvSpPr/>
            <p:nvPr/>
          </p:nvSpPr>
          <p:spPr>
            <a:xfrm>
              <a:off x="2914520" y="2653133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0" y="0"/>
                  </a:moveTo>
                  <a:lnTo>
                    <a:pt x="31" y="92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2" name="Google Shape;10512;p17"/>
            <p:cNvSpPr/>
            <p:nvPr/>
          </p:nvSpPr>
          <p:spPr>
            <a:xfrm>
              <a:off x="2904932" y="2653133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0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3" name="Google Shape;10513;p17"/>
            <p:cNvSpPr/>
            <p:nvPr/>
          </p:nvSpPr>
          <p:spPr>
            <a:xfrm>
              <a:off x="2255383" y="297600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1" y="1"/>
                  </a:moveTo>
                  <a:lnTo>
                    <a:pt x="31" y="122"/>
                  </a:lnTo>
                  <a:lnTo>
                    <a:pt x="61" y="12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4" name="Google Shape;10514;p17"/>
            <p:cNvSpPr/>
            <p:nvPr/>
          </p:nvSpPr>
          <p:spPr>
            <a:xfrm>
              <a:off x="3263029" y="2977749"/>
              <a:ext cx="889" cy="2193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1" y="0"/>
                  </a:moveTo>
                  <a:lnTo>
                    <a:pt x="31" y="152"/>
                  </a:lnTo>
                  <a:lnTo>
                    <a:pt x="62" y="15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5" name="Google Shape;10515;p17"/>
            <p:cNvSpPr/>
            <p:nvPr/>
          </p:nvSpPr>
          <p:spPr>
            <a:xfrm>
              <a:off x="2818679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0" y="0"/>
                  </a:moveTo>
                  <a:lnTo>
                    <a:pt x="0" y="61"/>
                  </a:lnTo>
                  <a:lnTo>
                    <a:pt x="122" y="61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6" name="Google Shape;10516;p17"/>
            <p:cNvSpPr/>
            <p:nvPr/>
          </p:nvSpPr>
          <p:spPr>
            <a:xfrm>
              <a:off x="2254953" y="2989074"/>
              <a:ext cx="3053" cy="889"/>
            </a:xfrm>
            <a:custGeom>
              <a:avLst/>
              <a:gdLst/>
              <a:ahLst/>
              <a:cxnLst/>
              <a:rect l="l" t="t" r="r" b="b"/>
              <a:pathLst>
                <a:path w="213" h="62" extrusionOk="0">
                  <a:moveTo>
                    <a:pt x="91" y="0"/>
                  </a:moveTo>
                  <a:cubicBezTo>
                    <a:pt x="61" y="0"/>
                    <a:pt x="0" y="0"/>
                    <a:pt x="0" y="31"/>
                  </a:cubicBezTo>
                  <a:cubicBezTo>
                    <a:pt x="0" y="31"/>
                    <a:pt x="61" y="61"/>
                    <a:pt x="91" y="61"/>
                  </a:cubicBezTo>
                  <a:cubicBezTo>
                    <a:pt x="152" y="61"/>
                    <a:pt x="213" y="31"/>
                    <a:pt x="213" y="31"/>
                  </a:cubicBezTo>
                  <a:cubicBezTo>
                    <a:pt x="213" y="0"/>
                    <a:pt x="152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7" name="Google Shape;10517;p17"/>
            <p:cNvSpPr/>
            <p:nvPr/>
          </p:nvSpPr>
          <p:spPr>
            <a:xfrm>
              <a:off x="2508065" y="2993862"/>
              <a:ext cx="874" cy="2638"/>
            </a:xfrm>
            <a:custGeom>
              <a:avLst/>
              <a:gdLst/>
              <a:ahLst/>
              <a:cxnLst/>
              <a:rect l="l" t="t" r="r" b="b"/>
              <a:pathLst>
                <a:path w="61" h="184" extrusionOk="0">
                  <a:moveTo>
                    <a:pt x="61" y="1"/>
                  </a:moveTo>
                  <a:lnTo>
                    <a:pt x="0" y="92"/>
                  </a:lnTo>
                  <a:cubicBezTo>
                    <a:pt x="0" y="122"/>
                    <a:pt x="0" y="153"/>
                    <a:pt x="30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8" name="Google Shape;10518;p17"/>
            <p:cNvSpPr/>
            <p:nvPr/>
          </p:nvSpPr>
          <p:spPr>
            <a:xfrm>
              <a:off x="2483657" y="2995610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1" y="0"/>
                  </a:moveTo>
                  <a:lnTo>
                    <a:pt x="1" y="61"/>
                  </a:lnTo>
                  <a:lnTo>
                    <a:pt x="123" y="31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9" name="Google Shape;10519;p17"/>
            <p:cNvSpPr/>
            <p:nvPr/>
          </p:nvSpPr>
          <p:spPr>
            <a:xfrm>
              <a:off x="2519817" y="2995180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153" y="0"/>
                  </a:moveTo>
                  <a:lnTo>
                    <a:pt x="1" y="30"/>
                  </a:lnTo>
                  <a:lnTo>
                    <a:pt x="1" y="91"/>
                  </a:lnTo>
                  <a:lnTo>
                    <a:pt x="153" y="91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0" name="Google Shape;10520;p17"/>
            <p:cNvSpPr/>
            <p:nvPr/>
          </p:nvSpPr>
          <p:spPr>
            <a:xfrm>
              <a:off x="2827823" y="2647026"/>
              <a:ext cx="889" cy="3068"/>
            </a:xfrm>
            <a:custGeom>
              <a:avLst/>
              <a:gdLst/>
              <a:ahLst/>
              <a:cxnLst/>
              <a:rect l="l" t="t" r="r" b="b"/>
              <a:pathLst>
                <a:path w="62" h="214" extrusionOk="0">
                  <a:moveTo>
                    <a:pt x="31" y="1"/>
                  </a:moveTo>
                  <a:cubicBezTo>
                    <a:pt x="31" y="1"/>
                    <a:pt x="1" y="31"/>
                    <a:pt x="1" y="92"/>
                  </a:cubicBezTo>
                  <a:cubicBezTo>
                    <a:pt x="1" y="153"/>
                    <a:pt x="31" y="214"/>
                    <a:pt x="31" y="214"/>
                  </a:cubicBezTo>
                  <a:cubicBezTo>
                    <a:pt x="61" y="214"/>
                    <a:pt x="61" y="153"/>
                    <a:pt x="61" y="92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1" name="Google Shape;10521;p17"/>
            <p:cNvSpPr/>
            <p:nvPr/>
          </p:nvSpPr>
          <p:spPr>
            <a:xfrm>
              <a:off x="2261489" y="3001273"/>
              <a:ext cx="2623" cy="444"/>
            </a:xfrm>
            <a:custGeom>
              <a:avLst/>
              <a:gdLst/>
              <a:ahLst/>
              <a:cxnLst/>
              <a:rect l="l" t="t" r="r" b="b"/>
              <a:pathLst>
                <a:path w="183" h="31" extrusionOk="0">
                  <a:moveTo>
                    <a:pt x="0" y="1"/>
                  </a:moveTo>
                  <a:cubicBezTo>
                    <a:pt x="0" y="31"/>
                    <a:pt x="31" y="31"/>
                    <a:pt x="91" y="31"/>
                  </a:cubicBezTo>
                  <a:cubicBezTo>
                    <a:pt x="152" y="31"/>
                    <a:pt x="182" y="31"/>
                    <a:pt x="18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2" name="Google Shape;10522;p17"/>
            <p:cNvSpPr/>
            <p:nvPr/>
          </p:nvSpPr>
          <p:spPr>
            <a:xfrm>
              <a:off x="2274545" y="3004326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1" y="0"/>
                  </a:moveTo>
                  <a:lnTo>
                    <a:pt x="1" y="122"/>
                  </a:lnTo>
                  <a:lnTo>
                    <a:pt x="62" y="12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3" name="Google Shape;10523;p17"/>
            <p:cNvSpPr/>
            <p:nvPr/>
          </p:nvSpPr>
          <p:spPr>
            <a:xfrm>
              <a:off x="3271743" y="2610873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4" name="Google Shape;10524;p17"/>
            <p:cNvSpPr/>
            <p:nvPr/>
          </p:nvSpPr>
          <p:spPr>
            <a:xfrm>
              <a:off x="3246045" y="2612608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5" name="Google Shape;10525;p17"/>
            <p:cNvSpPr/>
            <p:nvPr/>
          </p:nvSpPr>
          <p:spPr>
            <a:xfrm>
              <a:off x="3240814" y="2613482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6" name="Google Shape;10526;p17"/>
            <p:cNvSpPr/>
            <p:nvPr/>
          </p:nvSpPr>
          <p:spPr>
            <a:xfrm>
              <a:off x="3216850" y="2618715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7" name="Google Shape;10527;p17"/>
            <p:cNvSpPr/>
            <p:nvPr/>
          </p:nvSpPr>
          <p:spPr>
            <a:xfrm>
              <a:off x="3260851" y="262219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0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8" name="Google Shape;10528;p17"/>
            <p:cNvSpPr/>
            <p:nvPr/>
          </p:nvSpPr>
          <p:spPr>
            <a:xfrm>
              <a:off x="3212493" y="262350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1"/>
                  </a:moveTo>
                  <a:lnTo>
                    <a:pt x="1" y="61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9" name="Google Shape;10529;p17"/>
            <p:cNvSpPr/>
            <p:nvPr/>
          </p:nvSpPr>
          <p:spPr>
            <a:xfrm>
              <a:off x="3259991" y="262307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0" y="61"/>
                  </a:lnTo>
                  <a:lnTo>
                    <a:pt x="30" y="91"/>
                  </a:lnTo>
                  <a:lnTo>
                    <a:pt x="9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0" name="Google Shape;10530;p17"/>
            <p:cNvSpPr/>
            <p:nvPr/>
          </p:nvSpPr>
          <p:spPr>
            <a:xfrm>
              <a:off x="3211633" y="2624377"/>
              <a:ext cx="874" cy="889"/>
            </a:xfrm>
            <a:custGeom>
              <a:avLst/>
              <a:gdLst/>
              <a:ahLst/>
              <a:cxnLst/>
              <a:rect l="l" t="t" r="r" b="b"/>
              <a:pathLst>
                <a:path w="61" h="62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1" name="Google Shape;10531;p17"/>
            <p:cNvSpPr/>
            <p:nvPr/>
          </p:nvSpPr>
          <p:spPr>
            <a:xfrm>
              <a:off x="3227313" y="2626111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3"/>
                    <a:pt x="31" y="123"/>
                  </a:cubicBezTo>
                  <a:cubicBezTo>
                    <a:pt x="31" y="123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2" name="Google Shape;10532;p17"/>
            <p:cNvSpPr/>
            <p:nvPr/>
          </p:nvSpPr>
          <p:spPr>
            <a:xfrm>
              <a:off x="3274366" y="2627860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3" name="Google Shape;10533;p17"/>
            <p:cNvSpPr/>
            <p:nvPr/>
          </p:nvSpPr>
          <p:spPr>
            <a:xfrm>
              <a:off x="3278279" y="262743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4" name="Google Shape;10534;p17"/>
            <p:cNvSpPr/>
            <p:nvPr/>
          </p:nvSpPr>
          <p:spPr>
            <a:xfrm>
              <a:off x="3223386" y="2628290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1" y="123"/>
                  </a:cubicBezTo>
                  <a:cubicBezTo>
                    <a:pt x="1" y="123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5" name="Google Shape;10535;p17"/>
            <p:cNvSpPr/>
            <p:nvPr/>
          </p:nvSpPr>
          <p:spPr>
            <a:xfrm>
              <a:off x="3219028" y="2629609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6" name="Google Shape;10536;p17"/>
            <p:cNvSpPr/>
            <p:nvPr/>
          </p:nvSpPr>
          <p:spPr>
            <a:xfrm>
              <a:off x="3252581" y="263091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7" name="Google Shape;10537;p17"/>
            <p:cNvSpPr/>
            <p:nvPr/>
          </p:nvSpPr>
          <p:spPr>
            <a:xfrm>
              <a:off x="3245171" y="26330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0"/>
                    <a:pt x="1" y="31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8" name="Google Shape;10538;p17"/>
            <p:cNvSpPr/>
            <p:nvPr/>
          </p:nvSpPr>
          <p:spPr>
            <a:xfrm>
              <a:off x="3205097" y="2638325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9" name="Google Shape;10539;p17"/>
            <p:cNvSpPr/>
            <p:nvPr/>
          </p:nvSpPr>
          <p:spPr>
            <a:xfrm>
              <a:off x="3090523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0" name="Google Shape;10540;p17"/>
            <p:cNvSpPr/>
            <p:nvPr/>
          </p:nvSpPr>
          <p:spPr>
            <a:xfrm>
              <a:off x="3164579" y="2640059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1" name="Google Shape;10541;p17"/>
            <p:cNvSpPr/>
            <p:nvPr/>
          </p:nvSpPr>
          <p:spPr>
            <a:xfrm>
              <a:off x="3183742" y="2640059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2" name="Google Shape;10542;p17"/>
            <p:cNvSpPr/>
            <p:nvPr/>
          </p:nvSpPr>
          <p:spPr>
            <a:xfrm>
              <a:off x="3341887" y="264005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3" name="Google Shape;10543;p17"/>
            <p:cNvSpPr/>
            <p:nvPr/>
          </p:nvSpPr>
          <p:spPr>
            <a:xfrm>
              <a:off x="3185920" y="264093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4" name="Google Shape;10544;p17"/>
            <p:cNvSpPr/>
            <p:nvPr/>
          </p:nvSpPr>
          <p:spPr>
            <a:xfrm>
              <a:off x="3466923" y="2758137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0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61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5" name="Google Shape;10545;p17"/>
            <p:cNvSpPr/>
            <p:nvPr/>
          </p:nvSpPr>
          <p:spPr>
            <a:xfrm>
              <a:off x="2321169" y="273897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6" name="Google Shape;10546;p17"/>
            <p:cNvSpPr/>
            <p:nvPr/>
          </p:nvSpPr>
          <p:spPr>
            <a:xfrm>
              <a:off x="2311581" y="272066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1" y="6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7" name="Google Shape;10547;p17"/>
            <p:cNvSpPr/>
            <p:nvPr/>
          </p:nvSpPr>
          <p:spPr>
            <a:xfrm>
              <a:off x="3480425" y="2762495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91" y="31"/>
                  </a:lnTo>
                  <a:cubicBezTo>
                    <a:pt x="91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8" name="Google Shape;10548;p17"/>
            <p:cNvSpPr/>
            <p:nvPr/>
          </p:nvSpPr>
          <p:spPr>
            <a:xfrm>
              <a:off x="3424657" y="276467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1"/>
                  </a:moveTo>
                  <a:lnTo>
                    <a:pt x="1" y="6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9" name="Google Shape;10549;p17"/>
            <p:cNvSpPr/>
            <p:nvPr/>
          </p:nvSpPr>
          <p:spPr>
            <a:xfrm>
              <a:off x="3450799" y="271021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0" name="Google Shape;10550;p17"/>
            <p:cNvSpPr/>
            <p:nvPr/>
          </p:nvSpPr>
          <p:spPr>
            <a:xfrm>
              <a:off x="3462122" y="2707162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1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1" name="Google Shape;10551;p17"/>
            <p:cNvSpPr/>
            <p:nvPr/>
          </p:nvSpPr>
          <p:spPr>
            <a:xfrm>
              <a:off x="3452104" y="270803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0"/>
                    <a:pt x="1" y="31"/>
                    <a:pt x="31" y="31"/>
                  </a:cubicBezTo>
                  <a:cubicBezTo>
                    <a:pt x="61" y="31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2" name="Google Shape;10552;p17"/>
            <p:cNvSpPr/>
            <p:nvPr/>
          </p:nvSpPr>
          <p:spPr>
            <a:xfrm>
              <a:off x="2305919" y="277513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3" name="Google Shape;10553;p17"/>
            <p:cNvSpPr/>
            <p:nvPr/>
          </p:nvSpPr>
          <p:spPr>
            <a:xfrm>
              <a:off x="2302866" y="2777747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92" y="6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4" name="Google Shape;10554;p17"/>
            <p:cNvSpPr/>
            <p:nvPr/>
          </p:nvSpPr>
          <p:spPr>
            <a:xfrm>
              <a:off x="2290240" y="27842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0" y="61"/>
                  </a:lnTo>
                  <a:lnTo>
                    <a:pt x="0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5" name="Google Shape;10555;p17"/>
            <p:cNvSpPr/>
            <p:nvPr/>
          </p:nvSpPr>
          <p:spPr>
            <a:xfrm>
              <a:off x="3424227" y="278428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6" name="Google Shape;10556;p17"/>
            <p:cNvSpPr/>
            <p:nvPr/>
          </p:nvSpPr>
          <p:spPr>
            <a:xfrm>
              <a:off x="2292418" y="2788212"/>
              <a:ext cx="874" cy="1749"/>
            </a:xfrm>
            <a:custGeom>
              <a:avLst/>
              <a:gdLst/>
              <a:ahLst/>
              <a:cxnLst/>
              <a:rect l="l" t="t" r="r" b="b"/>
              <a:pathLst>
                <a:path w="61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7" name="Google Shape;10557;p17"/>
            <p:cNvSpPr/>
            <p:nvPr/>
          </p:nvSpPr>
          <p:spPr>
            <a:xfrm>
              <a:off x="3389370" y="278864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8" name="Google Shape;10558;p17"/>
            <p:cNvSpPr/>
            <p:nvPr/>
          </p:nvSpPr>
          <p:spPr>
            <a:xfrm>
              <a:off x="3488694" y="2793430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1"/>
                    <a:pt x="31" y="31"/>
                    <a:pt x="62" y="31"/>
                  </a:cubicBezTo>
                  <a:cubicBezTo>
                    <a:pt x="92" y="31"/>
                    <a:pt x="122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9" name="Google Shape;10559;p17"/>
            <p:cNvSpPr/>
            <p:nvPr/>
          </p:nvSpPr>
          <p:spPr>
            <a:xfrm>
              <a:off x="3419426" y="279823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2" y="91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0" name="Google Shape;10560;p17"/>
            <p:cNvSpPr/>
            <p:nvPr/>
          </p:nvSpPr>
          <p:spPr>
            <a:xfrm>
              <a:off x="2308972" y="2742884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61" y="1"/>
                  </a:moveTo>
                  <a:cubicBezTo>
                    <a:pt x="31" y="1"/>
                    <a:pt x="0" y="1"/>
                    <a:pt x="0" y="31"/>
                  </a:cubicBezTo>
                  <a:lnTo>
                    <a:pt x="122" y="31"/>
                  </a:lnTo>
                  <a:cubicBezTo>
                    <a:pt x="122" y="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1" name="Google Shape;10561;p17"/>
            <p:cNvSpPr/>
            <p:nvPr/>
          </p:nvSpPr>
          <p:spPr>
            <a:xfrm>
              <a:off x="2491066" y="2689730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2" name="Google Shape;10562;p17"/>
            <p:cNvSpPr/>
            <p:nvPr/>
          </p:nvSpPr>
          <p:spPr>
            <a:xfrm>
              <a:off x="2315938" y="2742454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92"/>
                    <a:pt x="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3" name="Google Shape;10563;p17"/>
            <p:cNvSpPr/>
            <p:nvPr/>
          </p:nvSpPr>
          <p:spPr>
            <a:xfrm>
              <a:off x="2477121" y="2689300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lnTo>
                    <a:pt x="92" y="31"/>
                  </a:lnTo>
                  <a:cubicBezTo>
                    <a:pt x="92" y="0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4" name="Google Shape;10564;p17"/>
            <p:cNvSpPr/>
            <p:nvPr/>
          </p:nvSpPr>
          <p:spPr>
            <a:xfrm>
              <a:off x="2460137" y="268930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5" name="Google Shape;10565;p17"/>
            <p:cNvSpPr/>
            <p:nvPr/>
          </p:nvSpPr>
          <p:spPr>
            <a:xfrm>
              <a:off x="3420300" y="2687996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61" y="0"/>
                  </a:moveTo>
                  <a:lnTo>
                    <a:pt x="1" y="61"/>
                  </a:lnTo>
                  <a:lnTo>
                    <a:pt x="31" y="91"/>
                  </a:lnTo>
                  <a:lnTo>
                    <a:pt x="92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6" name="Google Shape;10566;p17"/>
            <p:cNvSpPr/>
            <p:nvPr/>
          </p:nvSpPr>
          <p:spPr>
            <a:xfrm>
              <a:off x="3430318" y="280825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1" y="31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7" name="Google Shape;10567;p17"/>
            <p:cNvSpPr/>
            <p:nvPr/>
          </p:nvSpPr>
          <p:spPr>
            <a:xfrm>
              <a:off x="3426835" y="2809556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0"/>
                  </a:moveTo>
                  <a:lnTo>
                    <a:pt x="1" y="31"/>
                  </a:lnTo>
                  <a:lnTo>
                    <a:pt x="61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8" name="Google Shape;10568;p17"/>
            <p:cNvSpPr/>
            <p:nvPr/>
          </p:nvSpPr>
          <p:spPr>
            <a:xfrm>
              <a:off x="2430082" y="268755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9" name="Google Shape;10569;p17"/>
            <p:cNvSpPr/>
            <p:nvPr/>
          </p:nvSpPr>
          <p:spPr>
            <a:xfrm>
              <a:off x="2426599" y="2687996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6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0" name="Google Shape;10570;p17"/>
            <p:cNvSpPr/>
            <p:nvPr/>
          </p:nvSpPr>
          <p:spPr>
            <a:xfrm>
              <a:off x="3520498" y="2810861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1" name="Google Shape;10571;p17"/>
            <p:cNvSpPr/>
            <p:nvPr/>
          </p:nvSpPr>
          <p:spPr>
            <a:xfrm>
              <a:off x="2467977" y="2686677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62"/>
                    <a:pt x="1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2" name="Google Shape;10572;p17"/>
            <p:cNvSpPr/>
            <p:nvPr/>
          </p:nvSpPr>
          <p:spPr>
            <a:xfrm>
              <a:off x="2427459" y="2686677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62" y="1"/>
                  </a:move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3" name="Google Shape;10573;p17"/>
            <p:cNvSpPr/>
            <p:nvPr/>
          </p:nvSpPr>
          <p:spPr>
            <a:xfrm>
              <a:off x="3512228" y="281652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lnTo>
                    <a:pt x="0" y="62"/>
                  </a:lnTo>
                  <a:lnTo>
                    <a:pt x="9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4" name="Google Shape;10574;p17"/>
            <p:cNvSpPr/>
            <p:nvPr/>
          </p:nvSpPr>
          <p:spPr>
            <a:xfrm>
              <a:off x="2536372" y="2685817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61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5" name="Google Shape;10575;p17"/>
            <p:cNvSpPr/>
            <p:nvPr/>
          </p:nvSpPr>
          <p:spPr>
            <a:xfrm>
              <a:off x="2532014" y="26853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6" name="Google Shape;10576;p17"/>
            <p:cNvSpPr/>
            <p:nvPr/>
          </p:nvSpPr>
          <p:spPr>
            <a:xfrm>
              <a:off x="2462315" y="2685817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7" name="Google Shape;10577;p17"/>
            <p:cNvSpPr/>
            <p:nvPr/>
          </p:nvSpPr>
          <p:spPr>
            <a:xfrm>
              <a:off x="2587352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30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8" name="Google Shape;10578;p17"/>
            <p:cNvSpPr/>
            <p:nvPr/>
          </p:nvSpPr>
          <p:spPr>
            <a:xfrm>
              <a:off x="2511103" y="268449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lnTo>
                    <a:pt x="1" y="9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9" name="Google Shape;10579;p17"/>
            <p:cNvSpPr/>
            <p:nvPr/>
          </p:nvSpPr>
          <p:spPr>
            <a:xfrm>
              <a:off x="2453601" y="268494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0" name="Google Shape;10580;p17"/>
            <p:cNvSpPr/>
            <p:nvPr/>
          </p:nvSpPr>
          <p:spPr>
            <a:xfrm>
              <a:off x="3550554" y="282829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0"/>
                  </a:move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1" name="Google Shape;10581;p17"/>
            <p:cNvSpPr/>
            <p:nvPr/>
          </p:nvSpPr>
          <p:spPr>
            <a:xfrm>
              <a:off x="2318546" y="2829167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2" y="61"/>
                  </a:cubicBezTo>
                  <a:cubicBezTo>
                    <a:pt x="92" y="61"/>
                    <a:pt x="92" y="31"/>
                    <a:pt x="92" y="31"/>
                  </a:cubicBezTo>
                  <a:cubicBezTo>
                    <a:pt x="92" y="31"/>
                    <a:pt x="92" y="0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2" name="Google Shape;10582;p17"/>
            <p:cNvSpPr/>
            <p:nvPr/>
          </p:nvSpPr>
          <p:spPr>
            <a:xfrm>
              <a:off x="2420063" y="2684498"/>
              <a:ext cx="874" cy="1333"/>
            </a:xfrm>
            <a:custGeom>
              <a:avLst/>
              <a:gdLst/>
              <a:ahLst/>
              <a:cxnLst/>
              <a:rect l="l" t="t" r="r" b="b"/>
              <a:pathLst>
                <a:path w="61" h="93" extrusionOk="0">
                  <a:moveTo>
                    <a:pt x="0" y="1"/>
                  </a:moveTo>
                  <a:lnTo>
                    <a:pt x="6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3" name="Google Shape;10583;p17"/>
            <p:cNvSpPr/>
            <p:nvPr/>
          </p:nvSpPr>
          <p:spPr>
            <a:xfrm>
              <a:off x="2309846" y="2834829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4" name="Google Shape;10584;p17"/>
            <p:cNvSpPr/>
            <p:nvPr/>
          </p:nvSpPr>
          <p:spPr>
            <a:xfrm>
              <a:off x="3559268" y="2834399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5" name="Google Shape;10585;p17"/>
            <p:cNvSpPr/>
            <p:nvPr/>
          </p:nvSpPr>
          <p:spPr>
            <a:xfrm>
              <a:off x="2460567" y="2683193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6" name="Google Shape;10586;p17"/>
            <p:cNvSpPr/>
            <p:nvPr/>
          </p:nvSpPr>
          <p:spPr>
            <a:xfrm>
              <a:off x="2445761" y="2683638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31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7" name="Google Shape;10587;p17"/>
            <p:cNvSpPr/>
            <p:nvPr/>
          </p:nvSpPr>
          <p:spPr>
            <a:xfrm>
              <a:off x="2373884" y="2844419"/>
              <a:ext cx="874" cy="874"/>
            </a:xfrm>
            <a:custGeom>
              <a:avLst/>
              <a:gdLst/>
              <a:ahLst/>
              <a:cxnLst/>
              <a:rect l="l" t="t" r="r" b="b"/>
              <a:pathLst>
                <a:path w="61" h="61" extrusionOk="0">
                  <a:moveTo>
                    <a:pt x="61" y="0"/>
                  </a:moveTo>
                  <a:lnTo>
                    <a:pt x="0" y="31"/>
                  </a:lnTo>
                  <a:lnTo>
                    <a:pt x="0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8" name="Google Shape;10588;p17"/>
            <p:cNvSpPr/>
            <p:nvPr/>
          </p:nvSpPr>
          <p:spPr>
            <a:xfrm>
              <a:off x="3519624" y="2847028"/>
              <a:ext cx="1333" cy="444"/>
            </a:xfrm>
            <a:custGeom>
              <a:avLst/>
              <a:gdLst/>
              <a:ahLst/>
              <a:cxnLst/>
              <a:rect l="l" t="t" r="r" b="b"/>
              <a:pathLst>
                <a:path w="93" h="31" extrusionOk="0">
                  <a:moveTo>
                    <a:pt x="1" y="1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9" name="Google Shape;10589;p17"/>
            <p:cNvSpPr/>
            <p:nvPr/>
          </p:nvSpPr>
          <p:spPr>
            <a:xfrm>
              <a:off x="2592569" y="284877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0"/>
                  </a:cubicBezTo>
                  <a:cubicBezTo>
                    <a:pt x="1" y="61"/>
                    <a:pt x="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0" name="Google Shape;10590;p17"/>
            <p:cNvSpPr/>
            <p:nvPr/>
          </p:nvSpPr>
          <p:spPr>
            <a:xfrm>
              <a:off x="3381530" y="2681459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0" y="61"/>
                  </a:move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1" name="Google Shape;10591;p17"/>
            <p:cNvSpPr/>
            <p:nvPr/>
          </p:nvSpPr>
          <p:spPr>
            <a:xfrm>
              <a:off x="2522870" y="268101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2" name="Google Shape;10592;p17"/>
            <p:cNvSpPr/>
            <p:nvPr/>
          </p:nvSpPr>
          <p:spPr>
            <a:xfrm>
              <a:off x="3520068" y="285095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3" name="Google Shape;10593;p17"/>
            <p:cNvSpPr/>
            <p:nvPr/>
          </p:nvSpPr>
          <p:spPr>
            <a:xfrm>
              <a:off x="2638749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4" name="Google Shape;10594;p17"/>
            <p:cNvSpPr/>
            <p:nvPr/>
          </p:nvSpPr>
          <p:spPr>
            <a:xfrm>
              <a:off x="2523745" y="268015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5" name="Google Shape;10595;p17"/>
            <p:cNvSpPr/>
            <p:nvPr/>
          </p:nvSpPr>
          <p:spPr>
            <a:xfrm>
              <a:off x="2482352" y="2680584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6" name="Google Shape;10596;p17"/>
            <p:cNvSpPr/>
            <p:nvPr/>
          </p:nvSpPr>
          <p:spPr>
            <a:xfrm>
              <a:off x="2410905" y="2680154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2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7" name="Google Shape;10597;p17"/>
            <p:cNvSpPr/>
            <p:nvPr/>
          </p:nvSpPr>
          <p:spPr>
            <a:xfrm>
              <a:off x="2323348" y="272807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8" name="Google Shape;10598;p17"/>
            <p:cNvSpPr/>
            <p:nvPr/>
          </p:nvSpPr>
          <p:spPr>
            <a:xfrm>
              <a:off x="2687106" y="2860102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9" name="Google Shape;10599;p17"/>
            <p:cNvSpPr/>
            <p:nvPr/>
          </p:nvSpPr>
          <p:spPr>
            <a:xfrm>
              <a:off x="2591265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1" y="61"/>
                  </a:lnTo>
                  <a:lnTo>
                    <a:pt x="6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0" name="Google Shape;10600;p17"/>
            <p:cNvSpPr/>
            <p:nvPr/>
          </p:nvSpPr>
          <p:spPr>
            <a:xfrm>
              <a:off x="2574281" y="2679280"/>
              <a:ext cx="889" cy="874"/>
            </a:xfrm>
            <a:custGeom>
              <a:avLst/>
              <a:gdLst/>
              <a:ahLst/>
              <a:cxnLst/>
              <a:rect l="l" t="t" r="r" b="b"/>
              <a:pathLst>
                <a:path w="62" h="61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1" name="Google Shape;10601;p17"/>
            <p:cNvSpPr/>
            <p:nvPr/>
          </p:nvSpPr>
          <p:spPr>
            <a:xfrm>
              <a:off x="2721089" y="2863155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1" y="0"/>
                  </a:move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2" name="Google Shape;10602;p17"/>
            <p:cNvSpPr/>
            <p:nvPr/>
          </p:nvSpPr>
          <p:spPr>
            <a:xfrm>
              <a:off x="2636570" y="267840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1" y="0"/>
                  </a:moveTo>
                  <a:cubicBezTo>
                    <a:pt x="1" y="31"/>
                    <a:pt x="31" y="31"/>
                    <a:pt x="31" y="31"/>
                  </a:cubicBezTo>
                  <a:cubicBezTo>
                    <a:pt x="62" y="31"/>
                    <a:pt x="92" y="3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3" name="Google Shape;10603;p17"/>
            <p:cNvSpPr/>
            <p:nvPr/>
          </p:nvSpPr>
          <p:spPr>
            <a:xfrm>
              <a:off x="2598675" y="267797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4" name="Google Shape;10604;p17"/>
            <p:cNvSpPr/>
            <p:nvPr/>
          </p:nvSpPr>
          <p:spPr>
            <a:xfrm>
              <a:off x="2751588" y="286533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91" y="31"/>
                    <a:pt x="91" y="31"/>
                  </a:cubicBezTo>
                  <a:cubicBezTo>
                    <a:pt x="91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5" name="Google Shape;10605;p17"/>
            <p:cNvSpPr/>
            <p:nvPr/>
          </p:nvSpPr>
          <p:spPr>
            <a:xfrm>
              <a:off x="3557089" y="286619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62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6" name="Google Shape;10606;p17"/>
            <p:cNvSpPr/>
            <p:nvPr/>
          </p:nvSpPr>
          <p:spPr>
            <a:xfrm>
              <a:off x="3436424" y="2751170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7" name="Google Shape;10607;p17"/>
            <p:cNvSpPr/>
            <p:nvPr/>
          </p:nvSpPr>
          <p:spPr>
            <a:xfrm>
              <a:off x="2782518" y="2867513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0"/>
                  </a:moveTo>
                  <a:lnTo>
                    <a:pt x="0" y="30"/>
                  </a:lnTo>
                  <a:lnTo>
                    <a:pt x="61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8" name="Google Shape;10608;p17"/>
            <p:cNvSpPr/>
            <p:nvPr/>
          </p:nvSpPr>
          <p:spPr>
            <a:xfrm>
              <a:off x="2752893" y="286837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2"/>
                    <a:pt x="31" y="92"/>
                    <a:pt x="31" y="92"/>
                  </a:cubicBezTo>
                  <a:cubicBezTo>
                    <a:pt x="31" y="92"/>
                    <a:pt x="61" y="62"/>
                    <a:pt x="61" y="31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9" name="Google Shape;10609;p17"/>
            <p:cNvSpPr/>
            <p:nvPr/>
          </p:nvSpPr>
          <p:spPr>
            <a:xfrm>
              <a:off x="2783392" y="2868373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0" name="Google Shape;10610;p17"/>
            <p:cNvSpPr/>
            <p:nvPr/>
          </p:nvSpPr>
          <p:spPr>
            <a:xfrm>
              <a:off x="2745927" y="28692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1" name="Google Shape;10611;p17"/>
            <p:cNvSpPr/>
            <p:nvPr/>
          </p:nvSpPr>
          <p:spPr>
            <a:xfrm>
              <a:off x="2629604" y="267665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2" name="Google Shape;10612;p17"/>
            <p:cNvSpPr/>
            <p:nvPr/>
          </p:nvSpPr>
          <p:spPr>
            <a:xfrm>
              <a:off x="2709766" y="2870552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3" name="Google Shape;10613;p17"/>
            <p:cNvSpPr/>
            <p:nvPr/>
          </p:nvSpPr>
          <p:spPr>
            <a:xfrm>
              <a:off x="3517016" y="2877963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4" name="Google Shape;10614;p17"/>
            <p:cNvSpPr/>
            <p:nvPr/>
          </p:nvSpPr>
          <p:spPr>
            <a:xfrm>
              <a:off x="3396336" y="267579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31" y="0"/>
                    <a:pt x="1" y="0"/>
                    <a:pt x="1" y="30"/>
                  </a:cubicBezTo>
                  <a:cubicBezTo>
                    <a:pt x="1" y="61"/>
                    <a:pt x="31" y="91"/>
                    <a:pt x="31" y="91"/>
                  </a:cubicBezTo>
                  <a:cubicBezTo>
                    <a:pt x="31" y="91"/>
                    <a:pt x="31" y="61"/>
                    <a:pt x="31" y="30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5" name="Google Shape;10615;p17"/>
            <p:cNvSpPr/>
            <p:nvPr/>
          </p:nvSpPr>
          <p:spPr>
            <a:xfrm>
              <a:off x="2756820" y="2676227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0"/>
                  </a:moveTo>
                  <a:cubicBezTo>
                    <a:pt x="0" y="31"/>
                    <a:pt x="30" y="31"/>
                    <a:pt x="61" y="31"/>
                  </a:cubicBezTo>
                  <a:cubicBezTo>
                    <a:pt x="91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6" name="Google Shape;10616;p17"/>
            <p:cNvSpPr/>
            <p:nvPr/>
          </p:nvSpPr>
          <p:spPr>
            <a:xfrm>
              <a:off x="2651820" y="267579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7" name="Google Shape;10617;p17"/>
            <p:cNvSpPr/>
            <p:nvPr/>
          </p:nvSpPr>
          <p:spPr>
            <a:xfrm>
              <a:off x="2560765" y="2674478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2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8" name="Google Shape;10618;p17"/>
            <p:cNvSpPr/>
            <p:nvPr/>
          </p:nvSpPr>
          <p:spPr>
            <a:xfrm>
              <a:off x="2402191" y="2674922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9" name="Google Shape;10619;p17"/>
            <p:cNvSpPr/>
            <p:nvPr/>
          </p:nvSpPr>
          <p:spPr>
            <a:xfrm>
              <a:off x="2475387" y="289452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0" name="Google Shape;10620;p17"/>
            <p:cNvSpPr/>
            <p:nvPr/>
          </p:nvSpPr>
          <p:spPr>
            <a:xfrm>
              <a:off x="3475623" y="2723718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1" name="Google Shape;10621;p17"/>
            <p:cNvSpPr/>
            <p:nvPr/>
          </p:nvSpPr>
          <p:spPr>
            <a:xfrm>
              <a:off x="3490873" y="2897129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2" name="Google Shape;10622;p17"/>
            <p:cNvSpPr/>
            <p:nvPr/>
          </p:nvSpPr>
          <p:spPr>
            <a:xfrm>
              <a:off x="3386762" y="2673618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0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30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3" name="Google Shape;10623;p17"/>
            <p:cNvSpPr/>
            <p:nvPr/>
          </p:nvSpPr>
          <p:spPr>
            <a:xfrm>
              <a:off x="3442515" y="2902361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62" y="6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4" name="Google Shape;10624;p17"/>
            <p:cNvSpPr/>
            <p:nvPr/>
          </p:nvSpPr>
          <p:spPr>
            <a:xfrm>
              <a:off x="3488265" y="2902361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cubicBezTo>
                    <a:pt x="0" y="62"/>
                    <a:pt x="0" y="92"/>
                    <a:pt x="3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5" name="Google Shape;10625;p17"/>
            <p:cNvSpPr/>
            <p:nvPr/>
          </p:nvSpPr>
          <p:spPr>
            <a:xfrm>
              <a:off x="2410905" y="290323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1"/>
                  </a:cubicBezTo>
                  <a:cubicBezTo>
                    <a:pt x="1" y="92"/>
                    <a:pt x="1" y="122"/>
                    <a:pt x="31" y="122"/>
                  </a:cubicBezTo>
                  <a:cubicBezTo>
                    <a:pt x="31" y="12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6" name="Google Shape;10626;p17"/>
            <p:cNvSpPr/>
            <p:nvPr/>
          </p:nvSpPr>
          <p:spPr>
            <a:xfrm>
              <a:off x="3406799" y="290454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1"/>
                  </a:moveTo>
                  <a:lnTo>
                    <a:pt x="31" y="62"/>
                  </a:lnTo>
                  <a:lnTo>
                    <a:pt x="61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7" name="Google Shape;10627;p17"/>
            <p:cNvSpPr/>
            <p:nvPr/>
          </p:nvSpPr>
          <p:spPr>
            <a:xfrm>
              <a:off x="3432497" y="2904540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cubicBezTo>
                    <a:pt x="1" y="62"/>
                    <a:pt x="1" y="92"/>
                    <a:pt x="1" y="92"/>
                  </a:cubicBezTo>
                  <a:cubicBezTo>
                    <a:pt x="31" y="92"/>
                    <a:pt x="31" y="62"/>
                    <a:pt x="31" y="31"/>
                  </a:cubicBezTo>
                  <a:cubicBezTo>
                    <a:pt x="31" y="1"/>
                    <a:pt x="3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8" name="Google Shape;10628;p17"/>
            <p:cNvSpPr/>
            <p:nvPr/>
          </p:nvSpPr>
          <p:spPr>
            <a:xfrm>
              <a:off x="2384332" y="290889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1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9" name="Google Shape;10629;p17"/>
            <p:cNvSpPr/>
            <p:nvPr/>
          </p:nvSpPr>
          <p:spPr>
            <a:xfrm>
              <a:off x="2260614" y="2910202"/>
              <a:ext cx="1319" cy="133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2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0" name="Google Shape;10630;p17"/>
            <p:cNvSpPr/>
            <p:nvPr/>
          </p:nvSpPr>
          <p:spPr>
            <a:xfrm>
              <a:off x="2614799" y="2671439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0" y="61"/>
                    <a:pt x="0" y="91"/>
                    <a:pt x="30" y="91"/>
                  </a:cubicBezTo>
                  <a:cubicBezTo>
                    <a:pt x="30" y="91"/>
                    <a:pt x="30" y="61"/>
                    <a:pt x="30" y="3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1" name="Google Shape;10631;p17"/>
            <p:cNvSpPr/>
            <p:nvPr/>
          </p:nvSpPr>
          <p:spPr>
            <a:xfrm>
              <a:off x="2261489" y="2911077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1"/>
                  </a:move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2" name="Google Shape;10632;p17"/>
            <p:cNvSpPr/>
            <p:nvPr/>
          </p:nvSpPr>
          <p:spPr>
            <a:xfrm>
              <a:off x="2555104" y="2671869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1" y="0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3" name="Google Shape;10633;p17"/>
            <p:cNvSpPr/>
            <p:nvPr/>
          </p:nvSpPr>
          <p:spPr>
            <a:xfrm>
              <a:off x="3389800" y="2670120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4" name="Google Shape;10634;p17"/>
            <p:cNvSpPr/>
            <p:nvPr/>
          </p:nvSpPr>
          <p:spPr>
            <a:xfrm>
              <a:off x="2361243" y="2912381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62" y="6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5" name="Google Shape;10635;p17"/>
            <p:cNvSpPr/>
            <p:nvPr/>
          </p:nvSpPr>
          <p:spPr>
            <a:xfrm>
              <a:off x="2654873" y="2670120"/>
              <a:ext cx="444" cy="1333"/>
            </a:xfrm>
            <a:custGeom>
              <a:avLst/>
              <a:gdLst/>
              <a:ahLst/>
              <a:cxnLst/>
              <a:rect l="l" t="t" r="r" b="b"/>
              <a:pathLst>
                <a:path w="31" h="93" extrusionOk="0">
                  <a:moveTo>
                    <a:pt x="31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6" name="Google Shape;10636;p17"/>
            <p:cNvSpPr/>
            <p:nvPr/>
          </p:nvSpPr>
          <p:spPr>
            <a:xfrm>
              <a:off x="3459514" y="2912381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0" y="1"/>
                    <a:pt x="0" y="31"/>
                    <a:pt x="0" y="31"/>
                  </a:cubicBezTo>
                  <a:cubicBezTo>
                    <a:pt x="0" y="31"/>
                    <a:pt x="0" y="62"/>
                    <a:pt x="31" y="62"/>
                  </a:cubicBezTo>
                  <a:cubicBezTo>
                    <a:pt x="61" y="62"/>
                    <a:pt x="91" y="31"/>
                    <a:pt x="91" y="31"/>
                  </a:cubicBezTo>
                  <a:cubicBezTo>
                    <a:pt x="9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7" name="Google Shape;10637;p17"/>
            <p:cNvSpPr/>
            <p:nvPr/>
          </p:nvSpPr>
          <p:spPr>
            <a:xfrm>
              <a:off x="2546834" y="2670564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1" y="0"/>
                  </a:moveTo>
                  <a:lnTo>
                    <a:pt x="0" y="61"/>
                  </a:lnTo>
                  <a:lnTo>
                    <a:pt x="61" y="3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8" name="Google Shape;10638;p17"/>
            <p:cNvSpPr/>
            <p:nvPr/>
          </p:nvSpPr>
          <p:spPr>
            <a:xfrm>
              <a:off x="2271507" y="2915435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61"/>
                    <a:pt x="0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9" name="Google Shape;10639;p17"/>
            <p:cNvSpPr/>
            <p:nvPr/>
          </p:nvSpPr>
          <p:spPr>
            <a:xfrm>
              <a:off x="3447747" y="2915879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61" y="0"/>
                  </a:moveTo>
                  <a:cubicBezTo>
                    <a:pt x="31" y="0"/>
                    <a:pt x="1" y="0"/>
                    <a:pt x="1" y="30"/>
                  </a:cubicBezTo>
                  <a:lnTo>
                    <a:pt x="92" y="30"/>
                  </a:lnTo>
                  <a:cubicBezTo>
                    <a:pt x="92" y="0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0" name="Google Shape;10640;p17"/>
            <p:cNvSpPr/>
            <p:nvPr/>
          </p:nvSpPr>
          <p:spPr>
            <a:xfrm>
              <a:off x="2303741" y="2916739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31"/>
                    <a:pt x="31" y="62"/>
                    <a:pt x="61" y="62"/>
                  </a:cubicBezTo>
                  <a:cubicBezTo>
                    <a:pt x="92" y="62"/>
                    <a:pt x="92" y="31"/>
                    <a:pt x="92" y="31"/>
                  </a:cubicBezTo>
                  <a:cubicBezTo>
                    <a:pt x="92" y="3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1" name="Google Shape;10641;p17"/>
            <p:cNvSpPr/>
            <p:nvPr/>
          </p:nvSpPr>
          <p:spPr>
            <a:xfrm>
              <a:off x="2321599" y="291804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2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2" name="Google Shape;10642;p17"/>
            <p:cNvSpPr/>
            <p:nvPr/>
          </p:nvSpPr>
          <p:spPr>
            <a:xfrm>
              <a:off x="2808660" y="2667511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3" name="Google Shape;10643;p17"/>
            <p:cNvSpPr/>
            <p:nvPr/>
          </p:nvSpPr>
          <p:spPr>
            <a:xfrm>
              <a:off x="3489999" y="2922402"/>
              <a:ext cx="1333" cy="459"/>
            </a:xfrm>
            <a:custGeom>
              <a:avLst/>
              <a:gdLst/>
              <a:ahLst/>
              <a:cxnLst/>
              <a:rect l="l" t="t" r="r" b="b"/>
              <a:pathLst>
                <a:path w="9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92" y="31"/>
                  </a:lnTo>
                  <a:cubicBezTo>
                    <a:pt x="92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4" name="Google Shape;10644;p17"/>
            <p:cNvSpPr/>
            <p:nvPr/>
          </p:nvSpPr>
          <p:spPr>
            <a:xfrm>
              <a:off x="3498713" y="2921972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cubicBezTo>
                    <a:pt x="31" y="1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5" name="Google Shape;10645;p17"/>
            <p:cNvSpPr/>
            <p:nvPr/>
          </p:nvSpPr>
          <p:spPr>
            <a:xfrm>
              <a:off x="3388066" y="2664458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6" name="Google Shape;10646;p17"/>
            <p:cNvSpPr/>
            <p:nvPr/>
          </p:nvSpPr>
          <p:spPr>
            <a:xfrm>
              <a:off x="2298509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2" y="1"/>
                  </a:moveTo>
                  <a:lnTo>
                    <a:pt x="1" y="62"/>
                  </a:lnTo>
                  <a:lnTo>
                    <a:pt x="31" y="92"/>
                  </a:lnTo>
                  <a:lnTo>
                    <a:pt x="6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7" name="Google Shape;10647;p17"/>
            <p:cNvSpPr/>
            <p:nvPr/>
          </p:nvSpPr>
          <p:spPr>
            <a:xfrm>
              <a:off x="3478676" y="292327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1"/>
                  </a:moveTo>
                  <a:lnTo>
                    <a:pt x="1" y="62"/>
                  </a:lnTo>
                  <a:lnTo>
                    <a:pt x="1" y="92"/>
                  </a:lnTo>
                  <a:lnTo>
                    <a:pt x="61" y="3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8" name="Google Shape;10648;p17"/>
            <p:cNvSpPr/>
            <p:nvPr/>
          </p:nvSpPr>
          <p:spPr>
            <a:xfrm>
              <a:off x="2297635" y="2924150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9" name="Google Shape;10649;p17"/>
            <p:cNvSpPr/>
            <p:nvPr/>
          </p:nvSpPr>
          <p:spPr>
            <a:xfrm>
              <a:off x="3417247" y="2924580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1" y="62"/>
                  </a:moveTo>
                  <a:lnTo>
                    <a:pt x="62" y="1"/>
                  </a:lnTo>
                  <a:lnTo>
                    <a:pt x="62" y="1"/>
                  </a:lnTo>
                  <a:lnTo>
                    <a:pt x="1" y="6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0" name="Google Shape;10650;p17"/>
            <p:cNvSpPr/>
            <p:nvPr/>
          </p:nvSpPr>
          <p:spPr>
            <a:xfrm>
              <a:off x="3440781" y="292415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1"/>
                  </a:moveTo>
                  <a:cubicBezTo>
                    <a:pt x="0" y="1"/>
                    <a:pt x="0" y="31"/>
                    <a:pt x="0" y="61"/>
                  </a:cubicBezTo>
                  <a:cubicBezTo>
                    <a:pt x="0" y="92"/>
                    <a:pt x="0" y="92"/>
                    <a:pt x="31" y="92"/>
                  </a:cubicBezTo>
                  <a:cubicBezTo>
                    <a:pt x="31" y="92"/>
                    <a:pt x="31" y="92"/>
                    <a:pt x="31" y="61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1" name="Google Shape;10651;p17"/>
            <p:cNvSpPr/>
            <p:nvPr/>
          </p:nvSpPr>
          <p:spPr>
            <a:xfrm>
              <a:off x="2735034" y="2663583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92"/>
                    <a:pt x="31" y="92"/>
                  </a:cubicBezTo>
                  <a:cubicBezTo>
                    <a:pt x="31" y="9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2" name="Google Shape;10652;p17"/>
            <p:cNvSpPr/>
            <p:nvPr/>
          </p:nvSpPr>
          <p:spPr>
            <a:xfrm>
              <a:off x="3459514" y="272284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2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3" name="Google Shape;10653;p17"/>
            <p:cNvSpPr/>
            <p:nvPr/>
          </p:nvSpPr>
          <p:spPr>
            <a:xfrm>
              <a:off x="2252330" y="292850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1" y="31"/>
                    <a:pt x="1" y="61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62" y="92"/>
                    <a:pt x="62" y="61"/>
                  </a:cubicBezTo>
                  <a:cubicBezTo>
                    <a:pt x="62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4" name="Google Shape;10654;p17"/>
            <p:cNvSpPr/>
            <p:nvPr/>
          </p:nvSpPr>
          <p:spPr>
            <a:xfrm>
              <a:off x="2915394" y="2662723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0" y="61"/>
                  </a:moveTo>
                  <a:lnTo>
                    <a:pt x="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5" name="Google Shape;10655;p17"/>
            <p:cNvSpPr/>
            <p:nvPr/>
          </p:nvSpPr>
          <p:spPr>
            <a:xfrm>
              <a:off x="3431622" y="2931117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62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3" y="31"/>
                  </a:lnTo>
                  <a:cubicBezTo>
                    <a:pt x="123" y="1"/>
                    <a:pt x="92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6" name="Google Shape;10656;p17"/>
            <p:cNvSpPr/>
            <p:nvPr/>
          </p:nvSpPr>
          <p:spPr>
            <a:xfrm>
              <a:off x="2273241" y="293199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1" y="31"/>
                  </a:lnTo>
                  <a:lnTo>
                    <a:pt x="62" y="92"/>
                  </a:lnTo>
                  <a:lnTo>
                    <a:pt x="92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7" name="Google Shape;10657;p17"/>
            <p:cNvSpPr/>
            <p:nvPr/>
          </p:nvSpPr>
          <p:spPr>
            <a:xfrm>
              <a:off x="3396336" y="2661404"/>
              <a:ext cx="459" cy="1333"/>
            </a:xfrm>
            <a:custGeom>
              <a:avLst/>
              <a:gdLst/>
              <a:ahLst/>
              <a:cxnLst/>
              <a:rect l="l" t="t" r="r" b="b"/>
              <a:pathLst>
                <a:path w="32" h="9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92"/>
                    <a:pt x="31" y="92"/>
                  </a:cubicBezTo>
                  <a:cubicBezTo>
                    <a:pt x="31" y="92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8" name="Google Shape;10658;p17"/>
            <p:cNvSpPr/>
            <p:nvPr/>
          </p:nvSpPr>
          <p:spPr>
            <a:xfrm>
              <a:off x="3476942" y="2932866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1"/>
                    <a:pt x="0" y="6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31" y="92"/>
                    <a:pt x="31" y="61"/>
                  </a:cubicBezTo>
                  <a:cubicBezTo>
                    <a:pt x="31" y="3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9" name="Google Shape;10659;p17"/>
            <p:cNvSpPr/>
            <p:nvPr/>
          </p:nvSpPr>
          <p:spPr>
            <a:xfrm>
              <a:off x="2822592" y="2660544"/>
              <a:ext cx="1319" cy="874"/>
            </a:xfrm>
            <a:custGeom>
              <a:avLst/>
              <a:gdLst/>
              <a:ahLst/>
              <a:cxnLst/>
              <a:rect l="l" t="t" r="r" b="b"/>
              <a:pathLst>
                <a:path w="92" h="61" extrusionOk="0">
                  <a:moveTo>
                    <a:pt x="62" y="0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0" name="Google Shape;10660;p17"/>
            <p:cNvSpPr/>
            <p:nvPr/>
          </p:nvSpPr>
          <p:spPr>
            <a:xfrm>
              <a:off x="2306794" y="2936780"/>
              <a:ext cx="1749" cy="459"/>
            </a:xfrm>
            <a:custGeom>
              <a:avLst/>
              <a:gdLst/>
              <a:ahLst/>
              <a:cxnLst/>
              <a:rect l="l" t="t" r="r" b="b"/>
              <a:pathLst>
                <a:path w="122" h="32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1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1" name="Google Shape;10661;p17"/>
            <p:cNvSpPr/>
            <p:nvPr/>
          </p:nvSpPr>
          <p:spPr>
            <a:xfrm>
              <a:off x="3368029" y="2659240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0" y="0"/>
                  </a:moveTo>
                  <a:cubicBezTo>
                    <a:pt x="0" y="0"/>
                    <a:pt x="0" y="30"/>
                    <a:pt x="0" y="6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2" name="Google Shape;10662;p17"/>
            <p:cNvSpPr/>
            <p:nvPr/>
          </p:nvSpPr>
          <p:spPr>
            <a:xfrm>
              <a:off x="2823466" y="26596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61" y="0"/>
                  </a:moveTo>
                  <a:lnTo>
                    <a:pt x="1" y="61"/>
                  </a:lnTo>
                  <a:lnTo>
                    <a:pt x="31" y="6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3" name="Google Shape;10663;p17"/>
            <p:cNvSpPr/>
            <p:nvPr/>
          </p:nvSpPr>
          <p:spPr>
            <a:xfrm>
              <a:off x="3463871" y="2938528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lnTo>
                    <a:pt x="0" y="31"/>
                  </a:lnTo>
                  <a:lnTo>
                    <a:pt x="61" y="92"/>
                  </a:lnTo>
                  <a:lnTo>
                    <a:pt x="91" y="61"/>
                  </a:lnTo>
                  <a:lnTo>
                    <a:pt x="3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4" name="Google Shape;10664;p17"/>
            <p:cNvSpPr/>
            <p:nvPr/>
          </p:nvSpPr>
          <p:spPr>
            <a:xfrm>
              <a:off x="3489999" y="2938528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62" y="1"/>
                  </a:moveTo>
                  <a:lnTo>
                    <a:pt x="1" y="61"/>
                  </a:lnTo>
                  <a:lnTo>
                    <a:pt x="31" y="92"/>
                  </a:lnTo>
                  <a:lnTo>
                    <a:pt x="92" y="3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5" name="Google Shape;10665;p17"/>
            <p:cNvSpPr/>
            <p:nvPr/>
          </p:nvSpPr>
          <p:spPr>
            <a:xfrm>
              <a:off x="2820857" y="2657921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31" y="122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6" name="Google Shape;10666;p17"/>
            <p:cNvSpPr/>
            <p:nvPr/>
          </p:nvSpPr>
          <p:spPr>
            <a:xfrm>
              <a:off x="2280651" y="2946370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1" y="61"/>
                    <a:pt x="92" y="31"/>
                    <a:pt x="92" y="31"/>
                  </a:cubicBezTo>
                  <a:cubicBezTo>
                    <a:pt x="92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7" name="Google Shape;10667;p17"/>
            <p:cNvSpPr/>
            <p:nvPr/>
          </p:nvSpPr>
          <p:spPr>
            <a:xfrm>
              <a:off x="3428140" y="2947244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0"/>
                    <a:pt x="1" y="31"/>
                  </a:cubicBezTo>
                  <a:cubicBezTo>
                    <a:pt x="1" y="61"/>
                    <a:pt x="1" y="92"/>
                    <a:pt x="31" y="92"/>
                  </a:cubicBezTo>
                  <a:cubicBezTo>
                    <a:pt x="31" y="92"/>
                    <a:pt x="31" y="61"/>
                    <a:pt x="31" y="31"/>
                  </a:cubicBezTo>
                  <a:cubicBezTo>
                    <a:pt x="3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8" name="Google Shape;10668;p17"/>
            <p:cNvSpPr/>
            <p:nvPr/>
          </p:nvSpPr>
          <p:spPr>
            <a:xfrm>
              <a:off x="2274545" y="2953781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62" y="9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9" name="Google Shape;10669;p17"/>
            <p:cNvSpPr/>
            <p:nvPr/>
          </p:nvSpPr>
          <p:spPr>
            <a:xfrm>
              <a:off x="2839590" y="2656186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lnTo>
                    <a:pt x="0" y="61"/>
                  </a:lnTo>
                  <a:lnTo>
                    <a:pt x="0" y="91"/>
                  </a:lnTo>
                  <a:lnTo>
                    <a:pt x="61" y="3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0" name="Google Shape;10670;p17"/>
            <p:cNvSpPr/>
            <p:nvPr/>
          </p:nvSpPr>
          <p:spPr>
            <a:xfrm>
              <a:off x="3472140" y="2721970"/>
              <a:ext cx="1319" cy="459"/>
            </a:xfrm>
            <a:custGeom>
              <a:avLst/>
              <a:gdLst/>
              <a:ahLst/>
              <a:cxnLst/>
              <a:rect l="l" t="t" r="r" b="b"/>
              <a:pathLst>
                <a:path w="92" h="32" extrusionOk="0">
                  <a:moveTo>
                    <a:pt x="31" y="1"/>
                  </a:moveTo>
                  <a:cubicBezTo>
                    <a:pt x="1" y="1"/>
                    <a:pt x="1" y="31"/>
                    <a:pt x="1" y="31"/>
                  </a:cubicBezTo>
                  <a:lnTo>
                    <a:pt x="92" y="31"/>
                  </a:lnTo>
                  <a:cubicBezTo>
                    <a:pt x="92" y="31"/>
                    <a:pt x="62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1" name="Google Shape;10671;p17"/>
            <p:cNvSpPr/>
            <p:nvPr/>
          </p:nvSpPr>
          <p:spPr>
            <a:xfrm>
              <a:off x="3358011" y="2654882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0" y="0"/>
                  </a:moveTo>
                  <a:lnTo>
                    <a:pt x="91" y="9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2" name="Google Shape;10672;p17"/>
            <p:cNvSpPr/>
            <p:nvPr/>
          </p:nvSpPr>
          <p:spPr>
            <a:xfrm>
              <a:off x="2235346" y="2959013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3" name="Google Shape;10673;p17"/>
            <p:cNvSpPr/>
            <p:nvPr/>
          </p:nvSpPr>
          <p:spPr>
            <a:xfrm>
              <a:off x="3362368" y="2651828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30" y="0"/>
                  </a:moveTo>
                  <a:cubicBezTo>
                    <a:pt x="0" y="0"/>
                    <a:pt x="0" y="31"/>
                    <a:pt x="0" y="31"/>
                  </a:cubicBezTo>
                  <a:cubicBezTo>
                    <a:pt x="0" y="31"/>
                    <a:pt x="0" y="61"/>
                    <a:pt x="30" y="61"/>
                  </a:cubicBezTo>
                  <a:cubicBezTo>
                    <a:pt x="61" y="61"/>
                    <a:pt x="91" y="31"/>
                    <a:pt x="91" y="31"/>
                  </a:cubicBezTo>
                  <a:cubicBezTo>
                    <a:pt x="91" y="31"/>
                    <a:pt x="61" y="0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4" name="Google Shape;10674;p17"/>
            <p:cNvSpPr/>
            <p:nvPr/>
          </p:nvSpPr>
          <p:spPr>
            <a:xfrm>
              <a:off x="2792966" y="265182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5" name="Google Shape;10675;p17"/>
            <p:cNvSpPr/>
            <p:nvPr/>
          </p:nvSpPr>
          <p:spPr>
            <a:xfrm>
              <a:off x="2259740" y="2969908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61" y="9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6" name="Google Shape;10676;p17"/>
            <p:cNvSpPr/>
            <p:nvPr/>
          </p:nvSpPr>
          <p:spPr>
            <a:xfrm>
              <a:off x="3473445" y="2972087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31" y="0"/>
                  </a:moveTo>
                  <a:cubicBezTo>
                    <a:pt x="31" y="0"/>
                    <a:pt x="1" y="30"/>
                    <a:pt x="1" y="61"/>
                  </a:cubicBezTo>
                  <a:cubicBezTo>
                    <a:pt x="1" y="91"/>
                    <a:pt x="31" y="122"/>
                    <a:pt x="3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7" name="Google Shape;10677;p17"/>
            <p:cNvSpPr/>
            <p:nvPr/>
          </p:nvSpPr>
          <p:spPr>
            <a:xfrm>
              <a:off x="3361494" y="2649205"/>
              <a:ext cx="889" cy="1763"/>
            </a:xfrm>
            <a:custGeom>
              <a:avLst/>
              <a:gdLst/>
              <a:ahLst/>
              <a:cxnLst/>
              <a:rect l="l" t="t" r="r" b="b"/>
              <a:pathLst>
                <a:path w="62" h="123" extrusionOk="0">
                  <a:moveTo>
                    <a:pt x="31" y="1"/>
                  </a:moveTo>
                  <a:cubicBezTo>
                    <a:pt x="31" y="1"/>
                    <a:pt x="0" y="31"/>
                    <a:pt x="0" y="62"/>
                  </a:cubicBezTo>
                  <a:cubicBezTo>
                    <a:pt x="0" y="92"/>
                    <a:pt x="31" y="122"/>
                    <a:pt x="31" y="122"/>
                  </a:cubicBezTo>
                  <a:cubicBezTo>
                    <a:pt x="31" y="122"/>
                    <a:pt x="61" y="92"/>
                    <a:pt x="61" y="62"/>
                  </a:cubicBezTo>
                  <a:cubicBezTo>
                    <a:pt x="6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8" name="Google Shape;10678;p17"/>
            <p:cNvSpPr/>
            <p:nvPr/>
          </p:nvSpPr>
          <p:spPr>
            <a:xfrm>
              <a:off x="3473015" y="2976000"/>
              <a:ext cx="1763" cy="444"/>
            </a:xfrm>
            <a:custGeom>
              <a:avLst/>
              <a:gdLst/>
              <a:ahLst/>
              <a:cxnLst/>
              <a:rect l="l" t="t" r="r" b="b"/>
              <a:pathLst>
                <a:path w="123" h="31" extrusionOk="0">
                  <a:moveTo>
                    <a:pt x="61" y="1"/>
                  </a:moveTo>
                  <a:cubicBezTo>
                    <a:pt x="31" y="1"/>
                    <a:pt x="1" y="1"/>
                    <a:pt x="1" y="31"/>
                  </a:cubicBezTo>
                  <a:lnTo>
                    <a:pt x="122" y="31"/>
                  </a:lnTo>
                  <a:cubicBezTo>
                    <a:pt x="122" y="1"/>
                    <a:pt x="92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9" name="Google Shape;10679;p17"/>
            <p:cNvSpPr/>
            <p:nvPr/>
          </p:nvSpPr>
          <p:spPr>
            <a:xfrm>
              <a:off x="2914950" y="2649205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2"/>
                    <a:pt x="1" y="122"/>
                  </a:cubicBezTo>
                  <a:cubicBezTo>
                    <a:pt x="1" y="122"/>
                    <a:pt x="31" y="92"/>
                    <a:pt x="31" y="62"/>
                  </a:cubicBez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0" name="Google Shape;10680;p17"/>
            <p:cNvSpPr/>
            <p:nvPr/>
          </p:nvSpPr>
          <p:spPr>
            <a:xfrm>
              <a:off x="2261489" y="2979053"/>
              <a:ext cx="1319" cy="889"/>
            </a:xfrm>
            <a:custGeom>
              <a:avLst/>
              <a:gdLst/>
              <a:ahLst/>
              <a:cxnLst/>
              <a:rect l="l" t="t" r="r" b="b"/>
              <a:pathLst>
                <a:path w="92" h="62" extrusionOk="0">
                  <a:moveTo>
                    <a:pt x="0" y="0"/>
                  </a:moveTo>
                  <a:lnTo>
                    <a:pt x="61" y="61"/>
                  </a:lnTo>
                  <a:lnTo>
                    <a:pt x="9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1" name="Google Shape;10681;p17"/>
            <p:cNvSpPr/>
            <p:nvPr/>
          </p:nvSpPr>
          <p:spPr>
            <a:xfrm>
              <a:off x="3257368" y="2979484"/>
              <a:ext cx="1763" cy="459"/>
            </a:xfrm>
            <a:custGeom>
              <a:avLst/>
              <a:gdLst/>
              <a:ahLst/>
              <a:cxnLst/>
              <a:rect l="l" t="t" r="r" b="b"/>
              <a:pathLst>
                <a:path w="123" h="32" extrusionOk="0">
                  <a:moveTo>
                    <a:pt x="1" y="1"/>
                  </a:moveTo>
                  <a:cubicBezTo>
                    <a:pt x="1" y="31"/>
                    <a:pt x="31" y="31"/>
                    <a:pt x="61" y="31"/>
                  </a:cubicBezTo>
                  <a:cubicBezTo>
                    <a:pt x="92" y="31"/>
                    <a:pt x="122" y="3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2" name="Google Shape;10682;p17"/>
            <p:cNvSpPr/>
            <p:nvPr/>
          </p:nvSpPr>
          <p:spPr>
            <a:xfrm>
              <a:off x="2852661" y="2649205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2"/>
                    <a:pt x="0" y="122"/>
                  </a:cubicBezTo>
                  <a:cubicBezTo>
                    <a:pt x="0" y="122"/>
                    <a:pt x="30" y="92"/>
                    <a:pt x="30" y="62"/>
                  </a:cubicBezTo>
                  <a:cubicBezTo>
                    <a:pt x="30" y="31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3" name="Google Shape;10683;p17"/>
            <p:cNvSpPr/>
            <p:nvPr/>
          </p:nvSpPr>
          <p:spPr>
            <a:xfrm>
              <a:off x="3208136" y="2980358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1" y="1"/>
                  </a:move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4" name="Google Shape;10684;p17"/>
            <p:cNvSpPr/>
            <p:nvPr/>
          </p:nvSpPr>
          <p:spPr>
            <a:xfrm>
              <a:off x="3125810" y="2981232"/>
              <a:ext cx="874" cy="1319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31" y="0"/>
                  </a:moveTo>
                  <a:cubicBezTo>
                    <a:pt x="31" y="0"/>
                    <a:pt x="0" y="0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61" y="61"/>
                    <a:pt x="61" y="31"/>
                  </a:cubicBezTo>
                  <a:cubicBezTo>
                    <a:pt x="61" y="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5" name="Google Shape;10685;p17"/>
            <p:cNvSpPr/>
            <p:nvPr/>
          </p:nvSpPr>
          <p:spPr>
            <a:xfrm>
              <a:off x="2840450" y="2649650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31" y="0"/>
                  </a:moveTo>
                  <a:cubicBezTo>
                    <a:pt x="1" y="0"/>
                    <a:pt x="1" y="31"/>
                    <a:pt x="1" y="31"/>
                  </a:cubicBezTo>
                  <a:cubicBezTo>
                    <a:pt x="1" y="31"/>
                    <a:pt x="1" y="61"/>
                    <a:pt x="31" y="61"/>
                  </a:cubicBezTo>
                  <a:cubicBezTo>
                    <a:pt x="62" y="61"/>
                    <a:pt x="92" y="31"/>
                    <a:pt x="9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6" name="Google Shape;10686;p17"/>
            <p:cNvSpPr/>
            <p:nvPr/>
          </p:nvSpPr>
          <p:spPr>
            <a:xfrm>
              <a:off x="2808660" y="2649650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1" y="61"/>
                    <a:pt x="122" y="31"/>
                    <a:pt x="122" y="31"/>
                  </a:cubicBez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7" name="Google Shape;10687;p17"/>
            <p:cNvSpPr/>
            <p:nvPr/>
          </p:nvSpPr>
          <p:spPr>
            <a:xfrm>
              <a:off x="3323584" y="2597800"/>
              <a:ext cx="459" cy="1749"/>
            </a:xfrm>
            <a:custGeom>
              <a:avLst/>
              <a:gdLst/>
              <a:ahLst/>
              <a:cxnLst/>
              <a:rect l="l" t="t" r="r" b="b"/>
              <a:pathLst>
                <a:path w="32" h="122" extrusionOk="0">
                  <a:moveTo>
                    <a:pt x="1" y="0"/>
                  </a:moveTo>
                  <a:cubicBezTo>
                    <a:pt x="1" y="0"/>
                    <a:pt x="1" y="31"/>
                    <a:pt x="1" y="61"/>
                  </a:cubicBezTo>
                  <a:cubicBezTo>
                    <a:pt x="1" y="91"/>
                    <a:pt x="1" y="122"/>
                    <a:pt x="1" y="122"/>
                  </a:cubicBezTo>
                  <a:cubicBezTo>
                    <a:pt x="31" y="122"/>
                    <a:pt x="31" y="91"/>
                    <a:pt x="31" y="61"/>
                  </a:cubicBezTo>
                  <a:cubicBezTo>
                    <a:pt x="31" y="31"/>
                    <a:pt x="3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8" name="Google Shape;10688;p17"/>
            <p:cNvSpPr/>
            <p:nvPr/>
          </p:nvSpPr>
          <p:spPr>
            <a:xfrm>
              <a:off x="2258436" y="2984716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31" y="1"/>
                  </a:moveTo>
                  <a:cubicBezTo>
                    <a:pt x="0" y="1"/>
                    <a:pt x="0" y="1"/>
                    <a:pt x="0" y="31"/>
                  </a:cubicBezTo>
                  <a:lnTo>
                    <a:pt x="92" y="31"/>
                  </a:lnTo>
                  <a:cubicBezTo>
                    <a:pt x="92" y="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9" name="Google Shape;10689;p17"/>
            <p:cNvSpPr/>
            <p:nvPr/>
          </p:nvSpPr>
          <p:spPr>
            <a:xfrm>
              <a:off x="2272381" y="2985146"/>
              <a:ext cx="874" cy="1763"/>
            </a:xfrm>
            <a:custGeom>
              <a:avLst/>
              <a:gdLst/>
              <a:ahLst/>
              <a:cxnLst/>
              <a:rect l="l" t="t" r="r" b="b"/>
              <a:pathLst>
                <a:path w="61" h="123" extrusionOk="0">
                  <a:moveTo>
                    <a:pt x="30" y="1"/>
                  </a:moveTo>
                  <a:cubicBezTo>
                    <a:pt x="30" y="1"/>
                    <a:pt x="0" y="31"/>
                    <a:pt x="0" y="62"/>
                  </a:cubicBezTo>
                  <a:cubicBezTo>
                    <a:pt x="0" y="92"/>
                    <a:pt x="30" y="122"/>
                    <a:pt x="30" y="122"/>
                  </a:cubicBezTo>
                  <a:cubicBezTo>
                    <a:pt x="30" y="122"/>
                    <a:pt x="61" y="92"/>
                    <a:pt x="61" y="62"/>
                  </a:cubicBezTo>
                  <a:cubicBezTo>
                    <a:pt x="61" y="31"/>
                    <a:pt x="30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0" name="Google Shape;10690;p17"/>
            <p:cNvSpPr/>
            <p:nvPr/>
          </p:nvSpPr>
          <p:spPr>
            <a:xfrm>
              <a:off x="2255383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1" name="Google Shape;10691;p17"/>
            <p:cNvSpPr/>
            <p:nvPr/>
          </p:nvSpPr>
          <p:spPr>
            <a:xfrm>
              <a:off x="2954594" y="2986465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0"/>
                  </a:moveTo>
                  <a:lnTo>
                    <a:pt x="1" y="30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2" name="Google Shape;10692;p17"/>
            <p:cNvSpPr/>
            <p:nvPr/>
          </p:nvSpPr>
          <p:spPr>
            <a:xfrm>
              <a:off x="3089649" y="2648775"/>
              <a:ext cx="1319" cy="444"/>
            </a:xfrm>
            <a:custGeom>
              <a:avLst/>
              <a:gdLst/>
              <a:ahLst/>
              <a:cxnLst/>
              <a:rect l="l" t="t" r="r" b="b"/>
              <a:pathLst>
                <a:path w="92" h="31" extrusionOk="0">
                  <a:moveTo>
                    <a:pt x="0" y="1"/>
                  </a:moveTo>
                  <a:cubicBezTo>
                    <a:pt x="0" y="31"/>
                    <a:pt x="31" y="31"/>
                    <a:pt x="61" y="31"/>
                  </a:cubicBezTo>
                  <a:cubicBezTo>
                    <a:pt x="92" y="31"/>
                    <a:pt x="92" y="31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3" name="Google Shape;10693;p17"/>
            <p:cNvSpPr/>
            <p:nvPr/>
          </p:nvSpPr>
          <p:spPr>
            <a:xfrm>
              <a:off x="2247543" y="2993432"/>
              <a:ext cx="1763" cy="889"/>
            </a:xfrm>
            <a:custGeom>
              <a:avLst/>
              <a:gdLst/>
              <a:ahLst/>
              <a:cxnLst/>
              <a:rect l="l" t="t" r="r" b="b"/>
              <a:pathLst>
                <a:path w="123" h="62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cubicBezTo>
                    <a:pt x="0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4" name="Google Shape;10694;p17"/>
            <p:cNvSpPr/>
            <p:nvPr/>
          </p:nvSpPr>
          <p:spPr>
            <a:xfrm>
              <a:off x="2474082" y="2995180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0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5" name="Google Shape;10695;p17"/>
            <p:cNvSpPr/>
            <p:nvPr/>
          </p:nvSpPr>
          <p:spPr>
            <a:xfrm>
              <a:off x="3311831" y="2603462"/>
              <a:ext cx="444" cy="1319"/>
            </a:xfrm>
            <a:custGeom>
              <a:avLst/>
              <a:gdLst/>
              <a:ahLst/>
              <a:cxnLst/>
              <a:rect l="l" t="t" r="r" b="b"/>
              <a:pathLst>
                <a:path w="31" h="92" extrusionOk="0">
                  <a:moveTo>
                    <a:pt x="31" y="0"/>
                  </a:moveTo>
                  <a:cubicBezTo>
                    <a:pt x="31" y="0"/>
                    <a:pt x="0" y="31"/>
                    <a:pt x="0" y="6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31" y="92"/>
                    <a:pt x="31" y="61"/>
                    <a:pt x="31" y="61"/>
                  </a:cubicBezTo>
                  <a:cubicBezTo>
                    <a:pt x="3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6" name="Google Shape;10696;p17"/>
            <p:cNvSpPr/>
            <p:nvPr/>
          </p:nvSpPr>
          <p:spPr>
            <a:xfrm>
              <a:off x="2506746" y="2996915"/>
              <a:ext cx="1333" cy="889"/>
            </a:xfrm>
            <a:custGeom>
              <a:avLst/>
              <a:gdLst/>
              <a:ahLst/>
              <a:cxnLst/>
              <a:rect l="l" t="t" r="r" b="b"/>
              <a:pathLst>
                <a:path w="93" h="62" extrusionOk="0">
                  <a:moveTo>
                    <a:pt x="62" y="1"/>
                  </a:moveTo>
                  <a:lnTo>
                    <a:pt x="1" y="31"/>
                  </a:lnTo>
                  <a:lnTo>
                    <a:pt x="31" y="61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7" name="Google Shape;10697;p17"/>
            <p:cNvSpPr/>
            <p:nvPr/>
          </p:nvSpPr>
          <p:spPr>
            <a:xfrm>
              <a:off x="3040417" y="2647026"/>
              <a:ext cx="459" cy="1763"/>
            </a:xfrm>
            <a:custGeom>
              <a:avLst/>
              <a:gdLst/>
              <a:ahLst/>
              <a:cxnLst/>
              <a:rect l="l" t="t" r="r" b="b"/>
              <a:pathLst>
                <a:path w="32" h="123" extrusionOk="0">
                  <a:moveTo>
                    <a:pt x="31" y="1"/>
                  </a:moveTo>
                  <a:cubicBezTo>
                    <a:pt x="1" y="1"/>
                    <a:pt x="1" y="31"/>
                    <a:pt x="1" y="62"/>
                  </a:cubicBezTo>
                  <a:cubicBezTo>
                    <a:pt x="1" y="92"/>
                    <a:pt x="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8" name="Google Shape;10698;p17"/>
            <p:cNvSpPr/>
            <p:nvPr/>
          </p:nvSpPr>
          <p:spPr>
            <a:xfrm>
              <a:off x="2840894" y="2647026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0" y="1"/>
                  </a:moveTo>
                  <a:cubicBezTo>
                    <a:pt x="0" y="1"/>
                    <a:pt x="0" y="31"/>
                    <a:pt x="0" y="62"/>
                  </a:cubicBezTo>
                  <a:cubicBezTo>
                    <a:pt x="0" y="92"/>
                    <a:pt x="0" y="123"/>
                    <a:pt x="0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9" name="Google Shape;10699;p17"/>
            <p:cNvSpPr/>
            <p:nvPr/>
          </p:nvSpPr>
          <p:spPr>
            <a:xfrm>
              <a:off x="2271507" y="3008684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3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0" name="Google Shape;10700;p17"/>
            <p:cNvSpPr/>
            <p:nvPr/>
          </p:nvSpPr>
          <p:spPr>
            <a:xfrm>
              <a:off x="2988576" y="2644847"/>
              <a:ext cx="444" cy="1763"/>
            </a:xfrm>
            <a:custGeom>
              <a:avLst/>
              <a:gdLst/>
              <a:ahLst/>
              <a:cxnLst/>
              <a:rect l="l" t="t" r="r" b="b"/>
              <a:pathLst>
                <a:path w="31" h="123" extrusionOk="0">
                  <a:moveTo>
                    <a:pt x="31" y="1"/>
                  </a:moveTo>
                  <a:cubicBezTo>
                    <a:pt x="31" y="1"/>
                    <a:pt x="1" y="31"/>
                    <a:pt x="1" y="62"/>
                  </a:cubicBezTo>
                  <a:cubicBezTo>
                    <a:pt x="1" y="92"/>
                    <a:pt x="31" y="123"/>
                    <a:pt x="31" y="123"/>
                  </a:cubicBezTo>
                  <a:cubicBezTo>
                    <a:pt x="31" y="123"/>
                    <a:pt x="31" y="92"/>
                    <a:pt x="31" y="62"/>
                  </a:cubicBezTo>
                  <a:cubicBezTo>
                    <a:pt x="31" y="31"/>
                    <a:pt x="3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1" name="Google Shape;10701;p17"/>
            <p:cNvSpPr/>
            <p:nvPr/>
          </p:nvSpPr>
          <p:spPr>
            <a:xfrm>
              <a:off x="2262793" y="3009558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31" y="0"/>
                  </a:moveTo>
                  <a:cubicBezTo>
                    <a:pt x="31" y="0"/>
                    <a:pt x="0" y="30"/>
                    <a:pt x="0" y="61"/>
                  </a:cubicBezTo>
                  <a:cubicBezTo>
                    <a:pt x="0" y="61"/>
                    <a:pt x="31" y="91"/>
                    <a:pt x="31" y="91"/>
                  </a:cubicBezTo>
                  <a:cubicBezTo>
                    <a:pt x="31" y="91"/>
                    <a:pt x="61" y="61"/>
                    <a:pt x="61" y="61"/>
                  </a:cubicBezTo>
                  <a:cubicBezTo>
                    <a:pt x="6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2" name="Google Shape;10702;p17"/>
            <p:cNvSpPr/>
            <p:nvPr/>
          </p:nvSpPr>
          <p:spPr>
            <a:xfrm>
              <a:off x="2274545" y="3011737"/>
              <a:ext cx="459" cy="1319"/>
            </a:xfrm>
            <a:custGeom>
              <a:avLst/>
              <a:gdLst/>
              <a:ahLst/>
              <a:cxnLst/>
              <a:rect l="l" t="t" r="r" b="b"/>
              <a:pathLst>
                <a:path w="32" h="92" extrusionOk="0">
                  <a:moveTo>
                    <a:pt x="31" y="0"/>
                  </a:moveTo>
                  <a:cubicBezTo>
                    <a:pt x="1" y="0"/>
                    <a:pt x="1" y="30"/>
                    <a:pt x="1" y="61"/>
                  </a:cubicBezTo>
                  <a:cubicBezTo>
                    <a:pt x="1" y="91"/>
                    <a:pt x="1" y="91"/>
                    <a:pt x="31" y="91"/>
                  </a:cubicBezTo>
                  <a:cubicBezTo>
                    <a:pt x="31" y="91"/>
                    <a:pt x="31" y="91"/>
                    <a:pt x="31" y="61"/>
                  </a:cubicBezTo>
                  <a:cubicBezTo>
                    <a:pt x="31" y="30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3" name="Google Shape;10703;p17"/>
            <p:cNvSpPr/>
            <p:nvPr/>
          </p:nvSpPr>
          <p:spPr>
            <a:xfrm>
              <a:off x="3359745" y="2901931"/>
              <a:ext cx="8299" cy="10465"/>
            </a:xfrm>
            <a:custGeom>
              <a:avLst/>
              <a:gdLst/>
              <a:ahLst/>
              <a:cxnLst/>
              <a:rect l="l" t="t" r="r" b="b"/>
              <a:pathLst>
                <a:path w="579" h="730" extrusionOk="0">
                  <a:moveTo>
                    <a:pt x="426" y="0"/>
                  </a:moveTo>
                  <a:lnTo>
                    <a:pt x="305" y="274"/>
                  </a:lnTo>
                  <a:lnTo>
                    <a:pt x="153" y="31"/>
                  </a:lnTo>
                  <a:lnTo>
                    <a:pt x="1" y="183"/>
                  </a:lnTo>
                  <a:cubicBezTo>
                    <a:pt x="122" y="365"/>
                    <a:pt x="92" y="639"/>
                    <a:pt x="396" y="730"/>
                  </a:cubicBezTo>
                  <a:cubicBezTo>
                    <a:pt x="396" y="669"/>
                    <a:pt x="396" y="578"/>
                    <a:pt x="426" y="517"/>
                  </a:cubicBezTo>
                  <a:cubicBezTo>
                    <a:pt x="457" y="456"/>
                    <a:pt x="517" y="395"/>
                    <a:pt x="578" y="365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4" name="Google Shape;10704;p17"/>
            <p:cNvSpPr/>
            <p:nvPr/>
          </p:nvSpPr>
          <p:spPr>
            <a:xfrm>
              <a:off x="3339278" y="2904985"/>
              <a:ext cx="5231" cy="6551"/>
            </a:xfrm>
            <a:custGeom>
              <a:avLst/>
              <a:gdLst/>
              <a:ahLst/>
              <a:cxnLst/>
              <a:rect l="l" t="t" r="r" b="b"/>
              <a:pathLst>
                <a:path w="365" h="457" extrusionOk="0">
                  <a:moveTo>
                    <a:pt x="30" y="0"/>
                  </a:moveTo>
                  <a:lnTo>
                    <a:pt x="0" y="274"/>
                  </a:lnTo>
                  <a:lnTo>
                    <a:pt x="365" y="456"/>
                  </a:lnTo>
                  <a:cubicBezTo>
                    <a:pt x="334" y="213"/>
                    <a:pt x="182" y="152"/>
                    <a:pt x="3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5" name="Google Shape;10705;p17"/>
            <p:cNvSpPr/>
            <p:nvPr/>
          </p:nvSpPr>
          <p:spPr>
            <a:xfrm>
              <a:off x="3344495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1" y="1"/>
                  </a:moveTo>
                  <a:lnTo>
                    <a:pt x="31" y="92"/>
                  </a:lnTo>
                  <a:lnTo>
                    <a:pt x="62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6" name="Google Shape;10706;p17"/>
            <p:cNvSpPr/>
            <p:nvPr/>
          </p:nvSpPr>
          <p:spPr>
            <a:xfrm>
              <a:off x="3361494" y="2911077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61" y="1"/>
                  </a:moveTo>
                  <a:lnTo>
                    <a:pt x="0" y="61"/>
                  </a:lnTo>
                  <a:lnTo>
                    <a:pt x="31" y="92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7" name="Google Shape;10707;p17"/>
            <p:cNvSpPr/>
            <p:nvPr/>
          </p:nvSpPr>
          <p:spPr>
            <a:xfrm>
              <a:off x="2549443" y="2690175"/>
              <a:ext cx="4816" cy="3498"/>
            </a:xfrm>
            <a:custGeom>
              <a:avLst/>
              <a:gdLst/>
              <a:ahLst/>
              <a:cxnLst/>
              <a:rect l="l" t="t" r="r" b="b"/>
              <a:pathLst>
                <a:path w="336" h="244" extrusionOk="0">
                  <a:moveTo>
                    <a:pt x="153" y="0"/>
                  </a:moveTo>
                  <a:lnTo>
                    <a:pt x="1" y="243"/>
                  </a:lnTo>
                  <a:lnTo>
                    <a:pt x="335" y="213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8" name="Google Shape;10708;p17"/>
            <p:cNvSpPr/>
            <p:nvPr/>
          </p:nvSpPr>
          <p:spPr>
            <a:xfrm>
              <a:off x="2544656" y="2694532"/>
              <a:ext cx="1319" cy="2193"/>
            </a:xfrm>
            <a:custGeom>
              <a:avLst/>
              <a:gdLst/>
              <a:ahLst/>
              <a:cxnLst/>
              <a:rect l="l" t="t" r="r" b="b"/>
              <a:pathLst>
                <a:path w="92" h="153" extrusionOk="0">
                  <a:moveTo>
                    <a:pt x="92" y="0"/>
                  </a:moveTo>
                  <a:lnTo>
                    <a:pt x="0" y="61"/>
                  </a:lnTo>
                  <a:lnTo>
                    <a:pt x="92" y="152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9" name="Google Shape;10709;p17"/>
            <p:cNvSpPr/>
            <p:nvPr/>
          </p:nvSpPr>
          <p:spPr>
            <a:xfrm>
              <a:off x="2547709" y="2693658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0" y="0"/>
                    <a:pt x="0" y="0"/>
                    <a:pt x="0" y="31"/>
                  </a:cubicBezTo>
                  <a:lnTo>
                    <a:pt x="122" y="31"/>
                  </a:lnTo>
                  <a:cubicBezTo>
                    <a:pt x="122" y="0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0" name="Google Shape;10710;p17"/>
            <p:cNvSpPr/>
            <p:nvPr/>
          </p:nvSpPr>
          <p:spPr>
            <a:xfrm>
              <a:off x="2545960" y="2693658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0"/>
                  </a:moveTo>
                  <a:lnTo>
                    <a:pt x="1" y="61"/>
                  </a:lnTo>
                  <a:lnTo>
                    <a:pt x="1" y="61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1" name="Google Shape;10711;p17"/>
            <p:cNvSpPr/>
            <p:nvPr/>
          </p:nvSpPr>
          <p:spPr>
            <a:xfrm>
              <a:off x="2553370" y="2688856"/>
              <a:ext cx="889" cy="1333"/>
            </a:xfrm>
            <a:custGeom>
              <a:avLst/>
              <a:gdLst/>
              <a:ahLst/>
              <a:cxnLst/>
              <a:rect l="l" t="t" r="r" b="b"/>
              <a:pathLst>
                <a:path w="62" h="93" extrusionOk="0">
                  <a:moveTo>
                    <a:pt x="0" y="1"/>
                  </a:moveTo>
                  <a:lnTo>
                    <a:pt x="0" y="31"/>
                  </a:lnTo>
                  <a:lnTo>
                    <a:pt x="31" y="92"/>
                  </a:lnTo>
                  <a:lnTo>
                    <a:pt x="61" y="6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2" name="Google Shape;10712;p17"/>
            <p:cNvSpPr/>
            <p:nvPr/>
          </p:nvSpPr>
          <p:spPr>
            <a:xfrm>
              <a:off x="2552496" y="2687996"/>
              <a:ext cx="889" cy="1319"/>
            </a:xfrm>
            <a:custGeom>
              <a:avLst/>
              <a:gdLst/>
              <a:ahLst/>
              <a:cxnLst/>
              <a:rect l="l" t="t" r="r" b="b"/>
              <a:pathLst>
                <a:path w="62" h="92" extrusionOk="0">
                  <a:moveTo>
                    <a:pt x="0" y="0"/>
                  </a:moveTo>
                  <a:lnTo>
                    <a:pt x="0" y="31"/>
                  </a:lnTo>
                  <a:lnTo>
                    <a:pt x="61" y="91"/>
                  </a:lnTo>
                  <a:lnTo>
                    <a:pt x="61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3" name="Google Shape;10713;p17"/>
            <p:cNvSpPr/>
            <p:nvPr/>
          </p:nvSpPr>
          <p:spPr>
            <a:xfrm>
              <a:off x="2329883" y="2811735"/>
              <a:ext cx="1749" cy="444"/>
            </a:xfrm>
            <a:custGeom>
              <a:avLst/>
              <a:gdLst/>
              <a:ahLst/>
              <a:cxnLst/>
              <a:rect l="l" t="t" r="r" b="b"/>
              <a:pathLst>
                <a:path w="122" h="31" extrusionOk="0">
                  <a:moveTo>
                    <a:pt x="61" y="0"/>
                  </a:moveTo>
                  <a:cubicBezTo>
                    <a:pt x="31" y="0"/>
                    <a:pt x="0" y="31"/>
                    <a:pt x="0" y="31"/>
                  </a:cubicBezTo>
                  <a:lnTo>
                    <a:pt x="122" y="31"/>
                  </a:lnTo>
                  <a:cubicBezTo>
                    <a:pt x="122" y="31"/>
                    <a:pt x="91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4" name="Google Shape;10714;p17"/>
            <p:cNvSpPr/>
            <p:nvPr/>
          </p:nvSpPr>
          <p:spPr>
            <a:xfrm>
              <a:off x="3395906" y="2923276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122" y="1"/>
                  </a:moveTo>
                  <a:cubicBezTo>
                    <a:pt x="61" y="1"/>
                    <a:pt x="31" y="31"/>
                    <a:pt x="1" y="31"/>
                  </a:cubicBezTo>
                  <a:lnTo>
                    <a:pt x="183" y="92"/>
                  </a:lnTo>
                  <a:cubicBezTo>
                    <a:pt x="153" y="31"/>
                    <a:pt x="153" y="1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5" name="Google Shape;10715;p17"/>
            <p:cNvSpPr/>
            <p:nvPr/>
          </p:nvSpPr>
          <p:spPr>
            <a:xfrm>
              <a:off x="3124491" y="2657061"/>
              <a:ext cx="1333" cy="1319"/>
            </a:xfrm>
            <a:custGeom>
              <a:avLst/>
              <a:gdLst/>
              <a:ahLst/>
              <a:cxnLst/>
              <a:rect l="l" t="t" r="r" b="b"/>
              <a:pathLst>
                <a:path w="93" h="92" extrusionOk="0">
                  <a:moveTo>
                    <a:pt x="31" y="0"/>
                  </a:moveTo>
                  <a:lnTo>
                    <a:pt x="1" y="30"/>
                  </a:lnTo>
                  <a:lnTo>
                    <a:pt x="62" y="91"/>
                  </a:lnTo>
                  <a:lnTo>
                    <a:pt x="92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6" name="Google Shape;10716;p17"/>
            <p:cNvSpPr/>
            <p:nvPr/>
          </p:nvSpPr>
          <p:spPr>
            <a:xfrm>
              <a:off x="2850913" y="2855744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0" y="0"/>
                  </a:moveTo>
                  <a:lnTo>
                    <a:pt x="31" y="213"/>
                  </a:lnTo>
                  <a:lnTo>
                    <a:pt x="152" y="92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7" name="Google Shape;10717;p17"/>
            <p:cNvSpPr/>
            <p:nvPr/>
          </p:nvSpPr>
          <p:spPr>
            <a:xfrm>
              <a:off x="2846555" y="2860976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61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31"/>
                    <a:pt x="31" y="61"/>
                    <a:pt x="61" y="61"/>
                  </a:cubicBezTo>
                  <a:cubicBezTo>
                    <a:pt x="92" y="61"/>
                    <a:pt x="122" y="31"/>
                    <a:pt x="122" y="31"/>
                  </a:cubicBezTo>
                  <a:cubicBezTo>
                    <a:pt x="122" y="31"/>
                    <a:pt x="92" y="0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8" name="Google Shape;10718;p17"/>
            <p:cNvSpPr/>
            <p:nvPr/>
          </p:nvSpPr>
          <p:spPr>
            <a:xfrm>
              <a:off x="3377173" y="2776013"/>
              <a:ext cx="1319" cy="2623"/>
            </a:xfrm>
            <a:custGeom>
              <a:avLst/>
              <a:gdLst/>
              <a:ahLst/>
              <a:cxnLst/>
              <a:rect l="l" t="t" r="r" b="b"/>
              <a:pathLst>
                <a:path w="92" h="183" extrusionOk="0">
                  <a:moveTo>
                    <a:pt x="92" y="0"/>
                  </a:moveTo>
                  <a:lnTo>
                    <a:pt x="92" y="0"/>
                  </a:lnTo>
                  <a:cubicBezTo>
                    <a:pt x="31" y="61"/>
                    <a:pt x="1" y="61"/>
                    <a:pt x="1" y="91"/>
                  </a:cubicBezTo>
                  <a:cubicBezTo>
                    <a:pt x="1" y="122"/>
                    <a:pt x="31" y="152"/>
                    <a:pt x="31" y="182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9" name="Google Shape;10719;p17"/>
            <p:cNvSpPr/>
            <p:nvPr/>
          </p:nvSpPr>
          <p:spPr>
            <a:xfrm>
              <a:off x="3150204" y="2655312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0" y="0"/>
                  </a:moveTo>
                  <a:lnTo>
                    <a:pt x="61" y="61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0" name="Google Shape;10720;p17"/>
            <p:cNvSpPr/>
            <p:nvPr/>
          </p:nvSpPr>
          <p:spPr>
            <a:xfrm>
              <a:off x="2297635" y="2955085"/>
              <a:ext cx="889" cy="889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62" y="1"/>
                  </a:moveTo>
                  <a:lnTo>
                    <a:pt x="1" y="31"/>
                  </a:lnTo>
                  <a:lnTo>
                    <a:pt x="62" y="61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721" name="Google Shape;10721;p17"/>
          <p:cNvSpPr txBox="1">
            <a:spLocks noGrp="1"/>
          </p:cNvSpPr>
          <p:nvPr>
            <p:ph type="ctrTitle"/>
          </p:nvPr>
        </p:nvSpPr>
        <p:spPr>
          <a:xfrm>
            <a:off x="2105859" y="19087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0722" name="Google Shape;10722;p17"/>
          <p:cNvSpPr txBox="1">
            <a:spLocks noGrp="1"/>
          </p:cNvSpPr>
          <p:nvPr>
            <p:ph type="subTitle" idx="1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723" name="Google Shape;10723;p17"/>
          <p:cNvSpPr txBox="1">
            <a:spLocks noGrp="1"/>
          </p:cNvSpPr>
          <p:nvPr>
            <p:ph type="ctrTitle" idx="2"/>
          </p:nvPr>
        </p:nvSpPr>
        <p:spPr>
          <a:xfrm>
            <a:off x="5216191" y="1908775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0724" name="Google Shape;10724;p17"/>
          <p:cNvSpPr txBox="1">
            <a:spLocks noGrp="1"/>
          </p:cNvSpPr>
          <p:nvPr>
            <p:ph type="subTitle" idx="3"/>
          </p:nvPr>
        </p:nvSpPr>
        <p:spPr>
          <a:xfrm>
            <a:off x="4866866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725" name="Google Shape;10725;p17"/>
          <p:cNvSpPr txBox="1">
            <a:spLocks noGrp="1"/>
          </p:cNvSpPr>
          <p:nvPr>
            <p:ph type="ctrTitle" idx="4"/>
          </p:nvPr>
        </p:nvSpPr>
        <p:spPr>
          <a:xfrm>
            <a:off x="2105884" y="36885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0726" name="Google Shape;10726;p17"/>
          <p:cNvSpPr txBox="1">
            <a:spLocks noGrp="1"/>
          </p:cNvSpPr>
          <p:nvPr>
            <p:ph type="subTitle" idx="5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727" name="Google Shape;10727;p17"/>
          <p:cNvSpPr txBox="1">
            <a:spLocks noGrp="1"/>
          </p:cNvSpPr>
          <p:nvPr>
            <p:ph type="ctrTitle" idx="6"/>
          </p:nvPr>
        </p:nvSpPr>
        <p:spPr>
          <a:xfrm>
            <a:off x="5216216" y="3688513"/>
            <a:ext cx="1821900" cy="408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None/>
              <a:defRPr sz="2000" b="0">
                <a:solidFill>
                  <a:srgbClr val="41294A"/>
                </a:solidFill>
              </a:defRPr>
            </a:lvl9pPr>
          </a:lstStyle>
          <a:p>
            <a:endParaRPr/>
          </a:p>
        </p:txBody>
      </p:sp>
      <p:sp>
        <p:nvSpPr>
          <p:cNvPr id="10728" name="Google Shape;10728;p17"/>
          <p:cNvSpPr txBox="1">
            <a:spLocks noGrp="1"/>
          </p:cNvSpPr>
          <p:nvPr>
            <p:ph type="subTitle" idx="7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Font typeface="Nunito"/>
              <a:buNone/>
              <a:defRPr sz="1000"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0729" name="Google Shape;10729;p17"/>
          <p:cNvSpPr txBox="1">
            <a:spLocks noGrp="1"/>
          </p:cNvSpPr>
          <p:nvPr>
            <p:ph type="title" idx="8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0730" name="Google Shape;10730;p17"/>
          <p:cNvGrpSpPr/>
          <p:nvPr/>
        </p:nvGrpSpPr>
        <p:grpSpPr>
          <a:xfrm>
            <a:off x="6439540" y="3802160"/>
            <a:ext cx="3444958" cy="3350881"/>
            <a:chOff x="5801000" y="1169925"/>
            <a:chExt cx="1516000" cy="1474600"/>
          </a:xfrm>
        </p:grpSpPr>
        <p:sp>
          <p:nvSpPr>
            <p:cNvPr id="10731" name="Google Shape;10731;p17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2" name="Google Shape;10732;p17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3" name="Google Shape;10733;p17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4" name="Google Shape;10734;p17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5" name="Google Shape;10735;p17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6" name="Google Shape;10736;p17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7" name="Google Shape;10737;p17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8" name="Google Shape;10738;p17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9" name="Google Shape;10739;p17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0" name="Google Shape;10740;p17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1" name="Google Shape;10741;p17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2" name="Google Shape;10742;p17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3" name="Google Shape;10743;p17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4" name="Google Shape;10744;p17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5" name="Google Shape;10745;p17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6" name="Google Shape;10746;p17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7" name="Google Shape;10747;p17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8" name="Google Shape;10748;p17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9" name="Google Shape;10749;p17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0" name="Google Shape;10750;p17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1" name="Google Shape;10751;p17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2" name="Google Shape;10752;p17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3" name="Google Shape;10753;p17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4" name="Google Shape;10754;p17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5" name="Google Shape;10755;p17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6" name="Google Shape;10756;p17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7" name="Google Shape;10757;p17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8" name="Google Shape;10758;p17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9" name="Google Shape;10759;p17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0" name="Google Shape;10760;p17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1" name="Google Shape;10761;p17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2" name="Google Shape;10762;p17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3" name="Google Shape;10763;p17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4" name="Google Shape;10764;p17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5" name="Google Shape;10765;p17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6" name="Google Shape;10766;p17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7" name="Google Shape;10767;p17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8" name="Google Shape;10768;p17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9" name="Google Shape;10769;p17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0" name="Google Shape;10770;p17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1" name="Google Shape;10771;p17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2" name="Google Shape;10772;p17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3" name="Google Shape;10773;p17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4" name="Google Shape;10774;p17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5" name="Google Shape;10775;p17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6" name="Google Shape;10776;p17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7" name="Google Shape;10777;p17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8" name="Google Shape;10778;p17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9" name="Google Shape;10779;p17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0" name="Google Shape;10780;p17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1" name="Google Shape;10781;p17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2" name="Google Shape;10782;p17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3" name="Google Shape;10783;p17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4" name="Google Shape;10784;p17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5" name="Google Shape;10785;p17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6" name="Google Shape;10786;p17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7" name="Google Shape;10787;p17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8" name="Google Shape;10788;p17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9" name="Google Shape;10789;p17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0" name="Google Shape;10790;p17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1" name="Google Shape;10791;p17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2" name="Google Shape;10792;p17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3" name="Google Shape;10793;p17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4" name="Google Shape;10794;p17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5" name="Google Shape;10795;p17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6" name="Google Shape;10796;p17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7" name="Google Shape;10797;p17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8" name="Google Shape;10798;p17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9" name="Google Shape;10799;p17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0" name="Google Shape;10800;p17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1" name="Google Shape;10801;p17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2" name="Google Shape;10802;p17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3" name="Google Shape;10803;p17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4" name="Google Shape;10804;p17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5" name="Google Shape;10805;p17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6" name="Google Shape;10806;p17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7" name="Google Shape;10807;p17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8" name="Google Shape;10808;p17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9" name="Google Shape;10809;p17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0" name="Google Shape;10810;p17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1" name="Google Shape;10811;p17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2" name="Google Shape;10812;p17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3" name="Google Shape;10813;p17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4" name="Google Shape;10814;p17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5" name="Google Shape;10815;p17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6" name="Google Shape;10816;p17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7" name="Google Shape;10817;p17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8" name="Google Shape;10818;p17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9" name="Google Shape;10819;p17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0" name="Google Shape;10820;p17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1" name="Google Shape;10821;p17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2" name="Google Shape;10822;p17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3" name="Google Shape;10823;p17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4" name="Google Shape;10824;p17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5" name="Google Shape;10825;p17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6" name="Google Shape;10826;p17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7" name="Google Shape;10827;p17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8" name="Google Shape;10828;p17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9" name="Google Shape;10829;p17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0" name="Google Shape;10830;p17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1" name="Google Shape;10831;p17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2" name="Google Shape;10832;p17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3" name="Google Shape;10833;p17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4" name="Google Shape;10834;p17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5" name="Google Shape;10835;p17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6" name="Google Shape;10836;p17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7" name="Google Shape;10837;p17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8" name="Google Shape;10838;p17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9" name="Google Shape;10839;p17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0" name="Google Shape;10840;p17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1" name="Google Shape;10841;p17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2" name="Google Shape;10842;p17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3" name="Google Shape;10843;p17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4" name="Google Shape;10844;p17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5" name="Google Shape;10845;p17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6" name="Google Shape;10846;p17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7" name="Google Shape;10847;p17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8" name="Google Shape;10848;p17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9" name="Google Shape;10849;p17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0" name="Google Shape;10850;p17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1" name="Google Shape;10851;p17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2" name="Google Shape;10852;p17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3" name="Google Shape;10853;p17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4" name="Google Shape;10854;p17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5" name="Google Shape;10855;p17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6" name="Google Shape;10856;p17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7" name="Google Shape;10857;p17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8" name="Google Shape;10858;p17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9" name="Google Shape;10859;p17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0" name="Google Shape;10860;p17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1" name="Google Shape;10861;p17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2" name="Google Shape;10862;p17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3" name="Google Shape;10863;p17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4" name="Google Shape;10864;p17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5" name="Google Shape;10865;p17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6" name="Google Shape;10866;p17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7" name="Google Shape;10867;p17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8" name="Google Shape;10868;p17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9" name="Google Shape;10869;p17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0" name="Google Shape;10870;p17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1" name="Google Shape;10871;p17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2" name="Google Shape;10872;p17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3" name="Google Shape;10873;p17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4" name="Google Shape;10874;p17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5" name="Google Shape;10875;p17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6" name="Google Shape;10876;p17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7" name="Google Shape;10877;p17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8" name="Google Shape;10878;p17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9" name="Google Shape;10879;p17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0" name="Google Shape;10880;p17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1" name="Google Shape;10881;p17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2" name="Google Shape;10882;p17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3" name="Google Shape;10883;p17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4" name="Google Shape;10884;p17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5" name="Google Shape;10885;p17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6" name="Google Shape;10886;p17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7" name="Google Shape;10887;p17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8" name="Google Shape;10888;p17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9" name="Google Shape;10889;p17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0" name="Google Shape;10890;p17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1" name="Google Shape;10891;p17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2" name="Google Shape;10892;p17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3" name="Google Shape;10893;p17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4" name="Google Shape;10894;p17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5" name="Google Shape;10895;p17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6" name="Google Shape;10896;p17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7" name="Google Shape;10897;p17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8" name="Google Shape;10898;p17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9" name="Google Shape;10899;p17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0" name="Google Shape;10900;p17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1" name="Google Shape;10901;p17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2" name="Google Shape;10902;p17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3" name="Google Shape;10903;p17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4" name="Google Shape;10904;p17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5" name="Google Shape;10905;p17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6" name="Google Shape;10906;p17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7" name="Google Shape;10907;p17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8" name="Google Shape;10908;p17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9" name="Google Shape;10909;p17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0" name="Google Shape;10910;p17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1" name="Google Shape;10911;p17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2" name="Google Shape;10912;p17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3" name="Google Shape;10913;p17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4" name="Google Shape;10914;p17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5" name="Google Shape;10915;p17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6" name="Google Shape;10916;p17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7" name="Google Shape;10917;p17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8" name="Google Shape;10918;p17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9" name="Google Shape;10919;p17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0" name="Google Shape;10920;p17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1" name="Google Shape;10921;p17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2" name="Google Shape;10922;p17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3" name="Google Shape;10923;p17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4" name="Google Shape;10924;p17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5" name="Google Shape;10925;p17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6" name="Google Shape;10926;p17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7" name="Google Shape;10927;p17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8" name="Google Shape;10928;p17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9" name="Google Shape;10929;p17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0" name="Google Shape;10930;p17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1" name="Google Shape;10931;p17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2" name="Google Shape;10932;p17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3" name="Google Shape;10933;p17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4" name="Google Shape;10934;p17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5" name="Google Shape;10935;p17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6" name="Google Shape;10936;p17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7" name="Google Shape;10937;p17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8" name="Google Shape;10938;p17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9" name="Google Shape;10939;p17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0" name="Google Shape;10940;p17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1" name="Google Shape;10941;p17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2" name="Google Shape;10942;p17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3" name="Google Shape;10943;p17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4" name="Google Shape;10944;p17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5" name="Google Shape;10945;p17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6" name="Google Shape;10946;p17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7" name="Google Shape;10947;p17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8" name="Google Shape;10948;p17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9" name="Google Shape;10949;p17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0" name="Google Shape;10950;p17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1" name="Google Shape;10951;p17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2" name="Google Shape;10952;p17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3" name="Google Shape;10953;p17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4" name="Google Shape;10954;p17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5" name="Google Shape;10955;p17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6" name="Google Shape;10956;p17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7" name="Google Shape;10957;p17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8" name="Google Shape;10958;p17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9" name="Google Shape;10959;p17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0" name="Google Shape;10960;p17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1" name="Google Shape;10961;p17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2" name="Google Shape;10962;p17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3" name="Google Shape;10963;p17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4" name="Google Shape;10964;p17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5" name="Google Shape;10965;p17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6" name="Google Shape;10966;p17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7" name="Google Shape;10967;p17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8" name="Google Shape;10968;p17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9" name="Google Shape;10969;p17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0" name="Google Shape;10970;p17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1" name="Google Shape;10971;p17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2" name="Google Shape;10972;p17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3" name="Google Shape;10973;p17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4" name="Google Shape;10974;p17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5" name="Google Shape;10975;p17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6" name="Google Shape;10976;p17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7" name="Google Shape;10977;p17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8" name="Google Shape;10978;p17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9" name="Google Shape;10979;p17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0" name="Google Shape;10980;p17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1" name="Google Shape;10981;p17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2" name="Google Shape;10982;p17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3" name="Google Shape;10983;p17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4" name="Google Shape;10984;p17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5" name="Google Shape;10985;p17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6" name="Google Shape;10986;p17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7" name="Google Shape;10987;p17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8" name="Google Shape;10988;p17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9" name="Google Shape;10989;p17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0" name="Google Shape;10990;p17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1" name="Google Shape;10991;p17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2" name="Google Shape;10992;p17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3" name="Google Shape;10993;p17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4" name="Google Shape;10994;p17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5" name="Google Shape;10995;p17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6" name="Google Shape;10996;p17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7" name="Google Shape;10997;p17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8" name="Google Shape;10998;p17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9" name="Google Shape;10999;p17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0" name="Google Shape;11000;p17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1" name="Google Shape;11001;p17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2" name="Google Shape;11002;p17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3" name="Google Shape;11003;p17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4" name="Google Shape;11004;p17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5" name="Google Shape;11005;p17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6" name="Google Shape;11006;p17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7" name="Google Shape;11007;p17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8" name="Google Shape;11008;p17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9" name="Google Shape;11009;p17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0" name="Google Shape;11010;p17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1" name="Google Shape;11011;p17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2" name="Google Shape;11012;p17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3" name="Google Shape;11013;p17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4" name="Google Shape;11014;p17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5" name="Google Shape;11015;p17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6" name="Google Shape;11016;p17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7" name="Google Shape;11017;p17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8" name="Google Shape;11018;p17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9" name="Google Shape;11019;p17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0" name="Google Shape;11020;p17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1" name="Google Shape;11021;p17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2" name="Google Shape;11022;p17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3" name="Google Shape;11023;p17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4" name="Google Shape;11024;p17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5" name="Google Shape;11025;p17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6" name="Google Shape;11026;p17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7" name="Google Shape;11027;p17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8" name="Google Shape;11028;p17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9" name="Google Shape;11029;p17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0" name="Google Shape;11030;p17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1" name="Google Shape;11031;p17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2" name="Google Shape;11032;p17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3" name="Google Shape;11033;p17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4" name="Google Shape;11034;p17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5" name="Google Shape;11035;p17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6" name="Google Shape;11036;p17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7" name="Google Shape;11037;p17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8" name="Google Shape;11038;p17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9" name="Google Shape;11039;p17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0" name="Google Shape;11040;p17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1" name="Google Shape;11041;p17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2" name="Google Shape;11042;p17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3" name="Google Shape;11043;p17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4" name="Google Shape;11044;p17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5" name="Google Shape;11045;p17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6" name="Google Shape;11046;p17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7" name="Google Shape;11047;p17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8" name="Google Shape;11048;p17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9" name="Google Shape;11049;p17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0" name="Google Shape;11050;p17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1" name="Google Shape;11051;p17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2" name="Google Shape;11052;p17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3" name="Google Shape;11053;p17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4" name="Google Shape;11054;p17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5" name="Google Shape;11055;p17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6" name="Google Shape;11056;p17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7" name="Google Shape;11057;p17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8" name="Google Shape;11058;p17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9" name="Google Shape;11059;p17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0" name="Google Shape;11060;p17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1" name="Google Shape;11061;p17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2" name="Google Shape;11062;p17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3" name="Google Shape;11063;p17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4" name="Google Shape;11064;p17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5" name="Google Shape;11065;p17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6" name="Google Shape;11066;p17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7" name="Google Shape;11067;p17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8" name="Google Shape;11068;p17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9" name="Google Shape;11069;p17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0" name="Google Shape;11070;p17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1" name="Google Shape;11071;p17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2" name="Google Shape;11072;p17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3" name="Google Shape;11073;p17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4" name="Google Shape;11074;p17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5" name="Google Shape;11075;p17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6" name="Google Shape;11076;p17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7" name="Google Shape;11077;p17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8" name="Google Shape;11078;p17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079" name="Google Shape;11079;p17"/>
          <p:cNvGrpSpPr/>
          <p:nvPr/>
        </p:nvGrpSpPr>
        <p:grpSpPr>
          <a:xfrm rot="9394101">
            <a:off x="-1435925" y="-1470406"/>
            <a:ext cx="3596954" cy="3498726"/>
            <a:chOff x="5801000" y="1169925"/>
            <a:chExt cx="1516000" cy="1474600"/>
          </a:xfrm>
        </p:grpSpPr>
        <p:sp>
          <p:nvSpPr>
            <p:cNvPr id="11080" name="Google Shape;11080;p17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1" name="Google Shape;11081;p17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2" name="Google Shape;11082;p17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3" name="Google Shape;11083;p17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4" name="Google Shape;11084;p17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5" name="Google Shape;11085;p17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6" name="Google Shape;11086;p17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7" name="Google Shape;11087;p17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8" name="Google Shape;11088;p17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9" name="Google Shape;11089;p17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0" name="Google Shape;11090;p17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1" name="Google Shape;11091;p17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2" name="Google Shape;11092;p17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3" name="Google Shape;11093;p17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4" name="Google Shape;11094;p17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5" name="Google Shape;11095;p17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6" name="Google Shape;11096;p17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7" name="Google Shape;11097;p17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8" name="Google Shape;11098;p17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9" name="Google Shape;11099;p17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0" name="Google Shape;11100;p17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1" name="Google Shape;11101;p17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2" name="Google Shape;11102;p17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3" name="Google Shape;11103;p17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4" name="Google Shape;11104;p17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5" name="Google Shape;11105;p17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6" name="Google Shape;11106;p17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7" name="Google Shape;11107;p17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8" name="Google Shape;11108;p17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9" name="Google Shape;11109;p17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0" name="Google Shape;11110;p17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1" name="Google Shape;11111;p17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2" name="Google Shape;11112;p17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3" name="Google Shape;11113;p17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4" name="Google Shape;11114;p17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5" name="Google Shape;11115;p17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6" name="Google Shape;11116;p17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7" name="Google Shape;11117;p17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8" name="Google Shape;11118;p17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9" name="Google Shape;11119;p17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0" name="Google Shape;11120;p17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1" name="Google Shape;11121;p17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2" name="Google Shape;11122;p17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3" name="Google Shape;11123;p17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4" name="Google Shape;11124;p17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5" name="Google Shape;11125;p17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6" name="Google Shape;11126;p17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7" name="Google Shape;11127;p17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8" name="Google Shape;11128;p17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9" name="Google Shape;11129;p17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0" name="Google Shape;11130;p17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1" name="Google Shape;11131;p17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2" name="Google Shape;11132;p17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3" name="Google Shape;11133;p17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4" name="Google Shape;11134;p17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5" name="Google Shape;11135;p17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6" name="Google Shape;11136;p17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7" name="Google Shape;11137;p17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8" name="Google Shape;11138;p17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9" name="Google Shape;11139;p17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0" name="Google Shape;11140;p17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1" name="Google Shape;11141;p17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2" name="Google Shape;11142;p17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3" name="Google Shape;11143;p17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4" name="Google Shape;11144;p17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5" name="Google Shape;11145;p17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6" name="Google Shape;11146;p17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7" name="Google Shape;11147;p17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8" name="Google Shape;11148;p17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9" name="Google Shape;11149;p17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0" name="Google Shape;11150;p17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1" name="Google Shape;11151;p17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2" name="Google Shape;11152;p17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3" name="Google Shape;11153;p17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4" name="Google Shape;11154;p17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5" name="Google Shape;11155;p17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6" name="Google Shape;11156;p17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7" name="Google Shape;11157;p17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8" name="Google Shape;11158;p17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9" name="Google Shape;11159;p17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0" name="Google Shape;11160;p17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1" name="Google Shape;11161;p17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2" name="Google Shape;11162;p17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3" name="Google Shape;11163;p17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4" name="Google Shape;11164;p17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5" name="Google Shape;11165;p17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6" name="Google Shape;11166;p17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7" name="Google Shape;11167;p17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8" name="Google Shape;11168;p17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9" name="Google Shape;11169;p17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0" name="Google Shape;11170;p17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1" name="Google Shape;11171;p17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2" name="Google Shape;11172;p17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3" name="Google Shape;11173;p17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4" name="Google Shape;11174;p17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5" name="Google Shape;11175;p17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6" name="Google Shape;11176;p17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7" name="Google Shape;11177;p17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8" name="Google Shape;11178;p17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9" name="Google Shape;11179;p17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0" name="Google Shape;11180;p17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1" name="Google Shape;11181;p17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2" name="Google Shape;11182;p17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3" name="Google Shape;11183;p17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4" name="Google Shape;11184;p17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5" name="Google Shape;11185;p17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6" name="Google Shape;11186;p17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7" name="Google Shape;11187;p17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8" name="Google Shape;11188;p17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9" name="Google Shape;11189;p17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0" name="Google Shape;11190;p17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1" name="Google Shape;11191;p17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2" name="Google Shape;11192;p17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3" name="Google Shape;11193;p17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4" name="Google Shape;11194;p17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5" name="Google Shape;11195;p17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6" name="Google Shape;11196;p17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7" name="Google Shape;11197;p17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8" name="Google Shape;11198;p17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9" name="Google Shape;11199;p17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0" name="Google Shape;11200;p17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1" name="Google Shape;11201;p17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2" name="Google Shape;11202;p17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3" name="Google Shape;11203;p17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4" name="Google Shape;11204;p17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5" name="Google Shape;11205;p17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6" name="Google Shape;11206;p17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7" name="Google Shape;11207;p17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8" name="Google Shape;11208;p17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9" name="Google Shape;11209;p17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0" name="Google Shape;11210;p17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1" name="Google Shape;11211;p17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2" name="Google Shape;11212;p17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3" name="Google Shape;11213;p17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4" name="Google Shape;11214;p17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5" name="Google Shape;11215;p17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6" name="Google Shape;11216;p17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7" name="Google Shape;11217;p17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8" name="Google Shape;11218;p17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9" name="Google Shape;11219;p17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0" name="Google Shape;11220;p17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1" name="Google Shape;11221;p17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2" name="Google Shape;11222;p17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3" name="Google Shape;11223;p17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4" name="Google Shape;11224;p17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5" name="Google Shape;11225;p17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6" name="Google Shape;11226;p17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7" name="Google Shape;11227;p17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8" name="Google Shape;11228;p17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9" name="Google Shape;11229;p17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0" name="Google Shape;11230;p17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1" name="Google Shape;11231;p17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2" name="Google Shape;11232;p17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3" name="Google Shape;11233;p17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4" name="Google Shape;11234;p17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5" name="Google Shape;11235;p17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6" name="Google Shape;11236;p17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7" name="Google Shape;11237;p17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8" name="Google Shape;11238;p17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9" name="Google Shape;11239;p17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0" name="Google Shape;11240;p17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1" name="Google Shape;11241;p17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2" name="Google Shape;11242;p17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3" name="Google Shape;11243;p17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4" name="Google Shape;11244;p17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5" name="Google Shape;11245;p17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6" name="Google Shape;11246;p17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7" name="Google Shape;11247;p17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8" name="Google Shape;11248;p17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9" name="Google Shape;11249;p17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0" name="Google Shape;11250;p17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1" name="Google Shape;11251;p17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2" name="Google Shape;11252;p17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3" name="Google Shape;11253;p17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4" name="Google Shape;11254;p17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5" name="Google Shape;11255;p17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6" name="Google Shape;11256;p17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7" name="Google Shape;11257;p17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8" name="Google Shape;11258;p17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9" name="Google Shape;11259;p17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0" name="Google Shape;11260;p17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1" name="Google Shape;11261;p17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2" name="Google Shape;11262;p17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3" name="Google Shape;11263;p17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4" name="Google Shape;11264;p17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5" name="Google Shape;11265;p17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6" name="Google Shape;11266;p17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7" name="Google Shape;11267;p17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8" name="Google Shape;11268;p17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9" name="Google Shape;11269;p17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0" name="Google Shape;11270;p17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1" name="Google Shape;11271;p17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2" name="Google Shape;11272;p17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3" name="Google Shape;11273;p17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4" name="Google Shape;11274;p17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5" name="Google Shape;11275;p17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6" name="Google Shape;11276;p17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7" name="Google Shape;11277;p17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8" name="Google Shape;11278;p17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9" name="Google Shape;11279;p17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0" name="Google Shape;11280;p17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1" name="Google Shape;11281;p17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2" name="Google Shape;11282;p17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3" name="Google Shape;11283;p17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4" name="Google Shape;11284;p17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5" name="Google Shape;11285;p17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6" name="Google Shape;11286;p17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7" name="Google Shape;11287;p17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8" name="Google Shape;11288;p17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9" name="Google Shape;11289;p17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0" name="Google Shape;11290;p17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1" name="Google Shape;11291;p17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2" name="Google Shape;11292;p17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3" name="Google Shape;11293;p17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4" name="Google Shape;11294;p17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5" name="Google Shape;11295;p17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6" name="Google Shape;11296;p17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7" name="Google Shape;11297;p17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8" name="Google Shape;11298;p17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9" name="Google Shape;11299;p17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0" name="Google Shape;11300;p17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1" name="Google Shape;11301;p17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2" name="Google Shape;11302;p17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3" name="Google Shape;11303;p17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4" name="Google Shape;11304;p17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5" name="Google Shape;11305;p17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6" name="Google Shape;11306;p17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7" name="Google Shape;11307;p17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8" name="Google Shape;11308;p17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9" name="Google Shape;11309;p17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0" name="Google Shape;11310;p17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1" name="Google Shape;11311;p17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2" name="Google Shape;11312;p17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3" name="Google Shape;11313;p17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4" name="Google Shape;11314;p17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5" name="Google Shape;11315;p17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6" name="Google Shape;11316;p17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7" name="Google Shape;11317;p17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8" name="Google Shape;11318;p17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9" name="Google Shape;11319;p17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0" name="Google Shape;11320;p17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1" name="Google Shape;11321;p17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2" name="Google Shape;11322;p17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3" name="Google Shape;11323;p17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4" name="Google Shape;11324;p17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5" name="Google Shape;11325;p17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6" name="Google Shape;11326;p17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7" name="Google Shape;11327;p17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8" name="Google Shape;11328;p17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9" name="Google Shape;11329;p17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0" name="Google Shape;11330;p17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1" name="Google Shape;11331;p17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2" name="Google Shape;11332;p17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3" name="Google Shape;11333;p17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4" name="Google Shape;11334;p17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5" name="Google Shape;11335;p17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6" name="Google Shape;11336;p17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7" name="Google Shape;11337;p17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8" name="Google Shape;11338;p17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9" name="Google Shape;11339;p17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0" name="Google Shape;11340;p17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1" name="Google Shape;11341;p17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2" name="Google Shape;11342;p17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3" name="Google Shape;11343;p17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4" name="Google Shape;11344;p17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5" name="Google Shape;11345;p17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6" name="Google Shape;11346;p17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7" name="Google Shape;11347;p17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8" name="Google Shape;11348;p17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9" name="Google Shape;11349;p17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0" name="Google Shape;11350;p17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1" name="Google Shape;11351;p17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2" name="Google Shape;11352;p17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3" name="Google Shape;11353;p17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4" name="Google Shape;11354;p17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5" name="Google Shape;11355;p17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6" name="Google Shape;11356;p17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7" name="Google Shape;11357;p17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8" name="Google Shape;11358;p17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9" name="Google Shape;11359;p17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0" name="Google Shape;11360;p17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1" name="Google Shape;11361;p17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2" name="Google Shape;11362;p17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3" name="Google Shape;11363;p17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4" name="Google Shape;11364;p17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5" name="Google Shape;11365;p17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6" name="Google Shape;11366;p17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7" name="Google Shape;11367;p17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8" name="Google Shape;11368;p17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9" name="Google Shape;11369;p17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0" name="Google Shape;11370;p17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1" name="Google Shape;11371;p17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2" name="Google Shape;11372;p17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3" name="Google Shape;11373;p17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4" name="Google Shape;11374;p17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5" name="Google Shape;11375;p17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6" name="Google Shape;11376;p17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7" name="Google Shape;11377;p17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8" name="Google Shape;11378;p17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9" name="Google Shape;11379;p17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0" name="Google Shape;11380;p17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1" name="Google Shape;11381;p17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2" name="Google Shape;11382;p17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3" name="Google Shape;11383;p17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4" name="Google Shape;11384;p17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5" name="Google Shape;11385;p17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6" name="Google Shape;11386;p17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7" name="Google Shape;11387;p17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8" name="Google Shape;11388;p17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9" name="Google Shape;11389;p17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0" name="Google Shape;11390;p17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1" name="Google Shape;11391;p17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2" name="Google Shape;11392;p17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3" name="Google Shape;11393;p17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4" name="Google Shape;11394;p17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5" name="Google Shape;11395;p17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6" name="Google Shape;11396;p17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7" name="Google Shape;11397;p17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8" name="Google Shape;11398;p17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9" name="Google Shape;11399;p17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0" name="Google Shape;11400;p17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1" name="Google Shape;11401;p17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2" name="Google Shape;11402;p17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3" name="Google Shape;11403;p17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4" name="Google Shape;11404;p17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5" name="Google Shape;11405;p17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6" name="Google Shape;11406;p17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7" name="Google Shape;11407;p17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8" name="Google Shape;11408;p17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9" name="Google Shape;11409;p17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0" name="Google Shape;11410;p17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1" name="Google Shape;11411;p17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2" name="Google Shape;11412;p17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3" name="Google Shape;11413;p17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4" name="Google Shape;11414;p17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5" name="Google Shape;11415;p17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6" name="Google Shape;11416;p17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7" name="Google Shape;11417;p17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8" name="Google Shape;11418;p17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9" name="Google Shape;11419;p17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0" name="Google Shape;11420;p17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1" name="Google Shape;11421;p17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2" name="Google Shape;11422;p17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3" name="Google Shape;11423;p17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4" name="Google Shape;11424;p17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5" name="Google Shape;11425;p17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6" name="Google Shape;11426;p17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7" name="Google Shape;11427;p17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OBJECT_1_1">
    <p:spTree>
      <p:nvGrpSpPr>
        <p:cNvPr id="1" name="Shape 18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25" name="Google Shape;18725;p26"/>
          <p:cNvSpPr txBox="1">
            <a:spLocks noGrp="1"/>
          </p:cNvSpPr>
          <p:nvPr>
            <p:ph type="title"/>
          </p:nvPr>
        </p:nvSpPr>
        <p:spPr>
          <a:xfrm>
            <a:off x="4688200" y="933775"/>
            <a:ext cx="3429900" cy="9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300"/>
              <a:buNone/>
              <a:defRPr sz="600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6D9BB"/>
              </a:buClr>
              <a:buSzPts val="3300"/>
              <a:buNone/>
              <a:defRPr sz="3300">
                <a:solidFill>
                  <a:srgbClr val="C6D9BB"/>
                </a:solidFill>
              </a:defRPr>
            </a:lvl9pPr>
          </a:lstStyle>
          <a:p>
            <a:endParaRPr/>
          </a:p>
        </p:txBody>
      </p:sp>
      <p:sp>
        <p:nvSpPr>
          <p:cNvPr id="18726" name="Google Shape;18726;p26"/>
          <p:cNvSpPr txBox="1">
            <a:spLocks noGrp="1"/>
          </p:cNvSpPr>
          <p:nvPr>
            <p:ph type="subTitle" idx="1"/>
          </p:nvPr>
        </p:nvSpPr>
        <p:spPr>
          <a:xfrm>
            <a:off x="4590300" y="2433775"/>
            <a:ext cx="3621000" cy="90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7" name="Google Shape;18727;p26"/>
          <p:cNvSpPr txBox="1">
            <a:spLocks noGrp="1"/>
          </p:cNvSpPr>
          <p:nvPr>
            <p:ph type="subTitle" idx="2"/>
          </p:nvPr>
        </p:nvSpPr>
        <p:spPr>
          <a:xfrm>
            <a:off x="4590300" y="3991075"/>
            <a:ext cx="36210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728" name="Google Shape;18728;p26"/>
          <p:cNvSpPr txBox="1"/>
          <p:nvPr/>
        </p:nvSpPr>
        <p:spPr>
          <a:xfrm>
            <a:off x="4799700" y="3419975"/>
            <a:ext cx="3202200" cy="56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CREDITS: This presentation template was created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including icons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, infographics &amp; images by </a:t>
            </a:r>
            <a:r>
              <a:rPr lang="en" sz="900">
                <a:solidFill>
                  <a:schemeClr val="dk1"/>
                </a:solidFill>
                <a:uFill>
                  <a:noFill/>
                </a:uFill>
                <a:latin typeface="Ubuntu"/>
                <a:ea typeface="Ubuntu"/>
                <a:cs typeface="Ubuntu"/>
                <a:sym typeface="Ubuntu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90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8729" name="Google Shape;18729;p26"/>
          <p:cNvGrpSpPr/>
          <p:nvPr/>
        </p:nvGrpSpPr>
        <p:grpSpPr>
          <a:xfrm>
            <a:off x="6230412" y="3450355"/>
            <a:ext cx="3806676" cy="3702721"/>
            <a:chOff x="5801000" y="1169925"/>
            <a:chExt cx="1516000" cy="1474600"/>
          </a:xfrm>
        </p:grpSpPr>
        <p:sp>
          <p:nvSpPr>
            <p:cNvPr id="18730" name="Google Shape;18730;p26"/>
            <p:cNvSpPr/>
            <p:nvPr/>
          </p:nvSpPr>
          <p:spPr>
            <a:xfrm>
              <a:off x="6518075" y="1993525"/>
              <a:ext cx="520025" cy="417950"/>
            </a:xfrm>
            <a:custGeom>
              <a:avLst/>
              <a:gdLst/>
              <a:ahLst/>
              <a:cxnLst/>
              <a:rect l="l" t="t" r="r" b="b"/>
              <a:pathLst>
                <a:path w="20801" h="16718" extrusionOk="0">
                  <a:moveTo>
                    <a:pt x="16193" y="4966"/>
                  </a:moveTo>
                  <a:cubicBezTo>
                    <a:pt x="18383" y="7013"/>
                    <a:pt x="20800" y="9466"/>
                    <a:pt x="20646" y="11371"/>
                  </a:cubicBezTo>
                  <a:cubicBezTo>
                    <a:pt x="20229" y="16276"/>
                    <a:pt x="14538" y="16717"/>
                    <a:pt x="10942" y="15645"/>
                  </a:cubicBezTo>
                  <a:lnTo>
                    <a:pt x="7406" y="14610"/>
                  </a:lnTo>
                  <a:lnTo>
                    <a:pt x="5394" y="13931"/>
                  </a:lnTo>
                  <a:cubicBezTo>
                    <a:pt x="3715" y="13348"/>
                    <a:pt x="3227" y="11728"/>
                    <a:pt x="2429" y="10252"/>
                  </a:cubicBezTo>
                  <a:cubicBezTo>
                    <a:pt x="0" y="5799"/>
                    <a:pt x="2881" y="525"/>
                    <a:pt x="7084" y="394"/>
                  </a:cubicBezTo>
                  <a:cubicBezTo>
                    <a:pt x="8144" y="358"/>
                    <a:pt x="9096" y="1"/>
                    <a:pt x="10168" y="120"/>
                  </a:cubicBezTo>
                  <a:cubicBezTo>
                    <a:pt x="11811" y="298"/>
                    <a:pt x="13490" y="834"/>
                    <a:pt x="14704" y="2715"/>
                  </a:cubicBezTo>
                  <a:cubicBezTo>
                    <a:pt x="14728" y="2739"/>
                    <a:pt x="14740" y="2775"/>
                    <a:pt x="14764" y="2799"/>
                  </a:cubicBezTo>
                  <a:cubicBezTo>
                    <a:pt x="15466" y="3311"/>
                    <a:pt x="15502" y="4311"/>
                    <a:pt x="16193" y="49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1" name="Google Shape;18731;p26"/>
            <p:cNvSpPr/>
            <p:nvPr/>
          </p:nvSpPr>
          <p:spPr>
            <a:xfrm>
              <a:off x="6505275" y="1966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77"/>
                    <a:pt x="48" y="941"/>
                    <a:pt x="36" y="905"/>
                  </a:cubicBezTo>
                  <a:cubicBezTo>
                    <a:pt x="0" y="715"/>
                    <a:pt x="72" y="512"/>
                    <a:pt x="226" y="369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1"/>
                    <a:pt x="1167" y="1203"/>
                  </a:cubicBezTo>
                  <a:cubicBezTo>
                    <a:pt x="1036" y="1358"/>
                    <a:pt x="893" y="1512"/>
                    <a:pt x="631" y="1500"/>
                  </a:cubicBezTo>
                  <a:cubicBezTo>
                    <a:pt x="345" y="1512"/>
                    <a:pt x="107" y="1298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2" name="Google Shape;18732;p26"/>
            <p:cNvSpPr/>
            <p:nvPr/>
          </p:nvSpPr>
          <p:spPr>
            <a:xfrm>
              <a:off x="6454375" y="1759575"/>
              <a:ext cx="26500" cy="25625"/>
            </a:xfrm>
            <a:custGeom>
              <a:avLst/>
              <a:gdLst/>
              <a:ahLst/>
              <a:cxnLst/>
              <a:rect l="l" t="t" r="r" b="b"/>
              <a:pathLst>
                <a:path w="1060" h="1025" extrusionOk="0">
                  <a:moveTo>
                    <a:pt x="60" y="679"/>
                  </a:moveTo>
                  <a:cubicBezTo>
                    <a:pt x="60" y="655"/>
                    <a:pt x="36" y="631"/>
                    <a:pt x="24" y="608"/>
                  </a:cubicBezTo>
                  <a:cubicBezTo>
                    <a:pt x="0" y="477"/>
                    <a:pt x="60" y="334"/>
                    <a:pt x="155" y="250"/>
                  </a:cubicBezTo>
                  <a:cubicBezTo>
                    <a:pt x="274" y="119"/>
                    <a:pt x="417" y="0"/>
                    <a:pt x="619" y="60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8" y="1024"/>
                    <a:pt x="72" y="870"/>
                    <a:pt x="60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3" name="Google Shape;18733;p26"/>
            <p:cNvSpPr/>
            <p:nvPr/>
          </p:nvSpPr>
          <p:spPr>
            <a:xfrm>
              <a:off x="6470750" y="1861075"/>
              <a:ext cx="38100" cy="42875"/>
            </a:xfrm>
            <a:custGeom>
              <a:avLst/>
              <a:gdLst/>
              <a:ahLst/>
              <a:cxnLst/>
              <a:rect l="l" t="t" r="r" b="b"/>
              <a:pathLst>
                <a:path w="1524" h="1715" extrusionOk="0">
                  <a:moveTo>
                    <a:pt x="786" y="1655"/>
                  </a:moveTo>
                  <a:lnTo>
                    <a:pt x="679" y="1655"/>
                  </a:lnTo>
                  <a:cubicBezTo>
                    <a:pt x="476" y="1620"/>
                    <a:pt x="310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298"/>
                    <a:pt x="1322" y="679"/>
                  </a:cubicBezTo>
                  <a:cubicBezTo>
                    <a:pt x="1417" y="858"/>
                    <a:pt x="1524" y="1048"/>
                    <a:pt x="1429" y="1286"/>
                  </a:cubicBezTo>
                  <a:cubicBezTo>
                    <a:pt x="1345" y="1560"/>
                    <a:pt x="1072" y="1715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4" name="Google Shape;18734;p26"/>
            <p:cNvSpPr/>
            <p:nvPr/>
          </p:nvSpPr>
          <p:spPr>
            <a:xfrm>
              <a:off x="6506450" y="1681000"/>
              <a:ext cx="18475" cy="22050"/>
            </a:xfrm>
            <a:custGeom>
              <a:avLst/>
              <a:gdLst/>
              <a:ahLst/>
              <a:cxnLst/>
              <a:rect l="l" t="t" r="r" b="b"/>
              <a:pathLst>
                <a:path w="739" h="882" extrusionOk="0">
                  <a:moveTo>
                    <a:pt x="382" y="845"/>
                  </a:moveTo>
                  <a:lnTo>
                    <a:pt x="322" y="845"/>
                  </a:lnTo>
                  <a:cubicBezTo>
                    <a:pt x="215" y="822"/>
                    <a:pt x="132" y="762"/>
                    <a:pt x="96" y="667"/>
                  </a:cubicBezTo>
                  <a:cubicBezTo>
                    <a:pt x="13" y="548"/>
                    <a:pt x="1" y="405"/>
                    <a:pt x="72" y="286"/>
                  </a:cubicBezTo>
                  <a:cubicBezTo>
                    <a:pt x="275" y="0"/>
                    <a:pt x="548" y="155"/>
                    <a:pt x="656" y="345"/>
                  </a:cubicBezTo>
                  <a:cubicBezTo>
                    <a:pt x="715" y="441"/>
                    <a:pt x="739" y="548"/>
                    <a:pt x="715" y="655"/>
                  </a:cubicBezTo>
                  <a:cubicBezTo>
                    <a:pt x="668" y="798"/>
                    <a:pt x="525" y="881"/>
                    <a:pt x="382" y="8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5" name="Google Shape;18735;p26"/>
            <p:cNvSpPr/>
            <p:nvPr/>
          </p:nvSpPr>
          <p:spPr>
            <a:xfrm>
              <a:off x="6574925" y="1919425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2" y="1012"/>
                  </a:moveTo>
                  <a:cubicBezTo>
                    <a:pt x="72" y="964"/>
                    <a:pt x="36" y="941"/>
                    <a:pt x="24" y="893"/>
                  </a:cubicBezTo>
                  <a:cubicBezTo>
                    <a:pt x="0" y="703"/>
                    <a:pt x="72" y="500"/>
                    <a:pt x="226" y="369"/>
                  </a:cubicBezTo>
                  <a:cubicBezTo>
                    <a:pt x="405" y="167"/>
                    <a:pt x="607" y="0"/>
                    <a:pt x="905" y="83"/>
                  </a:cubicBezTo>
                  <a:cubicBezTo>
                    <a:pt x="1560" y="262"/>
                    <a:pt x="1453" y="869"/>
                    <a:pt x="1155" y="1203"/>
                  </a:cubicBezTo>
                  <a:cubicBezTo>
                    <a:pt x="1024" y="1345"/>
                    <a:pt x="881" y="1512"/>
                    <a:pt x="631" y="1500"/>
                  </a:cubicBezTo>
                  <a:cubicBezTo>
                    <a:pt x="345" y="1512"/>
                    <a:pt x="95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6" name="Google Shape;18736;p26"/>
            <p:cNvSpPr/>
            <p:nvPr/>
          </p:nvSpPr>
          <p:spPr>
            <a:xfrm>
              <a:off x="6414775" y="1956025"/>
              <a:ext cx="39025" cy="37525"/>
            </a:xfrm>
            <a:custGeom>
              <a:avLst/>
              <a:gdLst/>
              <a:ahLst/>
              <a:cxnLst/>
              <a:rect l="l" t="t" r="r" b="b"/>
              <a:pathLst>
                <a:path w="1561" h="1501" extrusionOk="0">
                  <a:moveTo>
                    <a:pt x="84" y="1013"/>
                  </a:moveTo>
                  <a:cubicBezTo>
                    <a:pt x="84" y="965"/>
                    <a:pt x="48" y="941"/>
                    <a:pt x="36" y="893"/>
                  </a:cubicBezTo>
                  <a:cubicBezTo>
                    <a:pt x="1" y="703"/>
                    <a:pt x="84" y="501"/>
                    <a:pt x="227" y="370"/>
                  </a:cubicBezTo>
                  <a:cubicBezTo>
                    <a:pt x="417" y="167"/>
                    <a:pt x="620" y="1"/>
                    <a:pt x="917" y="84"/>
                  </a:cubicBezTo>
                  <a:cubicBezTo>
                    <a:pt x="1560" y="262"/>
                    <a:pt x="1453" y="870"/>
                    <a:pt x="1167" y="1203"/>
                  </a:cubicBezTo>
                  <a:cubicBezTo>
                    <a:pt x="1036" y="1346"/>
                    <a:pt x="894" y="1501"/>
                    <a:pt x="632" y="1501"/>
                  </a:cubicBezTo>
                  <a:cubicBezTo>
                    <a:pt x="346" y="1501"/>
                    <a:pt x="108" y="1286"/>
                    <a:pt x="84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7" name="Google Shape;18737;p26"/>
            <p:cNvSpPr/>
            <p:nvPr/>
          </p:nvSpPr>
          <p:spPr>
            <a:xfrm>
              <a:off x="6475200" y="2059600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48" y="941"/>
                    <a:pt x="36" y="906"/>
                  </a:cubicBezTo>
                  <a:cubicBezTo>
                    <a:pt x="1" y="703"/>
                    <a:pt x="72" y="513"/>
                    <a:pt x="227" y="370"/>
                  </a:cubicBezTo>
                  <a:cubicBezTo>
                    <a:pt x="405" y="179"/>
                    <a:pt x="620" y="1"/>
                    <a:pt x="905" y="84"/>
                  </a:cubicBezTo>
                  <a:cubicBezTo>
                    <a:pt x="1560" y="275"/>
                    <a:pt x="1453" y="882"/>
                    <a:pt x="1167" y="1203"/>
                  </a:cubicBezTo>
                  <a:cubicBezTo>
                    <a:pt x="1025" y="1358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8" name="Google Shape;18738;p26"/>
            <p:cNvSpPr/>
            <p:nvPr/>
          </p:nvSpPr>
          <p:spPr>
            <a:xfrm>
              <a:off x="6766025" y="1902150"/>
              <a:ext cx="39000" cy="37825"/>
            </a:xfrm>
            <a:custGeom>
              <a:avLst/>
              <a:gdLst/>
              <a:ahLst/>
              <a:cxnLst/>
              <a:rect l="l" t="t" r="r" b="b"/>
              <a:pathLst>
                <a:path w="1560" h="1513" extrusionOk="0">
                  <a:moveTo>
                    <a:pt x="71" y="1013"/>
                  </a:moveTo>
                  <a:cubicBezTo>
                    <a:pt x="71" y="977"/>
                    <a:pt x="48" y="941"/>
                    <a:pt x="36" y="905"/>
                  </a:cubicBezTo>
                  <a:cubicBezTo>
                    <a:pt x="0" y="703"/>
                    <a:pt x="71" y="501"/>
                    <a:pt x="226" y="370"/>
                  </a:cubicBezTo>
                  <a:cubicBezTo>
                    <a:pt x="405" y="179"/>
                    <a:pt x="619" y="0"/>
                    <a:pt x="905" y="84"/>
                  </a:cubicBezTo>
                  <a:cubicBezTo>
                    <a:pt x="1560" y="274"/>
                    <a:pt x="1453" y="882"/>
                    <a:pt x="1167" y="1203"/>
                  </a:cubicBezTo>
                  <a:cubicBezTo>
                    <a:pt x="1036" y="1358"/>
                    <a:pt x="881" y="1513"/>
                    <a:pt x="631" y="1501"/>
                  </a:cubicBezTo>
                  <a:cubicBezTo>
                    <a:pt x="345" y="1513"/>
                    <a:pt x="95" y="1298"/>
                    <a:pt x="71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39" name="Google Shape;18739;p26"/>
            <p:cNvSpPr/>
            <p:nvPr/>
          </p:nvSpPr>
          <p:spPr>
            <a:xfrm>
              <a:off x="6617775" y="1789625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5" y="906"/>
                  </a:cubicBezTo>
                  <a:cubicBezTo>
                    <a:pt x="1" y="703"/>
                    <a:pt x="72" y="501"/>
                    <a:pt x="215" y="370"/>
                  </a:cubicBezTo>
                  <a:cubicBezTo>
                    <a:pt x="406" y="168"/>
                    <a:pt x="608" y="1"/>
                    <a:pt x="906" y="84"/>
                  </a:cubicBezTo>
                  <a:cubicBezTo>
                    <a:pt x="1549" y="275"/>
                    <a:pt x="1441" y="870"/>
                    <a:pt x="1156" y="1203"/>
                  </a:cubicBezTo>
                  <a:cubicBezTo>
                    <a:pt x="1025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0" name="Google Shape;18740;p26"/>
            <p:cNvSpPr/>
            <p:nvPr/>
          </p:nvSpPr>
          <p:spPr>
            <a:xfrm>
              <a:off x="6593375" y="1917625"/>
              <a:ext cx="38125" cy="42900"/>
            </a:xfrm>
            <a:custGeom>
              <a:avLst/>
              <a:gdLst/>
              <a:ahLst/>
              <a:cxnLst/>
              <a:rect l="l" t="t" r="r" b="b"/>
              <a:pathLst>
                <a:path w="1525" h="1716" extrusionOk="0">
                  <a:moveTo>
                    <a:pt x="786" y="1644"/>
                  </a:moveTo>
                  <a:cubicBezTo>
                    <a:pt x="750" y="1644"/>
                    <a:pt x="715" y="1656"/>
                    <a:pt x="667" y="1644"/>
                  </a:cubicBezTo>
                  <a:cubicBezTo>
                    <a:pt x="465" y="1620"/>
                    <a:pt x="298" y="1477"/>
                    <a:pt x="227" y="1286"/>
                  </a:cubicBezTo>
                  <a:cubicBezTo>
                    <a:pt x="96" y="1060"/>
                    <a:pt x="0" y="798"/>
                    <a:pt x="179" y="548"/>
                  </a:cubicBezTo>
                  <a:cubicBezTo>
                    <a:pt x="560" y="1"/>
                    <a:pt x="1108" y="298"/>
                    <a:pt x="1322" y="679"/>
                  </a:cubicBezTo>
                  <a:cubicBezTo>
                    <a:pt x="1417" y="858"/>
                    <a:pt x="1524" y="1036"/>
                    <a:pt x="1429" y="1286"/>
                  </a:cubicBezTo>
                  <a:cubicBezTo>
                    <a:pt x="1346" y="1548"/>
                    <a:pt x="1060" y="1715"/>
                    <a:pt x="786" y="16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1" name="Google Shape;18741;p26"/>
            <p:cNvSpPr/>
            <p:nvPr/>
          </p:nvSpPr>
          <p:spPr>
            <a:xfrm>
              <a:off x="6397800" y="2042050"/>
              <a:ext cx="37850" cy="42875"/>
            </a:xfrm>
            <a:custGeom>
              <a:avLst/>
              <a:gdLst/>
              <a:ahLst/>
              <a:cxnLst/>
              <a:rect l="l" t="t" r="r" b="b"/>
              <a:pathLst>
                <a:path w="1514" h="1715" extrusionOk="0">
                  <a:moveTo>
                    <a:pt x="775" y="1643"/>
                  </a:moveTo>
                  <a:cubicBezTo>
                    <a:pt x="739" y="1643"/>
                    <a:pt x="703" y="1655"/>
                    <a:pt x="656" y="1643"/>
                  </a:cubicBezTo>
                  <a:cubicBezTo>
                    <a:pt x="465" y="1608"/>
                    <a:pt x="299" y="1477"/>
                    <a:pt x="215" y="1286"/>
                  </a:cubicBezTo>
                  <a:cubicBezTo>
                    <a:pt x="96" y="1048"/>
                    <a:pt x="1" y="798"/>
                    <a:pt x="168" y="548"/>
                  </a:cubicBezTo>
                  <a:cubicBezTo>
                    <a:pt x="561" y="0"/>
                    <a:pt x="1096" y="298"/>
                    <a:pt x="1311" y="679"/>
                  </a:cubicBezTo>
                  <a:cubicBezTo>
                    <a:pt x="1418" y="846"/>
                    <a:pt x="1513" y="1036"/>
                    <a:pt x="1430" y="1274"/>
                  </a:cubicBezTo>
                  <a:cubicBezTo>
                    <a:pt x="1334" y="1560"/>
                    <a:pt x="1049" y="1715"/>
                    <a:pt x="775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2" name="Google Shape;18742;p26"/>
            <p:cNvSpPr/>
            <p:nvPr/>
          </p:nvSpPr>
          <p:spPr>
            <a:xfrm>
              <a:off x="6337400" y="1952150"/>
              <a:ext cx="37825" cy="42900"/>
            </a:xfrm>
            <a:custGeom>
              <a:avLst/>
              <a:gdLst/>
              <a:ahLst/>
              <a:cxnLst/>
              <a:rect l="l" t="t" r="r" b="b"/>
              <a:pathLst>
                <a:path w="1513" h="1716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77"/>
                    <a:pt x="226" y="1299"/>
                  </a:cubicBezTo>
                  <a:cubicBezTo>
                    <a:pt x="95" y="1060"/>
                    <a:pt x="0" y="810"/>
                    <a:pt x="179" y="548"/>
                  </a:cubicBezTo>
                  <a:cubicBezTo>
                    <a:pt x="560" y="1"/>
                    <a:pt x="1095" y="298"/>
                    <a:pt x="1322" y="679"/>
                  </a:cubicBezTo>
                  <a:cubicBezTo>
                    <a:pt x="1417" y="858"/>
                    <a:pt x="1512" y="1037"/>
                    <a:pt x="1429" y="1287"/>
                  </a:cubicBezTo>
                  <a:cubicBezTo>
                    <a:pt x="1345" y="1560"/>
                    <a:pt x="1060" y="1715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3" name="Google Shape;18743;p26"/>
            <p:cNvSpPr/>
            <p:nvPr/>
          </p:nvSpPr>
          <p:spPr>
            <a:xfrm>
              <a:off x="6689525" y="1839650"/>
              <a:ext cx="38125" cy="43175"/>
            </a:xfrm>
            <a:custGeom>
              <a:avLst/>
              <a:gdLst/>
              <a:ahLst/>
              <a:cxnLst/>
              <a:rect l="l" t="t" r="r" b="b"/>
              <a:pathLst>
                <a:path w="1525" h="1727" extrusionOk="0">
                  <a:moveTo>
                    <a:pt x="786" y="1655"/>
                  </a:moveTo>
                  <a:cubicBezTo>
                    <a:pt x="750" y="1655"/>
                    <a:pt x="714" y="1667"/>
                    <a:pt x="679" y="1655"/>
                  </a:cubicBezTo>
                  <a:cubicBezTo>
                    <a:pt x="476" y="1619"/>
                    <a:pt x="310" y="1488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72" y="0"/>
                    <a:pt x="1107" y="310"/>
                    <a:pt x="1322" y="691"/>
                  </a:cubicBezTo>
                  <a:cubicBezTo>
                    <a:pt x="1417" y="857"/>
                    <a:pt x="1524" y="1048"/>
                    <a:pt x="1429" y="1286"/>
                  </a:cubicBezTo>
                  <a:cubicBezTo>
                    <a:pt x="1346" y="1560"/>
                    <a:pt x="1072" y="1727"/>
                    <a:pt x="786" y="16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4" name="Google Shape;18744;p26"/>
            <p:cNvSpPr/>
            <p:nvPr/>
          </p:nvSpPr>
          <p:spPr>
            <a:xfrm>
              <a:off x="6385025" y="1853925"/>
              <a:ext cx="37825" cy="43200"/>
            </a:xfrm>
            <a:custGeom>
              <a:avLst/>
              <a:gdLst/>
              <a:ahLst/>
              <a:cxnLst/>
              <a:rect l="l" t="t" r="r" b="b"/>
              <a:pathLst>
                <a:path w="1513" h="1728" extrusionOk="0">
                  <a:moveTo>
                    <a:pt x="786" y="1656"/>
                  </a:moveTo>
                  <a:lnTo>
                    <a:pt x="667" y="1656"/>
                  </a:lnTo>
                  <a:cubicBezTo>
                    <a:pt x="464" y="1620"/>
                    <a:pt x="298" y="1489"/>
                    <a:pt x="226" y="1298"/>
                  </a:cubicBezTo>
                  <a:cubicBezTo>
                    <a:pt x="95" y="1060"/>
                    <a:pt x="0" y="810"/>
                    <a:pt x="179" y="560"/>
                  </a:cubicBezTo>
                  <a:cubicBezTo>
                    <a:pt x="560" y="1"/>
                    <a:pt x="1095" y="298"/>
                    <a:pt x="1310" y="679"/>
                  </a:cubicBezTo>
                  <a:cubicBezTo>
                    <a:pt x="1417" y="858"/>
                    <a:pt x="1512" y="1048"/>
                    <a:pt x="1429" y="1287"/>
                  </a:cubicBezTo>
                  <a:cubicBezTo>
                    <a:pt x="1345" y="1560"/>
                    <a:pt x="1060" y="1727"/>
                    <a:pt x="786" y="16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5" name="Google Shape;18745;p26"/>
            <p:cNvSpPr/>
            <p:nvPr/>
          </p:nvSpPr>
          <p:spPr>
            <a:xfrm>
              <a:off x="6679700" y="1906025"/>
              <a:ext cx="37825" cy="42875"/>
            </a:xfrm>
            <a:custGeom>
              <a:avLst/>
              <a:gdLst/>
              <a:ahLst/>
              <a:cxnLst/>
              <a:rect l="l" t="t" r="r" b="b"/>
              <a:pathLst>
                <a:path w="1513" h="1715" extrusionOk="0">
                  <a:moveTo>
                    <a:pt x="774" y="1643"/>
                  </a:moveTo>
                  <a:lnTo>
                    <a:pt x="667" y="1643"/>
                  </a:lnTo>
                  <a:cubicBezTo>
                    <a:pt x="465" y="1608"/>
                    <a:pt x="298" y="1477"/>
                    <a:pt x="215" y="1286"/>
                  </a:cubicBezTo>
                  <a:cubicBezTo>
                    <a:pt x="84" y="1060"/>
                    <a:pt x="0" y="798"/>
                    <a:pt x="167" y="548"/>
                  </a:cubicBezTo>
                  <a:cubicBezTo>
                    <a:pt x="560" y="0"/>
                    <a:pt x="1096" y="298"/>
                    <a:pt x="1310" y="679"/>
                  </a:cubicBezTo>
                  <a:cubicBezTo>
                    <a:pt x="1405" y="858"/>
                    <a:pt x="1512" y="1036"/>
                    <a:pt x="1417" y="1286"/>
                  </a:cubicBezTo>
                  <a:cubicBezTo>
                    <a:pt x="1334" y="1548"/>
                    <a:pt x="1060" y="1715"/>
                    <a:pt x="774" y="16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6" name="Google Shape;18746;p26"/>
            <p:cNvSpPr/>
            <p:nvPr/>
          </p:nvSpPr>
          <p:spPr>
            <a:xfrm>
              <a:off x="6351375" y="209385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79"/>
                  </a:moveTo>
                  <a:cubicBezTo>
                    <a:pt x="36" y="655"/>
                    <a:pt x="24" y="631"/>
                    <a:pt x="24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4" y="119"/>
                    <a:pt x="417" y="0"/>
                    <a:pt x="608" y="60"/>
                  </a:cubicBezTo>
                  <a:cubicBezTo>
                    <a:pt x="1060" y="179"/>
                    <a:pt x="977" y="583"/>
                    <a:pt x="786" y="810"/>
                  </a:cubicBezTo>
                  <a:cubicBezTo>
                    <a:pt x="703" y="929"/>
                    <a:pt x="572" y="1012"/>
                    <a:pt x="417" y="1012"/>
                  </a:cubicBezTo>
                  <a:cubicBezTo>
                    <a:pt x="227" y="1024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7" name="Google Shape;18747;p26"/>
            <p:cNvSpPr/>
            <p:nvPr/>
          </p:nvSpPr>
          <p:spPr>
            <a:xfrm>
              <a:off x="6269225" y="1906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48" y="692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46"/>
                    <a:pt x="155" y="251"/>
                  </a:cubicBezTo>
                  <a:cubicBezTo>
                    <a:pt x="274" y="120"/>
                    <a:pt x="417" y="1"/>
                    <a:pt x="608" y="61"/>
                  </a:cubicBezTo>
                  <a:cubicBezTo>
                    <a:pt x="1060" y="180"/>
                    <a:pt x="977" y="596"/>
                    <a:pt x="786" y="811"/>
                  </a:cubicBezTo>
                  <a:cubicBezTo>
                    <a:pt x="703" y="942"/>
                    <a:pt x="572" y="1013"/>
                    <a:pt x="429" y="1013"/>
                  </a:cubicBezTo>
                  <a:cubicBezTo>
                    <a:pt x="227" y="1025"/>
                    <a:pt x="72" y="882"/>
                    <a:pt x="48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8" name="Google Shape;18748;p26"/>
            <p:cNvSpPr/>
            <p:nvPr/>
          </p:nvSpPr>
          <p:spPr>
            <a:xfrm>
              <a:off x="6591000" y="173545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7" y="596"/>
                  </a:moveTo>
                  <a:cubicBezTo>
                    <a:pt x="1096" y="608"/>
                    <a:pt x="1096" y="644"/>
                    <a:pt x="1084" y="668"/>
                  </a:cubicBezTo>
                  <a:cubicBezTo>
                    <a:pt x="1012" y="787"/>
                    <a:pt x="893" y="858"/>
                    <a:pt x="762" y="870"/>
                  </a:cubicBezTo>
                  <a:cubicBezTo>
                    <a:pt x="584" y="906"/>
                    <a:pt x="405" y="918"/>
                    <a:pt x="274" y="751"/>
                  </a:cubicBezTo>
                  <a:cubicBezTo>
                    <a:pt x="0" y="394"/>
                    <a:pt x="298" y="108"/>
                    <a:pt x="595" y="49"/>
                  </a:cubicBezTo>
                  <a:cubicBezTo>
                    <a:pt x="726" y="1"/>
                    <a:pt x="881" y="13"/>
                    <a:pt x="1000" y="96"/>
                  </a:cubicBezTo>
                  <a:cubicBezTo>
                    <a:pt x="1155" y="215"/>
                    <a:pt x="1203" y="430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49" name="Google Shape;18749;p26"/>
            <p:cNvSpPr/>
            <p:nvPr/>
          </p:nvSpPr>
          <p:spPr>
            <a:xfrm>
              <a:off x="6575225" y="18426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6"/>
                  </a:moveTo>
                  <a:cubicBezTo>
                    <a:pt x="1084" y="619"/>
                    <a:pt x="1084" y="643"/>
                    <a:pt x="1072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29"/>
                    <a:pt x="1095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0" name="Google Shape;18750;p26"/>
            <p:cNvSpPr/>
            <p:nvPr/>
          </p:nvSpPr>
          <p:spPr>
            <a:xfrm>
              <a:off x="6353750" y="18342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20"/>
                    <a:pt x="1096" y="644"/>
                    <a:pt x="1084" y="668"/>
                  </a:cubicBezTo>
                  <a:cubicBezTo>
                    <a:pt x="1013" y="787"/>
                    <a:pt x="894" y="870"/>
                    <a:pt x="763" y="882"/>
                  </a:cubicBezTo>
                  <a:cubicBezTo>
                    <a:pt x="584" y="906"/>
                    <a:pt x="406" y="918"/>
                    <a:pt x="275" y="751"/>
                  </a:cubicBezTo>
                  <a:cubicBezTo>
                    <a:pt x="1" y="394"/>
                    <a:pt x="299" y="108"/>
                    <a:pt x="596" y="48"/>
                  </a:cubicBezTo>
                  <a:cubicBezTo>
                    <a:pt x="727" y="1"/>
                    <a:pt x="882" y="13"/>
                    <a:pt x="1001" y="96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1" name="Google Shape;18751;p26"/>
            <p:cNvSpPr/>
            <p:nvPr/>
          </p:nvSpPr>
          <p:spPr>
            <a:xfrm>
              <a:off x="6399600" y="17384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905" y="869"/>
                    <a:pt x="762" y="881"/>
                  </a:cubicBezTo>
                  <a:cubicBezTo>
                    <a:pt x="584" y="905"/>
                    <a:pt x="405" y="917"/>
                    <a:pt x="286" y="750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1" y="95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2" name="Google Shape;18752;p26"/>
            <p:cNvSpPr/>
            <p:nvPr/>
          </p:nvSpPr>
          <p:spPr>
            <a:xfrm>
              <a:off x="6279050" y="203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2" y="668"/>
                  </a:cubicBezTo>
                  <a:cubicBezTo>
                    <a:pt x="1012" y="787"/>
                    <a:pt x="893" y="870"/>
                    <a:pt x="762" y="882"/>
                  </a:cubicBezTo>
                  <a:cubicBezTo>
                    <a:pt x="584" y="918"/>
                    <a:pt x="393" y="918"/>
                    <a:pt x="274" y="763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25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3" name="Google Shape;18753;p26"/>
            <p:cNvSpPr/>
            <p:nvPr/>
          </p:nvSpPr>
          <p:spPr>
            <a:xfrm>
              <a:off x="6521925" y="17720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98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393"/>
                    <a:pt x="299" y="120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4" name="Google Shape;18754;p26"/>
            <p:cNvSpPr/>
            <p:nvPr/>
          </p:nvSpPr>
          <p:spPr>
            <a:xfrm>
              <a:off x="6202250" y="19119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3" y="786"/>
                    <a:pt x="894" y="870"/>
                    <a:pt x="763" y="881"/>
                  </a:cubicBezTo>
                  <a:cubicBezTo>
                    <a:pt x="584" y="905"/>
                    <a:pt x="393" y="917"/>
                    <a:pt x="274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5" name="Google Shape;18755;p26"/>
            <p:cNvSpPr/>
            <p:nvPr/>
          </p:nvSpPr>
          <p:spPr>
            <a:xfrm>
              <a:off x="6159100" y="1998875"/>
              <a:ext cx="67000" cy="52125"/>
            </a:xfrm>
            <a:custGeom>
              <a:avLst/>
              <a:gdLst/>
              <a:ahLst/>
              <a:cxnLst/>
              <a:rect l="l" t="t" r="r" b="b"/>
              <a:pathLst>
                <a:path w="2680" h="2085" extrusionOk="0">
                  <a:moveTo>
                    <a:pt x="2489" y="1346"/>
                  </a:moveTo>
                  <a:cubicBezTo>
                    <a:pt x="2465" y="1406"/>
                    <a:pt x="2465" y="1465"/>
                    <a:pt x="2441" y="1513"/>
                  </a:cubicBezTo>
                  <a:cubicBezTo>
                    <a:pt x="2310" y="1811"/>
                    <a:pt x="2012" y="1930"/>
                    <a:pt x="1715" y="1989"/>
                  </a:cubicBezTo>
                  <a:cubicBezTo>
                    <a:pt x="1322" y="2073"/>
                    <a:pt x="905" y="2085"/>
                    <a:pt x="631" y="1715"/>
                  </a:cubicBezTo>
                  <a:cubicBezTo>
                    <a:pt x="0" y="906"/>
                    <a:pt x="679" y="263"/>
                    <a:pt x="1334" y="120"/>
                  </a:cubicBezTo>
                  <a:cubicBezTo>
                    <a:pt x="1631" y="61"/>
                    <a:pt x="1953" y="1"/>
                    <a:pt x="2262" y="239"/>
                  </a:cubicBezTo>
                  <a:cubicBezTo>
                    <a:pt x="2679" y="572"/>
                    <a:pt x="2667" y="989"/>
                    <a:pt x="2489" y="1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6" name="Google Shape;18756;p26"/>
            <p:cNvSpPr/>
            <p:nvPr/>
          </p:nvSpPr>
          <p:spPr>
            <a:xfrm>
              <a:off x="6693975" y="1690825"/>
              <a:ext cx="60150" cy="47050"/>
            </a:xfrm>
            <a:custGeom>
              <a:avLst/>
              <a:gdLst/>
              <a:ahLst/>
              <a:cxnLst/>
              <a:rect l="l" t="t" r="r" b="b"/>
              <a:pathLst>
                <a:path w="2406" h="1882" extrusionOk="0">
                  <a:moveTo>
                    <a:pt x="2239" y="1226"/>
                  </a:moveTo>
                  <a:cubicBezTo>
                    <a:pt x="2215" y="1262"/>
                    <a:pt x="2215" y="1322"/>
                    <a:pt x="2191" y="1369"/>
                  </a:cubicBezTo>
                  <a:cubicBezTo>
                    <a:pt x="2084" y="1643"/>
                    <a:pt x="1810" y="1738"/>
                    <a:pt x="1537" y="1798"/>
                  </a:cubicBezTo>
                  <a:cubicBezTo>
                    <a:pt x="1179" y="1869"/>
                    <a:pt x="810" y="1881"/>
                    <a:pt x="560" y="1548"/>
                  </a:cubicBezTo>
                  <a:cubicBezTo>
                    <a:pt x="1" y="822"/>
                    <a:pt x="608" y="238"/>
                    <a:pt x="1191" y="119"/>
                  </a:cubicBezTo>
                  <a:cubicBezTo>
                    <a:pt x="1465" y="60"/>
                    <a:pt x="1751" y="0"/>
                    <a:pt x="2037" y="226"/>
                  </a:cubicBezTo>
                  <a:cubicBezTo>
                    <a:pt x="2406" y="524"/>
                    <a:pt x="2406" y="893"/>
                    <a:pt x="2239" y="122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7" name="Google Shape;18757;p26"/>
            <p:cNvSpPr/>
            <p:nvPr/>
          </p:nvSpPr>
          <p:spPr>
            <a:xfrm>
              <a:off x="6584450" y="163932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107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2" y="798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5"/>
                    <a:pt x="1203" y="441"/>
                    <a:pt x="1107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8" name="Google Shape;18758;p26"/>
            <p:cNvSpPr/>
            <p:nvPr/>
          </p:nvSpPr>
          <p:spPr>
            <a:xfrm>
              <a:off x="6317750" y="17691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20"/>
                    <a:pt x="1084" y="643"/>
                    <a:pt x="1072" y="667"/>
                  </a:cubicBezTo>
                  <a:cubicBezTo>
                    <a:pt x="1012" y="786"/>
                    <a:pt x="893" y="870"/>
                    <a:pt x="750" y="881"/>
                  </a:cubicBezTo>
                  <a:cubicBezTo>
                    <a:pt x="572" y="917"/>
                    <a:pt x="393" y="917"/>
                    <a:pt x="274" y="762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6" y="0"/>
                    <a:pt x="881" y="24"/>
                    <a:pt x="1000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59" name="Google Shape;18759;p26"/>
            <p:cNvSpPr/>
            <p:nvPr/>
          </p:nvSpPr>
          <p:spPr>
            <a:xfrm>
              <a:off x="6265350" y="18357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84"/>
                  </a:moveTo>
                  <a:cubicBezTo>
                    <a:pt x="1084" y="608"/>
                    <a:pt x="1084" y="643"/>
                    <a:pt x="1072" y="667"/>
                  </a:cubicBezTo>
                  <a:cubicBezTo>
                    <a:pt x="1013" y="786"/>
                    <a:pt x="894" y="858"/>
                    <a:pt x="751" y="870"/>
                  </a:cubicBezTo>
                  <a:cubicBezTo>
                    <a:pt x="572" y="905"/>
                    <a:pt x="394" y="917"/>
                    <a:pt x="275" y="750"/>
                  </a:cubicBezTo>
                  <a:cubicBezTo>
                    <a:pt x="1" y="393"/>
                    <a:pt x="298" y="108"/>
                    <a:pt x="584" y="48"/>
                  </a:cubicBezTo>
                  <a:cubicBezTo>
                    <a:pt x="727" y="0"/>
                    <a:pt x="870" y="12"/>
                    <a:pt x="989" y="96"/>
                  </a:cubicBezTo>
                  <a:cubicBezTo>
                    <a:pt x="1156" y="203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0" name="Google Shape;18760;p26"/>
            <p:cNvSpPr/>
            <p:nvPr/>
          </p:nvSpPr>
          <p:spPr>
            <a:xfrm>
              <a:off x="6366250" y="21795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2"/>
                  </a:moveTo>
                  <a:cubicBezTo>
                    <a:pt x="72" y="964"/>
                    <a:pt x="49" y="941"/>
                    <a:pt x="37" y="905"/>
                  </a:cubicBezTo>
                  <a:cubicBezTo>
                    <a:pt x="1" y="703"/>
                    <a:pt x="72" y="500"/>
                    <a:pt x="227" y="369"/>
                  </a:cubicBezTo>
                  <a:cubicBezTo>
                    <a:pt x="406" y="167"/>
                    <a:pt x="620" y="0"/>
                    <a:pt x="906" y="83"/>
                  </a:cubicBezTo>
                  <a:cubicBezTo>
                    <a:pt x="1561" y="262"/>
                    <a:pt x="1453" y="869"/>
                    <a:pt x="1168" y="1203"/>
                  </a:cubicBezTo>
                  <a:cubicBezTo>
                    <a:pt x="1037" y="1345"/>
                    <a:pt x="882" y="1512"/>
                    <a:pt x="632" y="1500"/>
                  </a:cubicBezTo>
                  <a:cubicBezTo>
                    <a:pt x="346" y="1500"/>
                    <a:pt x="108" y="1286"/>
                    <a:pt x="72" y="10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1" name="Google Shape;18761;p26"/>
            <p:cNvSpPr/>
            <p:nvPr/>
          </p:nvSpPr>
          <p:spPr>
            <a:xfrm>
              <a:off x="6282025" y="208937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65"/>
                    <a:pt x="36" y="941"/>
                    <a:pt x="24" y="905"/>
                  </a:cubicBezTo>
                  <a:cubicBezTo>
                    <a:pt x="0" y="703"/>
                    <a:pt x="72" y="501"/>
                    <a:pt x="227" y="370"/>
                  </a:cubicBezTo>
                  <a:cubicBezTo>
                    <a:pt x="405" y="167"/>
                    <a:pt x="608" y="0"/>
                    <a:pt x="905" y="84"/>
                  </a:cubicBezTo>
                  <a:cubicBezTo>
                    <a:pt x="1560" y="262"/>
                    <a:pt x="1453" y="870"/>
                    <a:pt x="1155" y="1203"/>
                  </a:cubicBezTo>
                  <a:cubicBezTo>
                    <a:pt x="1024" y="1346"/>
                    <a:pt x="882" y="1513"/>
                    <a:pt x="620" y="1501"/>
                  </a:cubicBezTo>
                  <a:cubicBezTo>
                    <a:pt x="334" y="1501"/>
                    <a:pt x="96" y="1286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2" name="Google Shape;18762;p26"/>
            <p:cNvSpPr/>
            <p:nvPr/>
          </p:nvSpPr>
          <p:spPr>
            <a:xfrm>
              <a:off x="6471925" y="2247125"/>
              <a:ext cx="55975" cy="53900"/>
            </a:xfrm>
            <a:custGeom>
              <a:avLst/>
              <a:gdLst/>
              <a:ahLst/>
              <a:cxnLst/>
              <a:rect l="l" t="t" r="r" b="b"/>
              <a:pathLst>
                <a:path w="2239" h="2156" extrusionOk="0">
                  <a:moveTo>
                    <a:pt x="132" y="1430"/>
                  </a:moveTo>
                  <a:cubicBezTo>
                    <a:pt x="120" y="1382"/>
                    <a:pt x="96" y="1334"/>
                    <a:pt x="72" y="1287"/>
                  </a:cubicBezTo>
                  <a:cubicBezTo>
                    <a:pt x="1" y="989"/>
                    <a:pt x="155" y="739"/>
                    <a:pt x="346" y="525"/>
                  </a:cubicBezTo>
                  <a:cubicBezTo>
                    <a:pt x="608" y="239"/>
                    <a:pt x="906" y="1"/>
                    <a:pt x="1322" y="120"/>
                  </a:cubicBezTo>
                  <a:cubicBezTo>
                    <a:pt x="2239" y="382"/>
                    <a:pt x="2096" y="1239"/>
                    <a:pt x="1679" y="1703"/>
                  </a:cubicBezTo>
                  <a:cubicBezTo>
                    <a:pt x="1489" y="1918"/>
                    <a:pt x="1287" y="2156"/>
                    <a:pt x="917" y="2132"/>
                  </a:cubicBezTo>
                  <a:cubicBezTo>
                    <a:pt x="429" y="2108"/>
                    <a:pt x="203" y="1799"/>
                    <a:pt x="132" y="14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3" name="Google Shape;18763;p26"/>
            <p:cNvSpPr/>
            <p:nvPr/>
          </p:nvSpPr>
          <p:spPr>
            <a:xfrm>
              <a:off x="6218925" y="178962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48" y="334"/>
                    <a:pt x="155" y="251"/>
                  </a:cubicBezTo>
                  <a:cubicBezTo>
                    <a:pt x="274" y="120"/>
                    <a:pt x="417" y="1"/>
                    <a:pt x="619" y="60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13"/>
                    <a:pt x="429" y="1013"/>
                  </a:cubicBezTo>
                  <a:cubicBezTo>
                    <a:pt x="238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4" name="Google Shape;18764;p26"/>
            <p:cNvSpPr/>
            <p:nvPr/>
          </p:nvSpPr>
          <p:spPr>
            <a:xfrm>
              <a:off x="6112950" y="1862275"/>
              <a:ext cx="26525" cy="25600"/>
            </a:xfrm>
            <a:custGeom>
              <a:avLst/>
              <a:gdLst/>
              <a:ahLst/>
              <a:cxnLst/>
              <a:rect l="l" t="t" r="r" b="b"/>
              <a:pathLst>
                <a:path w="1061" h="1024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76"/>
                    <a:pt x="48" y="333"/>
                    <a:pt x="155" y="250"/>
                  </a:cubicBezTo>
                  <a:cubicBezTo>
                    <a:pt x="275" y="119"/>
                    <a:pt x="417" y="0"/>
                    <a:pt x="620" y="60"/>
                  </a:cubicBezTo>
                  <a:cubicBezTo>
                    <a:pt x="1060" y="179"/>
                    <a:pt x="977" y="583"/>
                    <a:pt x="787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39" y="1024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5" name="Google Shape;18765;p26"/>
            <p:cNvSpPr/>
            <p:nvPr/>
          </p:nvSpPr>
          <p:spPr>
            <a:xfrm>
              <a:off x="7100275" y="2433475"/>
              <a:ext cx="216725" cy="187250"/>
            </a:xfrm>
            <a:custGeom>
              <a:avLst/>
              <a:gdLst/>
              <a:ahLst/>
              <a:cxnLst/>
              <a:rect l="l" t="t" r="r" b="b"/>
              <a:pathLst>
                <a:path w="8669" h="7490" extrusionOk="0">
                  <a:moveTo>
                    <a:pt x="2382" y="595"/>
                  </a:moveTo>
                  <a:cubicBezTo>
                    <a:pt x="3299" y="0"/>
                    <a:pt x="4085" y="131"/>
                    <a:pt x="4954" y="179"/>
                  </a:cubicBezTo>
                  <a:cubicBezTo>
                    <a:pt x="6109" y="250"/>
                    <a:pt x="7228" y="155"/>
                    <a:pt x="8014" y="1298"/>
                  </a:cubicBezTo>
                  <a:cubicBezTo>
                    <a:pt x="8668" y="2238"/>
                    <a:pt x="8252" y="3370"/>
                    <a:pt x="8049" y="4513"/>
                  </a:cubicBezTo>
                  <a:cubicBezTo>
                    <a:pt x="7764" y="6156"/>
                    <a:pt x="6454" y="7489"/>
                    <a:pt x="3966" y="7108"/>
                  </a:cubicBezTo>
                  <a:cubicBezTo>
                    <a:pt x="1441" y="6727"/>
                    <a:pt x="1" y="5334"/>
                    <a:pt x="632" y="3167"/>
                  </a:cubicBezTo>
                  <a:cubicBezTo>
                    <a:pt x="679" y="3024"/>
                    <a:pt x="644" y="2858"/>
                    <a:pt x="691" y="2703"/>
                  </a:cubicBezTo>
                  <a:cubicBezTo>
                    <a:pt x="918" y="1786"/>
                    <a:pt x="1620" y="1107"/>
                    <a:pt x="2382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6" name="Google Shape;18766;p26"/>
            <p:cNvSpPr/>
            <p:nvPr/>
          </p:nvSpPr>
          <p:spPr>
            <a:xfrm>
              <a:off x="7038375" y="2500425"/>
              <a:ext cx="39300" cy="44675"/>
            </a:xfrm>
            <a:custGeom>
              <a:avLst/>
              <a:gdLst/>
              <a:ahLst/>
              <a:cxnLst/>
              <a:rect l="l" t="t" r="r" b="b"/>
              <a:pathLst>
                <a:path w="1572" h="1787" extrusionOk="0">
                  <a:moveTo>
                    <a:pt x="810" y="1715"/>
                  </a:moveTo>
                  <a:cubicBezTo>
                    <a:pt x="762" y="1715"/>
                    <a:pt x="727" y="1715"/>
                    <a:pt x="691" y="1715"/>
                  </a:cubicBezTo>
                  <a:cubicBezTo>
                    <a:pt x="476" y="1680"/>
                    <a:pt x="310" y="1537"/>
                    <a:pt x="226" y="1346"/>
                  </a:cubicBezTo>
                  <a:cubicBezTo>
                    <a:pt x="95" y="1096"/>
                    <a:pt x="0" y="834"/>
                    <a:pt x="179" y="572"/>
                  </a:cubicBezTo>
                  <a:cubicBezTo>
                    <a:pt x="584" y="1"/>
                    <a:pt x="1143" y="311"/>
                    <a:pt x="1369" y="703"/>
                  </a:cubicBezTo>
                  <a:cubicBezTo>
                    <a:pt x="1477" y="894"/>
                    <a:pt x="1572" y="1084"/>
                    <a:pt x="1489" y="1334"/>
                  </a:cubicBezTo>
                  <a:cubicBezTo>
                    <a:pt x="1393" y="1620"/>
                    <a:pt x="1096" y="1787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7" name="Google Shape;18767;p26"/>
            <p:cNvSpPr/>
            <p:nvPr/>
          </p:nvSpPr>
          <p:spPr>
            <a:xfrm>
              <a:off x="7072600" y="2320350"/>
              <a:ext cx="39325" cy="44975"/>
            </a:xfrm>
            <a:custGeom>
              <a:avLst/>
              <a:gdLst/>
              <a:ahLst/>
              <a:cxnLst/>
              <a:rect l="l" t="t" r="r" b="b"/>
              <a:pathLst>
                <a:path w="1573" h="1799" extrusionOk="0">
                  <a:moveTo>
                    <a:pt x="810" y="1727"/>
                  </a:moveTo>
                  <a:cubicBezTo>
                    <a:pt x="762" y="1727"/>
                    <a:pt x="727" y="1727"/>
                    <a:pt x="679" y="1727"/>
                  </a:cubicBezTo>
                  <a:cubicBezTo>
                    <a:pt x="477" y="1679"/>
                    <a:pt x="310" y="1549"/>
                    <a:pt x="227" y="1346"/>
                  </a:cubicBezTo>
                  <a:cubicBezTo>
                    <a:pt x="96" y="1108"/>
                    <a:pt x="0" y="846"/>
                    <a:pt x="179" y="584"/>
                  </a:cubicBezTo>
                  <a:cubicBezTo>
                    <a:pt x="584" y="1"/>
                    <a:pt x="1143" y="310"/>
                    <a:pt x="1370" y="715"/>
                  </a:cubicBezTo>
                  <a:cubicBezTo>
                    <a:pt x="1477" y="894"/>
                    <a:pt x="1572" y="1096"/>
                    <a:pt x="1489" y="1346"/>
                  </a:cubicBezTo>
                  <a:cubicBezTo>
                    <a:pt x="1393" y="1632"/>
                    <a:pt x="1096" y="1799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8" name="Google Shape;18768;p26"/>
            <p:cNvSpPr/>
            <p:nvPr/>
          </p:nvSpPr>
          <p:spPr>
            <a:xfrm>
              <a:off x="6906500" y="2448950"/>
              <a:ext cx="69675" cy="78000"/>
            </a:xfrm>
            <a:custGeom>
              <a:avLst/>
              <a:gdLst/>
              <a:ahLst/>
              <a:cxnLst/>
              <a:rect l="l" t="t" r="r" b="b"/>
              <a:pathLst>
                <a:path w="2787" h="3120" extrusionOk="0">
                  <a:moveTo>
                    <a:pt x="1430" y="3048"/>
                  </a:moveTo>
                  <a:cubicBezTo>
                    <a:pt x="1358" y="3036"/>
                    <a:pt x="1287" y="3060"/>
                    <a:pt x="1215" y="3048"/>
                  </a:cubicBezTo>
                  <a:cubicBezTo>
                    <a:pt x="834" y="3012"/>
                    <a:pt x="584" y="2715"/>
                    <a:pt x="406" y="2381"/>
                  </a:cubicBezTo>
                  <a:cubicBezTo>
                    <a:pt x="167" y="1953"/>
                    <a:pt x="1" y="1488"/>
                    <a:pt x="322" y="1024"/>
                  </a:cubicBezTo>
                  <a:cubicBezTo>
                    <a:pt x="1037" y="0"/>
                    <a:pt x="2025" y="560"/>
                    <a:pt x="2418" y="1250"/>
                  </a:cubicBezTo>
                  <a:cubicBezTo>
                    <a:pt x="2608" y="1584"/>
                    <a:pt x="2787" y="1929"/>
                    <a:pt x="2620" y="2370"/>
                  </a:cubicBezTo>
                  <a:cubicBezTo>
                    <a:pt x="2406" y="2977"/>
                    <a:pt x="1918" y="3120"/>
                    <a:pt x="1430" y="30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69" name="Google Shape;18769;p26"/>
            <p:cNvSpPr/>
            <p:nvPr/>
          </p:nvSpPr>
          <p:spPr>
            <a:xfrm>
              <a:off x="7062475" y="2406675"/>
              <a:ext cx="39625" cy="44975"/>
            </a:xfrm>
            <a:custGeom>
              <a:avLst/>
              <a:gdLst/>
              <a:ahLst/>
              <a:cxnLst/>
              <a:rect l="l" t="t" r="r" b="b"/>
              <a:pathLst>
                <a:path w="1585" h="1799" extrusionOk="0">
                  <a:moveTo>
                    <a:pt x="810" y="1727"/>
                  </a:moveTo>
                  <a:lnTo>
                    <a:pt x="691" y="1727"/>
                  </a:lnTo>
                  <a:cubicBezTo>
                    <a:pt x="489" y="1679"/>
                    <a:pt x="310" y="1548"/>
                    <a:pt x="239" y="1346"/>
                  </a:cubicBezTo>
                  <a:cubicBezTo>
                    <a:pt x="96" y="1108"/>
                    <a:pt x="1" y="846"/>
                    <a:pt x="179" y="584"/>
                  </a:cubicBezTo>
                  <a:cubicBezTo>
                    <a:pt x="584" y="1"/>
                    <a:pt x="1144" y="322"/>
                    <a:pt x="1370" y="715"/>
                  </a:cubicBezTo>
                  <a:cubicBezTo>
                    <a:pt x="1477" y="893"/>
                    <a:pt x="1584" y="1096"/>
                    <a:pt x="1489" y="1346"/>
                  </a:cubicBezTo>
                  <a:cubicBezTo>
                    <a:pt x="1406" y="1632"/>
                    <a:pt x="1108" y="1798"/>
                    <a:pt x="810" y="1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0" name="Google Shape;18770;p26"/>
            <p:cNvSpPr/>
            <p:nvPr/>
          </p:nvSpPr>
          <p:spPr>
            <a:xfrm>
              <a:off x="7145225" y="2324825"/>
              <a:ext cx="39325" cy="44675"/>
            </a:xfrm>
            <a:custGeom>
              <a:avLst/>
              <a:gdLst/>
              <a:ahLst/>
              <a:cxnLst/>
              <a:rect l="l" t="t" r="r" b="b"/>
              <a:pathLst>
                <a:path w="1573" h="1787" extrusionOk="0">
                  <a:moveTo>
                    <a:pt x="810" y="1715"/>
                  </a:moveTo>
                  <a:cubicBezTo>
                    <a:pt x="763" y="1715"/>
                    <a:pt x="727" y="1727"/>
                    <a:pt x="679" y="1715"/>
                  </a:cubicBezTo>
                  <a:cubicBezTo>
                    <a:pt x="477" y="1679"/>
                    <a:pt x="310" y="1536"/>
                    <a:pt x="227" y="1346"/>
                  </a:cubicBezTo>
                  <a:cubicBezTo>
                    <a:pt x="96" y="1096"/>
                    <a:pt x="1" y="834"/>
                    <a:pt x="179" y="572"/>
                  </a:cubicBezTo>
                  <a:cubicBezTo>
                    <a:pt x="584" y="0"/>
                    <a:pt x="1144" y="310"/>
                    <a:pt x="1370" y="703"/>
                  </a:cubicBezTo>
                  <a:cubicBezTo>
                    <a:pt x="1477" y="893"/>
                    <a:pt x="1572" y="1084"/>
                    <a:pt x="1489" y="1334"/>
                  </a:cubicBezTo>
                  <a:cubicBezTo>
                    <a:pt x="1394" y="1620"/>
                    <a:pt x="1096" y="1786"/>
                    <a:pt x="810" y="1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1" name="Google Shape;18771;p26"/>
            <p:cNvSpPr/>
            <p:nvPr/>
          </p:nvSpPr>
          <p:spPr>
            <a:xfrm>
              <a:off x="7149700" y="2257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20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19" y="60"/>
                  </a:cubicBezTo>
                  <a:cubicBezTo>
                    <a:pt x="762" y="0"/>
                    <a:pt x="917" y="24"/>
                    <a:pt x="1048" y="108"/>
                  </a:cubicBezTo>
                  <a:cubicBezTo>
                    <a:pt x="1203" y="227"/>
                    <a:pt x="1250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2" name="Google Shape;18772;p26"/>
            <p:cNvSpPr/>
            <p:nvPr/>
          </p:nvSpPr>
          <p:spPr>
            <a:xfrm>
              <a:off x="7061875" y="2237900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79"/>
                    <a:pt x="1120" y="703"/>
                  </a:cubicBezTo>
                  <a:cubicBezTo>
                    <a:pt x="1060" y="822"/>
                    <a:pt x="930" y="906"/>
                    <a:pt x="787" y="917"/>
                  </a:cubicBezTo>
                  <a:cubicBezTo>
                    <a:pt x="608" y="953"/>
                    <a:pt x="418" y="965"/>
                    <a:pt x="287" y="787"/>
                  </a:cubicBezTo>
                  <a:cubicBezTo>
                    <a:pt x="1" y="417"/>
                    <a:pt x="310" y="120"/>
                    <a:pt x="608" y="60"/>
                  </a:cubicBezTo>
                  <a:cubicBezTo>
                    <a:pt x="751" y="1"/>
                    <a:pt x="918" y="25"/>
                    <a:pt x="1037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3" name="Google Shape;18773;p26"/>
            <p:cNvSpPr/>
            <p:nvPr/>
          </p:nvSpPr>
          <p:spPr>
            <a:xfrm>
              <a:off x="7055325" y="2095025"/>
              <a:ext cx="31300" cy="23850"/>
            </a:xfrm>
            <a:custGeom>
              <a:avLst/>
              <a:gdLst/>
              <a:ahLst/>
              <a:cxnLst/>
              <a:rect l="l" t="t" r="r" b="b"/>
              <a:pathLst>
                <a:path w="1252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61" y="822"/>
                    <a:pt x="930" y="906"/>
                    <a:pt x="787" y="917"/>
                  </a:cubicBezTo>
                  <a:cubicBezTo>
                    <a:pt x="608" y="953"/>
                    <a:pt x="418" y="953"/>
                    <a:pt x="287" y="787"/>
                  </a:cubicBezTo>
                  <a:cubicBezTo>
                    <a:pt x="1" y="417"/>
                    <a:pt x="322" y="120"/>
                    <a:pt x="620" y="48"/>
                  </a:cubicBezTo>
                  <a:cubicBezTo>
                    <a:pt x="763" y="1"/>
                    <a:pt x="918" y="25"/>
                    <a:pt x="1049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4" name="Google Shape;18774;p26"/>
            <p:cNvSpPr/>
            <p:nvPr/>
          </p:nvSpPr>
          <p:spPr>
            <a:xfrm>
              <a:off x="6967825" y="2111100"/>
              <a:ext cx="31575" cy="24150"/>
            </a:xfrm>
            <a:custGeom>
              <a:avLst/>
              <a:gdLst/>
              <a:ahLst/>
              <a:cxnLst/>
              <a:rect l="l" t="t" r="r" b="b"/>
              <a:pathLst>
                <a:path w="1263" h="966" extrusionOk="0">
                  <a:moveTo>
                    <a:pt x="1143" y="620"/>
                  </a:moveTo>
                  <a:cubicBezTo>
                    <a:pt x="1132" y="644"/>
                    <a:pt x="1132" y="667"/>
                    <a:pt x="1120" y="703"/>
                  </a:cubicBezTo>
                  <a:cubicBezTo>
                    <a:pt x="1060" y="822"/>
                    <a:pt x="929" y="906"/>
                    <a:pt x="786" y="917"/>
                  </a:cubicBezTo>
                  <a:cubicBezTo>
                    <a:pt x="608" y="953"/>
                    <a:pt x="417" y="965"/>
                    <a:pt x="286" y="786"/>
                  </a:cubicBezTo>
                  <a:cubicBezTo>
                    <a:pt x="0" y="417"/>
                    <a:pt x="310" y="120"/>
                    <a:pt x="620" y="48"/>
                  </a:cubicBezTo>
                  <a:cubicBezTo>
                    <a:pt x="762" y="1"/>
                    <a:pt x="917" y="13"/>
                    <a:pt x="1036" y="108"/>
                  </a:cubicBezTo>
                  <a:cubicBezTo>
                    <a:pt x="1215" y="215"/>
                    <a:pt x="1263" y="453"/>
                    <a:pt x="1143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5" name="Google Shape;18775;p26"/>
            <p:cNvSpPr/>
            <p:nvPr/>
          </p:nvSpPr>
          <p:spPr>
            <a:xfrm>
              <a:off x="7001450" y="2447750"/>
              <a:ext cx="31275" cy="23850"/>
            </a:xfrm>
            <a:custGeom>
              <a:avLst/>
              <a:gdLst/>
              <a:ahLst/>
              <a:cxnLst/>
              <a:rect l="l" t="t" r="r" b="b"/>
              <a:pathLst>
                <a:path w="1251" h="954" extrusionOk="0">
                  <a:moveTo>
                    <a:pt x="1144" y="620"/>
                  </a:moveTo>
                  <a:cubicBezTo>
                    <a:pt x="1132" y="644"/>
                    <a:pt x="1132" y="667"/>
                    <a:pt x="1120" y="691"/>
                  </a:cubicBezTo>
                  <a:cubicBezTo>
                    <a:pt x="1049" y="822"/>
                    <a:pt x="930" y="905"/>
                    <a:pt x="787" y="917"/>
                  </a:cubicBezTo>
                  <a:cubicBezTo>
                    <a:pt x="596" y="953"/>
                    <a:pt x="418" y="953"/>
                    <a:pt x="287" y="786"/>
                  </a:cubicBezTo>
                  <a:cubicBezTo>
                    <a:pt x="1" y="417"/>
                    <a:pt x="310" y="120"/>
                    <a:pt x="608" y="48"/>
                  </a:cubicBezTo>
                  <a:cubicBezTo>
                    <a:pt x="751" y="1"/>
                    <a:pt x="906" y="24"/>
                    <a:pt x="1037" y="108"/>
                  </a:cubicBezTo>
                  <a:cubicBezTo>
                    <a:pt x="1203" y="227"/>
                    <a:pt x="1251" y="441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6" name="Google Shape;18776;p26"/>
            <p:cNvSpPr/>
            <p:nvPr/>
          </p:nvSpPr>
          <p:spPr>
            <a:xfrm>
              <a:off x="6843400" y="2456375"/>
              <a:ext cx="31275" cy="24150"/>
            </a:xfrm>
            <a:custGeom>
              <a:avLst/>
              <a:gdLst/>
              <a:ahLst/>
              <a:cxnLst/>
              <a:rect l="l" t="t" r="r" b="b"/>
              <a:pathLst>
                <a:path w="1251" h="966" extrusionOk="0">
                  <a:moveTo>
                    <a:pt x="1144" y="620"/>
                  </a:moveTo>
                  <a:cubicBezTo>
                    <a:pt x="1132" y="644"/>
                    <a:pt x="1132" y="680"/>
                    <a:pt x="1120" y="703"/>
                  </a:cubicBezTo>
                  <a:cubicBezTo>
                    <a:pt x="1048" y="822"/>
                    <a:pt x="929" y="906"/>
                    <a:pt x="786" y="918"/>
                  </a:cubicBezTo>
                  <a:cubicBezTo>
                    <a:pt x="596" y="953"/>
                    <a:pt x="417" y="965"/>
                    <a:pt x="286" y="799"/>
                  </a:cubicBezTo>
                  <a:cubicBezTo>
                    <a:pt x="1" y="418"/>
                    <a:pt x="310" y="120"/>
                    <a:pt x="608" y="60"/>
                  </a:cubicBezTo>
                  <a:cubicBezTo>
                    <a:pt x="751" y="1"/>
                    <a:pt x="917" y="25"/>
                    <a:pt x="1036" y="108"/>
                  </a:cubicBezTo>
                  <a:cubicBezTo>
                    <a:pt x="1203" y="227"/>
                    <a:pt x="1251" y="453"/>
                    <a:pt x="1144" y="6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7" name="Google Shape;18777;p26"/>
            <p:cNvSpPr/>
            <p:nvPr/>
          </p:nvSpPr>
          <p:spPr>
            <a:xfrm>
              <a:off x="6720775" y="241085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48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48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8" name="Google Shape;18778;p26"/>
            <p:cNvSpPr/>
            <p:nvPr/>
          </p:nvSpPr>
          <p:spPr>
            <a:xfrm>
              <a:off x="7048500" y="2620400"/>
              <a:ext cx="31275" cy="24125"/>
            </a:xfrm>
            <a:custGeom>
              <a:avLst/>
              <a:gdLst/>
              <a:ahLst/>
              <a:cxnLst/>
              <a:rect l="l" t="t" r="r" b="b"/>
              <a:pathLst>
                <a:path w="1251" h="965" extrusionOk="0">
                  <a:moveTo>
                    <a:pt x="1143" y="619"/>
                  </a:moveTo>
                  <a:cubicBezTo>
                    <a:pt x="1131" y="643"/>
                    <a:pt x="1131" y="679"/>
                    <a:pt x="1119" y="703"/>
                  </a:cubicBezTo>
                  <a:cubicBezTo>
                    <a:pt x="1060" y="822"/>
                    <a:pt x="929" y="905"/>
                    <a:pt x="786" y="917"/>
                  </a:cubicBezTo>
                  <a:cubicBezTo>
                    <a:pt x="607" y="953"/>
                    <a:pt x="417" y="965"/>
                    <a:pt x="286" y="798"/>
                  </a:cubicBezTo>
                  <a:cubicBezTo>
                    <a:pt x="0" y="417"/>
                    <a:pt x="310" y="119"/>
                    <a:pt x="607" y="60"/>
                  </a:cubicBezTo>
                  <a:cubicBezTo>
                    <a:pt x="750" y="0"/>
                    <a:pt x="917" y="24"/>
                    <a:pt x="1036" y="107"/>
                  </a:cubicBezTo>
                  <a:cubicBezTo>
                    <a:pt x="1203" y="226"/>
                    <a:pt x="1250" y="453"/>
                    <a:pt x="1143" y="6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79" name="Google Shape;18779;p26"/>
            <p:cNvSpPr/>
            <p:nvPr/>
          </p:nvSpPr>
          <p:spPr>
            <a:xfrm>
              <a:off x="6482950" y="16080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84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405" y="929"/>
                    <a:pt x="274" y="762"/>
                  </a:cubicBezTo>
                  <a:cubicBezTo>
                    <a:pt x="0" y="405"/>
                    <a:pt x="298" y="119"/>
                    <a:pt x="584" y="60"/>
                  </a:cubicBezTo>
                  <a:cubicBezTo>
                    <a:pt x="726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0" name="Google Shape;18780;p26"/>
            <p:cNvSpPr/>
            <p:nvPr/>
          </p:nvSpPr>
          <p:spPr>
            <a:xfrm>
              <a:off x="6279350" y="1604500"/>
              <a:ext cx="79500" cy="61625"/>
            </a:xfrm>
            <a:custGeom>
              <a:avLst/>
              <a:gdLst/>
              <a:ahLst/>
              <a:cxnLst/>
              <a:rect l="l" t="t" r="r" b="b"/>
              <a:pathLst>
                <a:path w="3180" h="2465" extrusionOk="0">
                  <a:moveTo>
                    <a:pt x="2941" y="1596"/>
                  </a:moveTo>
                  <a:cubicBezTo>
                    <a:pt x="2917" y="1655"/>
                    <a:pt x="2917" y="1727"/>
                    <a:pt x="2882" y="1798"/>
                  </a:cubicBezTo>
                  <a:cubicBezTo>
                    <a:pt x="2739" y="2143"/>
                    <a:pt x="2393" y="2286"/>
                    <a:pt x="2036" y="2358"/>
                  </a:cubicBezTo>
                  <a:cubicBezTo>
                    <a:pt x="1560" y="2441"/>
                    <a:pt x="1084" y="2465"/>
                    <a:pt x="738" y="2036"/>
                  </a:cubicBezTo>
                  <a:cubicBezTo>
                    <a:pt x="0" y="1060"/>
                    <a:pt x="810" y="310"/>
                    <a:pt x="1584" y="143"/>
                  </a:cubicBezTo>
                  <a:cubicBezTo>
                    <a:pt x="1941" y="72"/>
                    <a:pt x="2310" y="0"/>
                    <a:pt x="2679" y="286"/>
                  </a:cubicBezTo>
                  <a:cubicBezTo>
                    <a:pt x="3179" y="667"/>
                    <a:pt x="3167" y="1167"/>
                    <a:pt x="2941" y="1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1" name="Google Shape;18781;p26"/>
            <p:cNvSpPr/>
            <p:nvPr/>
          </p:nvSpPr>
          <p:spPr>
            <a:xfrm>
              <a:off x="6123975" y="1700050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6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4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4" y="60"/>
                  </a:cubicBezTo>
                  <a:cubicBezTo>
                    <a:pt x="727" y="0"/>
                    <a:pt x="881" y="24"/>
                    <a:pt x="1000" y="107"/>
                  </a:cubicBezTo>
                  <a:cubicBezTo>
                    <a:pt x="1155" y="214"/>
                    <a:pt x="1203" y="429"/>
                    <a:pt x="1096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2" name="Google Shape;18782;p26"/>
            <p:cNvSpPr/>
            <p:nvPr/>
          </p:nvSpPr>
          <p:spPr>
            <a:xfrm>
              <a:off x="5987050" y="183965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108" y="595"/>
                  </a:moveTo>
                  <a:cubicBezTo>
                    <a:pt x="1096" y="619"/>
                    <a:pt x="1096" y="643"/>
                    <a:pt x="1084" y="667"/>
                  </a:cubicBezTo>
                  <a:cubicBezTo>
                    <a:pt x="1024" y="786"/>
                    <a:pt x="893" y="869"/>
                    <a:pt x="762" y="881"/>
                  </a:cubicBezTo>
                  <a:cubicBezTo>
                    <a:pt x="584" y="917"/>
                    <a:pt x="405" y="917"/>
                    <a:pt x="274" y="762"/>
                  </a:cubicBezTo>
                  <a:cubicBezTo>
                    <a:pt x="0" y="393"/>
                    <a:pt x="310" y="107"/>
                    <a:pt x="596" y="48"/>
                  </a:cubicBezTo>
                  <a:cubicBezTo>
                    <a:pt x="727" y="0"/>
                    <a:pt x="881" y="12"/>
                    <a:pt x="1000" y="107"/>
                  </a:cubicBezTo>
                  <a:cubicBezTo>
                    <a:pt x="1167" y="214"/>
                    <a:pt x="1203" y="429"/>
                    <a:pt x="1108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3" name="Google Shape;18783;p26"/>
            <p:cNvSpPr/>
            <p:nvPr/>
          </p:nvSpPr>
          <p:spPr>
            <a:xfrm>
              <a:off x="6063250" y="19813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8"/>
                    <a:pt x="1084" y="632"/>
                    <a:pt x="1072" y="655"/>
                  </a:cubicBezTo>
                  <a:cubicBezTo>
                    <a:pt x="1012" y="786"/>
                    <a:pt x="893" y="858"/>
                    <a:pt x="750" y="870"/>
                  </a:cubicBezTo>
                  <a:cubicBezTo>
                    <a:pt x="584" y="905"/>
                    <a:pt x="393" y="917"/>
                    <a:pt x="274" y="751"/>
                  </a:cubicBezTo>
                  <a:cubicBezTo>
                    <a:pt x="0" y="393"/>
                    <a:pt x="298" y="108"/>
                    <a:pt x="584" y="48"/>
                  </a:cubicBezTo>
                  <a:cubicBezTo>
                    <a:pt x="727" y="1"/>
                    <a:pt x="870" y="12"/>
                    <a:pt x="1000" y="96"/>
                  </a:cubicBezTo>
                  <a:cubicBezTo>
                    <a:pt x="1155" y="203"/>
                    <a:pt x="1203" y="417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4" name="Google Shape;18784;p26"/>
            <p:cNvSpPr/>
            <p:nvPr/>
          </p:nvSpPr>
          <p:spPr>
            <a:xfrm>
              <a:off x="5876925" y="1925675"/>
              <a:ext cx="30075" cy="23225"/>
            </a:xfrm>
            <a:custGeom>
              <a:avLst/>
              <a:gdLst/>
              <a:ahLst/>
              <a:cxnLst/>
              <a:rect l="l" t="t" r="r" b="b"/>
              <a:pathLst>
                <a:path w="1203" h="929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50" y="881"/>
                  </a:cubicBezTo>
                  <a:cubicBezTo>
                    <a:pt x="572" y="917"/>
                    <a:pt x="393" y="929"/>
                    <a:pt x="274" y="762"/>
                  </a:cubicBezTo>
                  <a:cubicBezTo>
                    <a:pt x="0" y="393"/>
                    <a:pt x="298" y="119"/>
                    <a:pt x="583" y="48"/>
                  </a:cubicBezTo>
                  <a:cubicBezTo>
                    <a:pt x="726" y="0"/>
                    <a:pt x="869" y="24"/>
                    <a:pt x="988" y="107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5" name="Google Shape;18785;p26"/>
            <p:cNvSpPr/>
            <p:nvPr/>
          </p:nvSpPr>
          <p:spPr>
            <a:xfrm>
              <a:off x="6233500" y="1577400"/>
              <a:ext cx="26225" cy="25625"/>
            </a:xfrm>
            <a:custGeom>
              <a:avLst/>
              <a:gdLst/>
              <a:ahLst/>
              <a:cxnLst/>
              <a:rect l="l" t="t" r="r" b="b"/>
              <a:pathLst>
                <a:path w="1049" h="1025" extrusionOk="0">
                  <a:moveTo>
                    <a:pt x="48" y="691"/>
                  </a:moveTo>
                  <a:cubicBezTo>
                    <a:pt x="48" y="656"/>
                    <a:pt x="25" y="644"/>
                    <a:pt x="25" y="608"/>
                  </a:cubicBezTo>
                  <a:cubicBezTo>
                    <a:pt x="1" y="477"/>
                    <a:pt x="48" y="346"/>
                    <a:pt x="156" y="251"/>
                  </a:cubicBezTo>
                  <a:cubicBezTo>
                    <a:pt x="275" y="120"/>
                    <a:pt x="417" y="1"/>
                    <a:pt x="608" y="60"/>
                  </a:cubicBezTo>
                  <a:cubicBezTo>
                    <a:pt x="1048" y="191"/>
                    <a:pt x="977" y="596"/>
                    <a:pt x="787" y="810"/>
                  </a:cubicBezTo>
                  <a:cubicBezTo>
                    <a:pt x="703" y="941"/>
                    <a:pt x="572" y="1013"/>
                    <a:pt x="429" y="1025"/>
                  </a:cubicBezTo>
                  <a:cubicBezTo>
                    <a:pt x="227" y="1025"/>
                    <a:pt x="60" y="882"/>
                    <a:pt x="48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6" name="Google Shape;18786;p26"/>
            <p:cNvSpPr/>
            <p:nvPr/>
          </p:nvSpPr>
          <p:spPr>
            <a:xfrm>
              <a:off x="6050150" y="1703900"/>
              <a:ext cx="26525" cy="25625"/>
            </a:xfrm>
            <a:custGeom>
              <a:avLst/>
              <a:gdLst/>
              <a:ahLst/>
              <a:cxnLst/>
              <a:rect l="l" t="t" r="r" b="b"/>
              <a:pathLst>
                <a:path w="1061" h="1025" extrusionOk="0">
                  <a:moveTo>
                    <a:pt x="60" y="691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77"/>
                    <a:pt x="60" y="346"/>
                    <a:pt x="155" y="251"/>
                  </a:cubicBezTo>
                  <a:cubicBezTo>
                    <a:pt x="286" y="120"/>
                    <a:pt x="417" y="1"/>
                    <a:pt x="620" y="60"/>
                  </a:cubicBezTo>
                  <a:cubicBezTo>
                    <a:pt x="1060" y="191"/>
                    <a:pt x="989" y="596"/>
                    <a:pt x="786" y="811"/>
                  </a:cubicBezTo>
                  <a:cubicBezTo>
                    <a:pt x="715" y="942"/>
                    <a:pt x="572" y="1013"/>
                    <a:pt x="429" y="1013"/>
                  </a:cubicBezTo>
                  <a:cubicBezTo>
                    <a:pt x="239" y="1025"/>
                    <a:pt x="72" y="882"/>
                    <a:pt x="60" y="6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7" name="Google Shape;18787;p26"/>
            <p:cNvSpPr/>
            <p:nvPr/>
          </p:nvSpPr>
          <p:spPr>
            <a:xfrm>
              <a:off x="6116825" y="2138775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80"/>
                  </a:moveTo>
                  <a:cubicBezTo>
                    <a:pt x="48" y="656"/>
                    <a:pt x="24" y="632"/>
                    <a:pt x="24" y="608"/>
                  </a:cubicBezTo>
                  <a:cubicBezTo>
                    <a:pt x="0" y="465"/>
                    <a:pt x="48" y="334"/>
                    <a:pt x="155" y="251"/>
                  </a:cubicBezTo>
                  <a:cubicBezTo>
                    <a:pt x="274" y="108"/>
                    <a:pt x="405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17" y="1013"/>
                  </a:cubicBezTo>
                  <a:cubicBezTo>
                    <a:pt x="227" y="1013"/>
                    <a:pt x="60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8" name="Google Shape;18788;p26"/>
            <p:cNvSpPr/>
            <p:nvPr/>
          </p:nvSpPr>
          <p:spPr>
            <a:xfrm>
              <a:off x="6371325" y="1477100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36" y="631"/>
                    <a:pt x="24" y="608"/>
                  </a:cubicBezTo>
                  <a:cubicBezTo>
                    <a:pt x="0" y="477"/>
                    <a:pt x="48" y="334"/>
                    <a:pt x="155" y="250"/>
                  </a:cubicBezTo>
                  <a:cubicBezTo>
                    <a:pt x="274" y="108"/>
                    <a:pt x="417" y="0"/>
                    <a:pt x="608" y="60"/>
                  </a:cubicBezTo>
                  <a:cubicBezTo>
                    <a:pt x="1060" y="179"/>
                    <a:pt x="977" y="584"/>
                    <a:pt x="786" y="810"/>
                  </a:cubicBezTo>
                  <a:cubicBezTo>
                    <a:pt x="703" y="929"/>
                    <a:pt x="572" y="1012"/>
                    <a:pt x="429" y="1012"/>
                  </a:cubicBezTo>
                  <a:cubicBezTo>
                    <a:pt x="227" y="1012"/>
                    <a:pt x="72" y="870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89" name="Google Shape;18789;p26"/>
            <p:cNvSpPr/>
            <p:nvPr/>
          </p:nvSpPr>
          <p:spPr>
            <a:xfrm>
              <a:off x="6518075" y="1353575"/>
              <a:ext cx="26500" cy="25325"/>
            </a:xfrm>
            <a:custGeom>
              <a:avLst/>
              <a:gdLst/>
              <a:ahLst/>
              <a:cxnLst/>
              <a:rect l="l" t="t" r="r" b="b"/>
              <a:pathLst>
                <a:path w="1060" h="1013" extrusionOk="0">
                  <a:moveTo>
                    <a:pt x="48" y="679"/>
                  </a:moveTo>
                  <a:cubicBezTo>
                    <a:pt x="48" y="655"/>
                    <a:pt x="24" y="631"/>
                    <a:pt x="24" y="608"/>
                  </a:cubicBezTo>
                  <a:cubicBezTo>
                    <a:pt x="0" y="465"/>
                    <a:pt x="48" y="334"/>
                    <a:pt x="155" y="250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60" y="179"/>
                    <a:pt x="976" y="584"/>
                    <a:pt x="786" y="810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0" name="Google Shape;18790;p26"/>
            <p:cNvSpPr/>
            <p:nvPr/>
          </p:nvSpPr>
          <p:spPr>
            <a:xfrm>
              <a:off x="6218925" y="1433925"/>
              <a:ext cx="26500" cy="25350"/>
            </a:xfrm>
            <a:custGeom>
              <a:avLst/>
              <a:gdLst/>
              <a:ahLst/>
              <a:cxnLst/>
              <a:rect l="l" t="t" r="r" b="b"/>
              <a:pathLst>
                <a:path w="1060" h="1014" extrusionOk="0">
                  <a:moveTo>
                    <a:pt x="48" y="680"/>
                  </a:moveTo>
                  <a:cubicBezTo>
                    <a:pt x="48" y="656"/>
                    <a:pt x="36" y="632"/>
                    <a:pt x="24" y="608"/>
                  </a:cubicBezTo>
                  <a:cubicBezTo>
                    <a:pt x="0" y="465"/>
                    <a:pt x="48" y="334"/>
                    <a:pt x="155" y="239"/>
                  </a:cubicBezTo>
                  <a:cubicBezTo>
                    <a:pt x="274" y="108"/>
                    <a:pt x="417" y="1"/>
                    <a:pt x="608" y="49"/>
                  </a:cubicBezTo>
                  <a:cubicBezTo>
                    <a:pt x="1060" y="180"/>
                    <a:pt x="977" y="584"/>
                    <a:pt x="786" y="811"/>
                  </a:cubicBezTo>
                  <a:cubicBezTo>
                    <a:pt x="703" y="930"/>
                    <a:pt x="572" y="1001"/>
                    <a:pt x="429" y="1013"/>
                  </a:cubicBezTo>
                  <a:cubicBezTo>
                    <a:pt x="227" y="1013"/>
                    <a:pt x="72" y="870"/>
                    <a:pt x="48" y="68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1" name="Google Shape;18791;p26"/>
            <p:cNvSpPr/>
            <p:nvPr/>
          </p:nvSpPr>
          <p:spPr>
            <a:xfrm>
              <a:off x="6149875" y="1563125"/>
              <a:ext cx="26200" cy="25325"/>
            </a:xfrm>
            <a:custGeom>
              <a:avLst/>
              <a:gdLst/>
              <a:ahLst/>
              <a:cxnLst/>
              <a:rect l="l" t="t" r="r" b="b"/>
              <a:pathLst>
                <a:path w="1048" h="1013" extrusionOk="0">
                  <a:moveTo>
                    <a:pt x="48" y="679"/>
                  </a:moveTo>
                  <a:cubicBezTo>
                    <a:pt x="48" y="655"/>
                    <a:pt x="24" y="631"/>
                    <a:pt x="12" y="608"/>
                  </a:cubicBezTo>
                  <a:cubicBezTo>
                    <a:pt x="0" y="465"/>
                    <a:pt x="48" y="334"/>
                    <a:pt x="155" y="238"/>
                  </a:cubicBezTo>
                  <a:cubicBezTo>
                    <a:pt x="274" y="107"/>
                    <a:pt x="405" y="0"/>
                    <a:pt x="607" y="48"/>
                  </a:cubicBezTo>
                  <a:cubicBezTo>
                    <a:pt x="1048" y="179"/>
                    <a:pt x="976" y="584"/>
                    <a:pt x="786" y="798"/>
                  </a:cubicBezTo>
                  <a:cubicBezTo>
                    <a:pt x="703" y="929"/>
                    <a:pt x="560" y="1000"/>
                    <a:pt x="417" y="1012"/>
                  </a:cubicBezTo>
                  <a:cubicBezTo>
                    <a:pt x="226" y="1012"/>
                    <a:pt x="60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2" name="Google Shape;18792;p26"/>
            <p:cNvSpPr/>
            <p:nvPr/>
          </p:nvSpPr>
          <p:spPr>
            <a:xfrm>
              <a:off x="5881075" y="1712850"/>
              <a:ext cx="26525" cy="25325"/>
            </a:xfrm>
            <a:custGeom>
              <a:avLst/>
              <a:gdLst/>
              <a:ahLst/>
              <a:cxnLst/>
              <a:rect l="l" t="t" r="r" b="b"/>
              <a:pathLst>
                <a:path w="1061" h="1013" extrusionOk="0">
                  <a:moveTo>
                    <a:pt x="48" y="679"/>
                  </a:moveTo>
                  <a:cubicBezTo>
                    <a:pt x="48" y="655"/>
                    <a:pt x="36" y="631"/>
                    <a:pt x="25" y="607"/>
                  </a:cubicBezTo>
                  <a:cubicBezTo>
                    <a:pt x="1" y="464"/>
                    <a:pt x="48" y="333"/>
                    <a:pt x="156" y="250"/>
                  </a:cubicBezTo>
                  <a:cubicBezTo>
                    <a:pt x="275" y="107"/>
                    <a:pt x="417" y="0"/>
                    <a:pt x="620" y="48"/>
                  </a:cubicBezTo>
                  <a:cubicBezTo>
                    <a:pt x="1060" y="179"/>
                    <a:pt x="977" y="584"/>
                    <a:pt x="787" y="810"/>
                  </a:cubicBezTo>
                  <a:cubicBezTo>
                    <a:pt x="703" y="929"/>
                    <a:pt x="572" y="1000"/>
                    <a:pt x="429" y="1012"/>
                  </a:cubicBezTo>
                  <a:cubicBezTo>
                    <a:pt x="239" y="1012"/>
                    <a:pt x="72" y="869"/>
                    <a:pt x="48" y="6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3" name="Google Shape;18793;p26"/>
            <p:cNvSpPr/>
            <p:nvPr/>
          </p:nvSpPr>
          <p:spPr>
            <a:xfrm>
              <a:off x="6796075" y="1792600"/>
              <a:ext cx="38725" cy="37850"/>
            </a:xfrm>
            <a:custGeom>
              <a:avLst/>
              <a:gdLst/>
              <a:ahLst/>
              <a:cxnLst/>
              <a:rect l="l" t="t" r="r" b="b"/>
              <a:pathLst>
                <a:path w="1549" h="1514" extrusionOk="0">
                  <a:moveTo>
                    <a:pt x="72" y="1013"/>
                  </a:moveTo>
                  <a:cubicBezTo>
                    <a:pt x="72" y="977"/>
                    <a:pt x="36" y="942"/>
                    <a:pt x="24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5" y="180"/>
                    <a:pt x="608" y="1"/>
                    <a:pt x="905" y="84"/>
                  </a:cubicBezTo>
                  <a:cubicBezTo>
                    <a:pt x="1548" y="275"/>
                    <a:pt x="1453" y="882"/>
                    <a:pt x="1155" y="1204"/>
                  </a:cubicBezTo>
                  <a:cubicBezTo>
                    <a:pt x="1024" y="1358"/>
                    <a:pt x="882" y="1513"/>
                    <a:pt x="620" y="1501"/>
                  </a:cubicBezTo>
                  <a:cubicBezTo>
                    <a:pt x="334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4" name="Google Shape;18794;p26"/>
            <p:cNvSpPr/>
            <p:nvPr/>
          </p:nvSpPr>
          <p:spPr>
            <a:xfrm>
              <a:off x="6271600" y="2272725"/>
              <a:ext cx="39025" cy="37825"/>
            </a:xfrm>
            <a:custGeom>
              <a:avLst/>
              <a:gdLst/>
              <a:ahLst/>
              <a:cxnLst/>
              <a:rect l="l" t="t" r="r" b="b"/>
              <a:pathLst>
                <a:path w="1561" h="1513" extrusionOk="0">
                  <a:moveTo>
                    <a:pt x="72" y="1013"/>
                  </a:moveTo>
                  <a:cubicBezTo>
                    <a:pt x="72" y="977"/>
                    <a:pt x="36" y="941"/>
                    <a:pt x="36" y="906"/>
                  </a:cubicBezTo>
                  <a:cubicBezTo>
                    <a:pt x="1" y="703"/>
                    <a:pt x="72" y="501"/>
                    <a:pt x="227" y="370"/>
                  </a:cubicBezTo>
                  <a:cubicBezTo>
                    <a:pt x="406" y="167"/>
                    <a:pt x="608" y="1"/>
                    <a:pt x="906" y="84"/>
                  </a:cubicBezTo>
                  <a:cubicBezTo>
                    <a:pt x="1560" y="275"/>
                    <a:pt x="1453" y="870"/>
                    <a:pt x="1168" y="1203"/>
                  </a:cubicBezTo>
                  <a:cubicBezTo>
                    <a:pt x="1025" y="1346"/>
                    <a:pt x="882" y="1513"/>
                    <a:pt x="632" y="1501"/>
                  </a:cubicBezTo>
                  <a:cubicBezTo>
                    <a:pt x="346" y="1513"/>
                    <a:pt x="96" y="1299"/>
                    <a:pt x="72" y="10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5" name="Google Shape;18795;p26"/>
            <p:cNvSpPr/>
            <p:nvPr/>
          </p:nvSpPr>
          <p:spPr>
            <a:xfrm>
              <a:off x="6857400" y="1565500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108" y="596"/>
                  </a:moveTo>
                  <a:cubicBezTo>
                    <a:pt x="1096" y="620"/>
                    <a:pt x="1084" y="643"/>
                    <a:pt x="1084" y="667"/>
                  </a:cubicBezTo>
                  <a:cubicBezTo>
                    <a:pt x="1012" y="786"/>
                    <a:pt x="893" y="870"/>
                    <a:pt x="762" y="882"/>
                  </a:cubicBezTo>
                  <a:cubicBezTo>
                    <a:pt x="584" y="917"/>
                    <a:pt x="405" y="917"/>
                    <a:pt x="274" y="763"/>
                  </a:cubicBezTo>
                  <a:cubicBezTo>
                    <a:pt x="0" y="393"/>
                    <a:pt x="298" y="108"/>
                    <a:pt x="596" y="48"/>
                  </a:cubicBezTo>
                  <a:cubicBezTo>
                    <a:pt x="727" y="1"/>
                    <a:pt x="881" y="24"/>
                    <a:pt x="1000" y="108"/>
                  </a:cubicBezTo>
                  <a:cubicBezTo>
                    <a:pt x="1155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6" name="Google Shape;18796;p26"/>
            <p:cNvSpPr/>
            <p:nvPr/>
          </p:nvSpPr>
          <p:spPr>
            <a:xfrm>
              <a:off x="6716000" y="1505375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20"/>
                    <a:pt x="1096" y="643"/>
                    <a:pt x="1084" y="667"/>
                  </a:cubicBezTo>
                  <a:cubicBezTo>
                    <a:pt x="1013" y="786"/>
                    <a:pt x="894" y="870"/>
                    <a:pt x="763" y="882"/>
                  </a:cubicBezTo>
                  <a:cubicBezTo>
                    <a:pt x="584" y="917"/>
                    <a:pt x="406" y="929"/>
                    <a:pt x="275" y="762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7" name="Google Shape;18797;p26"/>
            <p:cNvSpPr/>
            <p:nvPr/>
          </p:nvSpPr>
          <p:spPr>
            <a:xfrm>
              <a:off x="6604975" y="14616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1096" y="596"/>
                  </a:moveTo>
                  <a:cubicBezTo>
                    <a:pt x="1084" y="619"/>
                    <a:pt x="1084" y="655"/>
                    <a:pt x="1072" y="679"/>
                  </a:cubicBezTo>
                  <a:cubicBezTo>
                    <a:pt x="1013" y="798"/>
                    <a:pt x="894" y="869"/>
                    <a:pt x="751" y="881"/>
                  </a:cubicBezTo>
                  <a:cubicBezTo>
                    <a:pt x="584" y="917"/>
                    <a:pt x="394" y="929"/>
                    <a:pt x="275" y="762"/>
                  </a:cubicBezTo>
                  <a:cubicBezTo>
                    <a:pt x="1" y="405"/>
                    <a:pt x="298" y="119"/>
                    <a:pt x="584" y="60"/>
                  </a:cubicBezTo>
                  <a:cubicBezTo>
                    <a:pt x="727" y="0"/>
                    <a:pt x="882" y="24"/>
                    <a:pt x="1001" y="107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8" name="Google Shape;18798;p26"/>
            <p:cNvSpPr/>
            <p:nvPr/>
          </p:nvSpPr>
          <p:spPr>
            <a:xfrm>
              <a:off x="6448125" y="2162000"/>
              <a:ext cx="18475" cy="21750"/>
            </a:xfrm>
            <a:custGeom>
              <a:avLst/>
              <a:gdLst/>
              <a:ahLst/>
              <a:cxnLst/>
              <a:rect l="l" t="t" r="r" b="b"/>
              <a:pathLst>
                <a:path w="739" h="870" extrusionOk="0">
                  <a:moveTo>
                    <a:pt x="381" y="834"/>
                  </a:moveTo>
                  <a:lnTo>
                    <a:pt x="322" y="834"/>
                  </a:lnTo>
                  <a:cubicBezTo>
                    <a:pt x="214" y="822"/>
                    <a:pt x="131" y="751"/>
                    <a:pt x="95" y="655"/>
                  </a:cubicBezTo>
                  <a:cubicBezTo>
                    <a:pt x="12" y="548"/>
                    <a:pt x="0" y="394"/>
                    <a:pt x="72" y="286"/>
                  </a:cubicBezTo>
                  <a:cubicBezTo>
                    <a:pt x="262" y="1"/>
                    <a:pt x="536" y="155"/>
                    <a:pt x="655" y="346"/>
                  </a:cubicBezTo>
                  <a:cubicBezTo>
                    <a:pt x="715" y="429"/>
                    <a:pt x="738" y="548"/>
                    <a:pt x="703" y="655"/>
                  </a:cubicBezTo>
                  <a:cubicBezTo>
                    <a:pt x="667" y="786"/>
                    <a:pt x="524" y="870"/>
                    <a:pt x="381" y="8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799" name="Google Shape;18799;p26"/>
            <p:cNvSpPr/>
            <p:nvPr/>
          </p:nvSpPr>
          <p:spPr>
            <a:xfrm>
              <a:off x="6487700" y="238495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108" y="596"/>
                  </a:moveTo>
                  <a:cubicBezTo>
                    <a:pt x="1096" y="619"/>
                    <a:pt x="1096" y="655"/>
                    <a:pt x="1084" y="679"/>
                  </a:cubicBezTo>
                  <a:cubicBezTo>
                    <a:pt x="1013" y="798"/>
                    <a:pt x="894" y="870"/>
                    <a:pt x="763" y="881"/>
                  </a:cubicBezTo>
                  <a:cubicBezTo>
                    <a:pt x="584" y="917"/>
                    <a:pt x="405" y="929"/>
                    <a:pt x="275" y="762"/>
                  </a:cubicBezTo>
                  <a:cubicBezTo>
                    <a:pt x="1" y="405"/>
                    <a:pt x="298" y="119"/>
                    <a:pt x="596" y="60"/>
                  </a:cubicBezTo>
                  <a:cubicBezTo>
                    <a:pt x="727" y="0"/>
                    <a:pt x="882" y="24"/>
                    <a:pt x="1001" y="108"/>
                  </a:cubicBezTo>
                  <a:cubicBezTo>
                    <a:pt x="1156" y="215"/>
                    <a:pt x="1203" y="441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0" name="Google Shape;18800;p26"/>
            <p:cNvSpPr/>
            <p:nvPr/>
          </p:nvSpPr>
          <p:spPr>
            <a:xfrm>
              <a:off x="6789825" y="1666700"/>
              <a:ext cx="30100" cy="23250"/>
            </a:xfrm>
            <a:custGeom>
              <a:avLst/>
              <a:gdLst/>
              <a:ahLst/>
              <a:cxnLst/>
              <a:rect l="l" t="t" r="r" b="b"/>
              <a:pathLst>
                <a:path w="1204" h="930" extrusionOk="0">
                  <a:moveTo>
                    <a:pt x="1096" y="596"/>
                  </a:moveTo>
                  <a:cubicBezTo>
                    <a:pt x="1096" y="620"/>
                    <a:pt x="1096" y="644"/>
                    <a:pt x="1084" y="667"/>
                  </a:cubicBezTo>
                  <a:cubicBezTo>
                    <a:pt x="1013" y="786"/>
                    <a:pt x="893" y="870"/>
                    <a:pt x="763" y="882"/>
                  </a:cubicBezTo>
                  <a:cubicBezTo>
                    <a:pt x="584" y="917"/>
                    <a:pt x="405" y="929"/>
                    <a:pt x="274" y="763"/>
                  </a:cubicBezTo>
                  <a:cubicBezTo>
                    <a:pt x="1" y="405"/>
                    <a:pt x="298" y="120"/>
                    <a:pt x="584" y="60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1" name="Google Shape;18801;p26"/>
            <p:cNvSpPr/>
            <p:nvPr/>
          </p:nvSpPr>
          <p:spPr>
            <a:xfrm>
              <a:off x="6542475" y="154942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96"/>
                  </a:moveTo>
                  <a:cubicBezTo>
                    <a:pt x="1084" y="608"/>
                    <a:pt x="1084" y="644"/>
                    <a:pt x="1084" y="667"/>
                  </a:cubicBezTo>
                  <a:cubicBezTo>
                    <a:pt x="1012" y="786"/>
                    <a:pt x="893" y="858"/>
                    <a:pt x="762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0" y="394"/>
                    <a:pt x="298" y="108"/>
                    <a:pt x="584" y="48"/>
                  </a:cubicBezTo>
                  <a:cubicBezTo>
                    <a:pt x="727" y="1"/>
                    <a:pt x="881" y="13"/>
                    <a:pt x="1001" y="96"/>
                  </a:cubicBezTo>
                  <a:cubicBezTo>
                    <a:pt x="1155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2" name="Google Shape;18802;p26"/>
            <p:cNvSpPr/>
            <p:nvPr/>
          </p:nvSpPr>
          <p:spPr>
            <a:xfrm>
              <a:off x="6311200" y="1226775"/>
              <a:ext cx="30075" cy="22950"/>
            </a:xfrm>
            <a:custGeom>
              <a:avLst/>
              <a:gdLst/>
              <a:ahLst/>
              <a:cxnLst/>
              <a:rect l="l" t="t" r="r" b="b"/>
              <a:pathLst>
                <a:path w="1203" h="918" extrusionOk="0">
                  <a:moveTo>
                    <a:pt x="1096" y="584"/>
                  </a:moveTo>
                  <a:cubicBezTo>
                    <a:pt x="1084" y="607"/>
                    <a:pt x="1084" y="643"/>
                    <a:pt x="1084" y="667"/>
                  </a:cubicBezTo>
                  <a:cubicBezTo>
                    <a:pt x="1012" y="786"/>
                    <a:pt x="893" y="857"/>
                    <a:pt x="762" y="869"/>
                  </a:cubicBezTo>
                  <a:cubicBezTo>
                    <a:pt x="584" y="905"/>
                    <a:pt x="405" y="917"/>
                    <a:pt x="274" y="750"/>
                  </a:cubicBezTo>
                  <a:cubicBezTo>
                    <a:pt x="0" y="393"/>
                    <a:pt x="298" y="107"/>
                    <a:pt x="584" y="48"/>
                  </a:cubicBezTo>
                  <a:cubicBezTo>
                    <a:pt x="727" y="0"/>
                    <a:pt x="881" y="12"/>
                    <a:pt x="1000" y="96"/>
                  </a:cubicBezTo>
                  <a:cubicBezTo>
                    <a:pt x="1155" y="215"/>
                    <a:pt x="1203" y="429"/>
                    <a:pt x="1096" y="5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3" name="Google Shape;18803;p26"/>
            <p:cNvSpPr/>
            <p:nvPr/>
          </p:nvSpPr>
          <p:spPr>
            <a:xfrm>
              <a:off x="6723150" y="1289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108" y="596"/>
                  </a:moveTo>
                  <a:cubicBezTo>
                    <a:pt x="1096" y="608"/>
                    <a:pt x="1096" y="643"/>
                    <a:pt x="1084" y="667"/>
                  </a:cubicBezTo>
                  <a:cubicBezTo>
                    <a:pt x="1024" y="786"/>
                    <a:pt x="893" y="858"/>
                    <a:pt x="763" y="870"/>
                  </a:cubicBezTo>
                  <a:cubicBezTo>
                    <a:pt x="584" y="905"/>
                    <a:pt x="405" y="917"/>
                    <a:pt x="274" y="751"/>
                  </a:cubicBezTo>
                  <a:cubicBezTo>
                    <a:pt x="1" y="393"/>
                    <a:pt x="310" y="108"/>
                    <a:pt x="596" y="48"/>
                  </a:cubicBezTo>
                  <a:cubicBezTo>
                    <a:pt x="727" y="0"/>
                    <a:pt x="882" y="12"/>
                    <a:pt x="1001" y="96"/>
                  </a:cubicBezTo>
                  <a:cubicBezTo>
                    <a:pt x="1167" y="215"/>
                    <a:pt x="1203" y="429"/>
                    <a:pt x="1108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4" name="Google Shape;18804;p26"/>
            <p:cNvSpPr/>
            <p:nvPr/>
          </p:nvSpPr>
          <p:spPr>
            <a:xfrm>
              <a:off x="5962650" y="1300300"/>
              <a:ext cx="30075" cy="22925"/>
            </a:xfrm>
            <a:custGeom>
              <a:avLst/>
              <a:gdLst/>
              <a:ahLst/>
              <a:cxnLst/>
              <a:rect l="l" t="t" r="r" b="b"/>
              <a:pathLst>
                <a:path w="1203" h="917" extrusionOk="0">
                  <a:moveTo>
                    <a:pt x="1095" y="595"/>
                  </a:moveTo>
                  <a:cubicBezTo>
                    <a:pt x="1084" y="619"/>
                    <a:pt x="1084" y="643"/>
                    <a:pt x="1072" y="667"/>
                  </a:cubicBezTo>
                  <a:cubicBezTo>
                    <a:pt x="1012" y="786"/>
                    <a:pt x="893" y="869"/>
                    <a:pt x="762" y="881"/>
                  </a:cubicBezTo>
                  <a:cubicBezTo>
                    <a:pt x="583" y="905"/>
                    <a:pt x="393" y="917"/>
                    <a:pt x="274" y="750"/>
                  </a:cubicBezTo>
                  <a:cubicBezTo>
                    <a:pt x="0" y="393"/>
                    <a:pt x="298" y="107"/>
                    <a:pt x="583" y="48"/>
                  </a:cubicBezTo>
                  <a:cubicBezTo>
                    <a:pt x="726" y="0"/>
                    <a:pt x="881" y="12"/>
                    <a:pt x="1000" y="95"/>
                  </a:cubicBezTo>
                  <a:cubicBezTo>
                    <a:pt x="1155" y="214"/>
                    <a:pt x="1203" y="429"/>
                    <a:pt x="1095" y="5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5" name="Google Shape;18805;p26"/>
            <p:cNvSpPr/>
            <p:nvPr/>
          </p:nvSpPr>
          <p:spPr>
            <a:xfrm>
              <a:off x="5965925" y="2004850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07" y="36"/>
                    <a:pt x="191" y="0"/>
                    <a:pt x="274" y="24"/>
                  </a:cubicBezTo>
                  <a:cubicBezTo>
                    <a:pt x="464" y="72"/>
                    <a:pt x="429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53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6" name="Google Shape;18806;p26"/>
            <p:cNvSpPr/>
            <p:nvPr/>
          </p:nvSpPr>
          <p:spPr>
            <a:xfrm>
              <a:off x="6070100" y="15473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7"/>
                  </a:cubicBezTo>
                  <a:cubicBezTo>
                    <a:pt x="107" y="36"/>
                    <a:pt x="191" y="0"/>
                    <a:pt x="274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95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7" name="Google Shape;18807;p26"/>
            <p:cNvSpPr/>
            <p:nvPr/>
          </p:nvSpPr>
          <p:spPr>
            <a:xfrm>
              <a:off x="6394825" y="13244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8"/>
                  </a:cubicBezTo>
                  <a:cubicBezTo>
                    <a:pt x="108" y="36"/>
                    <a:pt x="191" y="0"/>
                    <a:pt x="275" y="24"/>
                  </a:cubicBezTo>
                  <a:cubicBezTo>
                    <a:pt x="465" y="72"/>
                    <a:pt x="430" y="251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8" name="Google Shape;18808;p26"/>
            <p:cNvSpPr/>
            <p:nvPr/>
          </p:nvSpPr>
          <p:spPr>
            <a:xfrm>
              <a:off x="6260600" y="17012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75"/>
                    <a:pt x="24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6"/>
                    <a:pt x="203" y="1"/>
                    <a:pt x="274" y="13"/>
                  </a:cubicBezTo>
                  <a:cubicBezTo>
                    <a:pt x="465" y="72"/>
                    <a:pt x="441" y="251"/>
                    <a:pt x="357" y="346"/>
                  </a:cubicBezTo>
                  <a:cubicBezTo>
                    <a:pt x="322" y="406"/>
                    <a:pt x="262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09" name="Google Shape;18809;p26"/>
            <p:cNvSpPr/>
            <p:nvPr/>
          </p:nvSpPr>
          <p:spPr>
            <a:xfrm>
              <a:off x="6388275" y="1584250"/>
              <a:ext cx="11650" cy="11350"/>
            </a:xfrm>
            <a:custGeom>
              <a:avLst/>
              <a:gdLst/>
              <a:ahLst/>
              <a:cxnLst/>
              <a:rect l="l" t="t" r="r" b="b"/>
              <a:pathLst>
                <a:path w="466" h="454" extrusionOk="0">
                  <a:moveTo>
                    <a:pt x="25" y="298"/>
                  </a:moveTo>
                  <a:cubicBezTo>
                    <a:pt x="25" y="286"/>
                    <a:pt x="13" y="274"/>
                    <a:pt x="1" y="263"/>
                  </a:cubicBezTo>
                  <a:cubicBezTo>
                    <a:pt x="1" y="203"/>
                    <a:pt x="13" y="144"/>
                    <a:pt x="61" y="108"/>
                  </a:cubicBezTo>
                  <a:cubicBezTo>
                    <a:pt x="108" y="36"/>
                    <a:pt x="191" y="1"/>
                    <a:pt x="263" y="24"/>
                  </a:cubicBezTo>
                  <a:cubicBezTo>
                    <a:pt x="465" y="72"/>
                    <a:pt x="430" y="263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0" name="Google Shape;18810;p26"/>
            <p:cNvSpPr/>
            <p:nvPr/>
          </p:nvSpPr>
          <p:spPr>
            <a:xfrm>
              <a:off x="6340950" y="17045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86"/>
                  </a:moveTo>
                  <a:cubicBezTo>
                    <a:pt x="25" y="275"/>
                    <a:pt x="13" y="263"/>
                    <a:pt x="13" y="263"/>
                  </a:cubicBezTo>
                  <a:cubicBezTo>
                    <a:pt x="1" y="203"/>
                    <a:pt x="13" y="132"/>
                    <a:pt x="60" y="96"/>
                  </a:cubicBezTo>
                  <a:cubicBezTo>
                    <a:pt x="108" y="25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0" y="394"/>
                    <a:pt x="251" y="429"/>
                    <a:pt x="179" y="441"/>
                  </a:cubicBezTo>
                  <a:cubicBezTo>
                    <a:pt x="96" y="441"/>
                    <a:pt x="25" y="370"/>
                    <a:pt x="25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1" name="Google Shape;18811;p26"/>
            <p:cNvSpPr/>
            <p:nvPr/>
          </p:nvSpPr>
          <p:spPr>
            <a:xfrm>
              <a:off x="5976625" y="16839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20" y="36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2" name="Google Shape;18812;p26"/>
            <p:cNvSpPr/>
            <p:nvPr/>
          </p:nvSpPr>
          <p:spPr>
            <a:xfrm>
              <a:off x="6052525" y="137620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7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29" y="262"/>
                    <a:pt x="346" y="357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3" name="Google Shape;18813;p26"/>
            <p:cNvSpPr/>
            <p:nvPr/>
          </p:nvSpPr>
          <p:spPr>
            <a:xfrm>
              <a:off x="6060575" y="14991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12" y="286"/>
                  </a:moveTo>
                  <a:cubicBezTo>
                    <a:pt x="12" y="274"/>
                    <a:pt x="12" y="262"/>
                    <a:pt x="0" y="262"/>
                  </a:cubicBezTo>
                  <a:cubicBezTo>
                    <a:pt x="0" y="203"/>
                    <a:pt x="12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12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4" name="Google Shape;18814;p26"/>
            <p:cNvSpPr/>
            <p:nvPr/>
          </p:nvSpPr>
          <p:spPr>
            <a:xfrm>
              <a:off x="6012950" y="1536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12" y="263"/>
                    <a:pt x="12" y="251"/>
                  </a:cubicBezTo>
                  <a:cubicBezTo>
                    <a:pt x="0" y="191"/>
                    <a:pt x="24" y="132"/>
                    <a:pt x="72" y="96"/>
                  </a:cubicBezTo>
                  <a:cubicBezTo>
                    <a:pt x="107" y="25"/>
                    <a:pt x="191" y="1"/>
                    <a:pt x="274" y="13"/>
                  </a:cubicBezTo>
                  <a:cubicBezTo>
                    <a:pt x="465" y="72"/>
                    <a:pt x="429" y="251"/>
                    <a:pt x="345" y="346"/>
                  </a:cubicBezTo>
                  <a:cubicBezTo>
                    <a:pt x="310" y="394"/>
                    <a:pt x="250" y="429"/>
                    <a:pt x="191" y="441"/>
                  </a:cubicBezTo>
                  <a:cubicBezTo>
                    <a:pt x="107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5" name="Google Shape;18815;p26"/>
            <p:cNvSpPr/>
            <p:nvPr/>
          </p:nvSpPr>
          <p:spPr>
            <a:xfrm>
              <a:off x="5942700" y="16643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0" y="191"/>
                    <a:pt x="24" y="131"/>
                    <a:pt x="60" y="96"/>
                  </a:cubicBezTo>
                  <a:cubicBezTo>
                    <a:pt x="107" y="24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393"/>
                    <a:pt x="250" y="429"/>
                    <a:pt x="191" y="441"/>
                  </a:cubicBezTo>
                  <a:cubicBezTo>
                    <a:pt x="96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6" name="Google Shape;18816;p26"/>
            <p:cNvSpPr/>
            <p:nvPr/>
          </p:nvSpPr>
          <p:spPr>
            <a:xfrm>
              <a:off x="5962050" y="17152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2" y="274"/>
                    <a:pt x="0" y="262"/>
                  </a:cubicBezTo>
                  <a:cubicBezTo>
                    <a:pt x="0" y="203"/>
                    <a:pt x="12" y="143"/>
                    <a:pt x="60" y="96"/>
                  </a:cubicBezTo>
                  <a:cubicBezTo>
                    <a:pt x="107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81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7" name="Google Shape;18817;p26"/>
            <p:cNvSpPr/>
            <p:nvPr/>
          </p:nvSpPr>
          <p:spPr>
            <a:xfrm>
              <a:off x="6700825" y="12916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1" y="203"/>
                    <a:pt x="24" y="144"/>
                    <a:pt x="60" y="108"/>
                  </a:cubicBezTo>
                  <a:cubicBezTo>
                    <a:pt x="108" y="37"/>
                    <a:pt x="191" y="1"/>
                    <a:pt x="262" y="25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8" name="Google Shape;18818;p26"/>
            <p:cNvSpPr/>
            <p:nvPr/>
          </p:nvSpPr>
          <p:spPr>
            <a:xfrm>
              <a:off x="6597250" y="14503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12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07" y="37"/>
                    <a:pt x="191" y="1"/>
                    <a:pt x="274" y="25"/>
                  </a:cubicBezTo>
                  <a:cubicBezTo>
                    <a:pt x="465" y="72"/>
                    <a:pt x="429" y="251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95" y="441"/>
                    <a:pt x="24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19" name="Google Shape;18819;p26"/>
            <p:cNvSpPr/>
            <p:nvPr/>
          </p:nvSpPr>
          <p:spPr>
            <a:xfrm>
              <a:off x="6541275" y="1426800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3" y="262"/>
                  </a:cubicBezTo>
                  <a:cubicBezTo>
                    <a:pt x="1" y="203"/>
                    <a:pt x="25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41"/>
                    <a:pt x="37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0" name="Google Shape;18820;p26"/>
            <p:cNvSpPr/>
            <p:nvPr/>
          </p:nvSpPr>
          <p:spPr>
            <a:xfrm>
              <a:off x="5958775" y="21069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07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1" name="Google Shape;18821;p26"/>
            <p:cNvSpPr/>
            <p:nvPr/>
          </p:nvSpPr>
          <p:spPr>
            <a:xfrm>
              <a:off x="5814400" y="199680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25" y="298"/>
                  </a:moveTo>
                  <a:cubicBezTo>
                    <a:pt x="13" y="286"/>
                    <a:pt x="13" y="274"/>
                    <a:pt x="13" y="263"/>
                  </a:cubicBezTo>
                  <a:cubicBezTo>
                    <a:pt x="1" y="203"/>
                    <a:pt x="25" y="144"/>
                    <a:pt x="72" y="108"/>
                  </a:cubicBezTo>
                  <a:cubicBezTo>
                    <a:pt x="108" y="36"/>
                    <a:pt x="191" y="1"/>
                    <a:pt x="275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5" y="382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2" name="Google Shape;18822;p26"/>
            <p:cNvSpPr/>
            <p:nvPr/>
          </p:nvSpPr>
          <p:spPr>
            <a:xfrm>
              <a:off x="5864400" y="1532750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7"/>
                  </a:moveTo>
                  <a:cubicBezTo>
                    <a:pt x="13" y="275"/>
                    <a:pt x="13" y="275"/>
                    <a:pt x="1" y="263"/>
                  </a:cubicBezTo>
                  <a:cubicBezTo>
                    <a:pt x="1" y="203"/>
                    <a:pt x="13" y="144"/>
                    <a:pt x="61" y="96"/>
                  </a:cubicBezTo>
                  <a:cubicBezTo>
                    <a:pt x="108" y="37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6"/>
                    <a:pt x="251" y="429"/>
                    <a:pt x="180" y="441"/>
                  </a:cubicBezTo>
                  <a:cubicBezTo>
                    <a:pt x="96" y="441"/>
                    <a:pt x="25" y="382"/>
                    <a:pt x="13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3" name="Google Shape;18823;p26"/>
            <p:cNvSpPr/>
            <p:nvPr/>
          </p:nvSpPr>
          <p:spPr>
            <a:xfrm>
              <a:off x="6159400" y="182147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2" y="275"/>
                    <a:pt x="12" y="263"/>
                    <a:pt x="12" y="251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5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394"/>
                    <a:pt x="250" y="430"/>
                    <a:pt x="179" y="441"/>
                  </a:cubicBezTo>
                  <a:cubicBezTo>
                    <a:pt x="95" y="441"/>
                    <a:pt x="24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4" name="Google Shape;18824;p26"/>
            <p:cNvSpPr/>
            <p:nvPr/>
          </p:nvSpPr>
          <p:spPr>
            <a:xfrm>
              <a:off x="6697850" y="1650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20" y="36"/>
                    <a:pt x="191" y="1"/>
                    <a:pt x="274" y="24"/>
                  </a:cubicBezTo>
                  <a:cubicBezTo>
                    <a:pt x="465" y="84"/>
                    <a:pt x="441" y="263"/>
                    <a:pt x="346" y="358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108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5" name="Google Shape;18825;p26"/>
            <p:cNvSpPr/>
            <p:nvPr/>
          </p:nvSpPr>
          <p:spPr>
            <a:xfrm>
              <a:off x="6809775" y="14247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72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5" y="441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6" name="Google Shape;18826;p26"/>
            <p:cNvSpPr/>
            <p:nvPr/>
          </p:nvSpPr>
          <p:spPr>
            <a:xfrm>
              <a:off x="6621350" y="156610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12" y="274"/>
                    <a:pt x="12" y="262"/>
                    <a:pt x="12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58" y="346"/>
                  </a:cubicBezTo>
                  <a:cubicBezTo>
                    <a:pt x="310" y="393"/>
                    <a:pt x="263" y="429"/>
                    <a:pt x="191" y="441"/>
                  </a:cubicBezTo>
                  <a:cubicBezTo>
                    <a:pt x="108" y="441"/>
                    <a:pt x="24" y="369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7" name="Google Shape;18827;p26"/>
            <p:cNvSpPr/>
            <p:nvPr/>
          </p:nvSpPr>
          <p:spPr>
            <a:xfrm>
              <a:off x="6254050" y="2192950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12" y="299"/>
                  </a:moveTo>
                  <a:cubicBezTo>
                    <a:pt x="12" y="287"/>
                    <a:pt x="12" y="275"/>
                    <a:pt x="0" y="263"/>
                  </a:cubicBezTo>
                  <a:cubicBezTo>
                    <a:pt x="0" y="203"/>
                    <a:pt x="12" y="144"/>
                    <a:pt x="60" y="108"/>
                  </a:cubicBezTo>
                  <a:cubicBezTo>
                    <a:pt x="107" y="37"/>
                    <a:pt x="191" y="1"/>
                    <a:pt x="262" y="25"/>
                  </a:cubicBezTo>
                  <a:cubicBezTo>
                    <a:pt x="465" y="84"/>
                    <a:pt x="429" y="263"/>
                    <a:pt x="346" y="358"/>
                  </a:cubicBezTo>
                  <a:cubicBezTo>
                    <a:pt x="310" y="406"/>
                    <a:pt x="250" y="441"/>
                    <a:pt x="179" y="441"/>
                  </a:cubicBezTo>
                  <a:cubicBezTo>
                    <a:pt x="96" y="453"/>
                    <a:pt x="24" y="382"/>
                    <a:pt x="12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8" name="Google Shape;18828;p26"/>
            <p:cNvSpPr/>
            <p:nvPr/>
          </p:nvSpPr>
          <p:spPr>
            <a:xfrm>
              <a:off x="6035850" y="2247725"/>
              <a:ext cx="11650" cy="11050"/>
            </a:xfrm>
            <a:custGeom>
              <a:avLst/>
              <a:gdLst/>
              <a:ahLst/>
              <a:cxnLst/>
              <a:rect l="l" t="t" r="r" b="b"/>
              <a:pathLst>
                <a:path w="466" h="442" extrusionOk="0">
                  <a:moveTo>
                    <a:pt x="13" y="286"/>
                  </a:moveTo>
                  <a:cubicBezTo>
                    <a:pt x="13" y="274"/>
                    <a:pt x="13" y="274"/>
                    <a:pt x="1" y="263"/>
                  </a:cubicBezTo>
                  <a:cubicBezTo>
                    <a:pt x="1" y="203"/>
                    <a:pt x="13" y="143"/>
                    <a:pt x="61" y="96"/>
                  </a:cubicBezTo>
                  <a:cubicBezTo>
                    <a:pt x="108" y="36"/>
                    <a:pt x="191" y="1"/>
                    <a:pt x="263" y="13"/>
                  </a:cubicBezTo>
                  <a:cubicBezTo>
                    <a:pt x="465" y="72"/>
                    <a:pt x="430" y="251"/>
                    <a:pt x="346" y="346"/>
                  </a:cubicBezTo>
                  <a:cubicBezTo>
                    <a:pt x="311" y="405"/>
                    <a:pt x="251" y="429"/>
                    <a:pt x="180" y="441"/>
                  </a:cubicBezTo>
                  <a:cubicBezTo>
                    <a:pt x="96" y="441"/>
                    <a:pt x="25" y="370"/>
                    <a:pt x="13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29" name="Google Shape;18829;p26"/>
            <p:cNvSpPr/>
            <p:nvPr/>
          </p:nvSpPr>
          <p:spPr>
            <a:xfrm>
              <a:off x="5801000" y="1762550"/>
              <a:ext cx="11650" cy="11325"/>
            </a:xfrm>
            <a:custGeom>
              <a:avLst/>
              <a:gdLst/>
              <a:ahLst/>
              <a:cxnLst/>
              <a:rect l="l" t="t" r="r" b="b"/>
              <a:pathLst>
                <a:path w="466" h="453" extrusionOk="0">
                  <a:moveTo>
                    <a:pt x="13" y="298"/>
                  </a:moveTo>
                  <a:cubicBezTo>
                    <a:pt x="13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84"/>
                    <a:pt x="430" y="262"/>
                    <a:pt x="346" y="358"/>
                  </a:cubicBezTo>
                  <a:cubicBezTo>
                    <a:pt x="311" y="405"/>
                    <a:pt x="251" y="441"/>
                    <a:pt x="180" y="441"/>
                  </a:cubicBezTo>
                  <a:cubicBezTo>
                    <a:pt x="96" y="453"/>
                    <a:pt x="25" y="381"/>
                    <a:pt x="13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0" name="Google Shape;18830;p26"/>
            <p:cNvSpPr/>
            <p:nvPr/>
          </p:nvSpPr>
          <p:spPr>
            <a:xfrm>
              <a:off x="6396625" y="1918225"/>
              <a:ext cx="11625" cy="11325"/>
            </a:xfrm>
            <a:custGeom>
              <a:avLst/>
              <a:gdLst/>
              <a:ahLst/>
              <a:cxnLst/>
              <a:rect l="l" t="t" r="r" b="b"/>
              <a:pathLst>
                <a:path w="465" h="453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2" y="108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5" y="84"/>
                    <a:pt x="441" y="262"/>
                    <a:pt x="346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53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1" name="Google Shape;18831;p26"/>
            <p:cNvSpPr/>
            <p:nvPr/>
          </p:nvSpPr>
          <p:spPr>
            <a:xfrm>
              <a:off x="6450500" y="224327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24" y="274"/>
                    <a:pt x="12" y="262"/>
                  </a:cubicBezTo>
                  <a:cubicBezTo>
                    <a:pt x="0" y="202"/>
                    <a:pt x="24" y="143"/>
                    <a:pt x="72" y="107"/>
                  </a:cubicBezTo>
                  <a:cubicBezTo>
                    <a:pt x="119" y="36"/>
                    <a:pt x="191" y="0"/>
                    <a:pt x="274" y="12"/>
                  </a:cubicBezTo>
                  <a:cubicBezTo>
                    <a:pt x="465" y="71"/>
                    <a:pt x="441" y="250"/>
                    <a:pt x="358" y="345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8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2" name="Google Shape;18832;p26"/>
            <p:cNvSpPr/>
            <p:nvPr/>
          </p:nvSpPr>
          <p:spPr>
            <a:xfrm>
              <a:off x="6924375" y="18661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4" y="298"/>
                  </a:moveTo>
                  <a:cubicBezTo>
                    <a:pt x="24" y="287"/>
                    <a:pt x="12" y="275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7"/>
                    <a:pt x="191" y="1"/>
                    <a:pt x="274" y="25"/>
                  </a:cubicBezTo>
                  <a:cubicBezTo>
                    <a:pt x="464" y="84"/>
                    <a:pt x="441" y="263"/>
                    <a:pt x="345" y="358"/>
                  </a:cubicBezTo>
                  <a:cubicBezTo>
                    <a:pt x="310" y="406"/>
                    <a:pt x="250" y="441"/>
                    <a:pt x="191" y="441"/>
                  </a:cubicBezTo>
                  <a:cubicBezTo>
                    <a:pt x="107" y="453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3" name="Google Shape;18833;p26"/>
            <p:cNvSpPr/>
            <p:nvPr/>
          </p:nvSpPr>
          <p:spPr>
            <a:xfrm>
              <a:off x="6989550" y="2411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13" y="299"/>
                  </a:moveTo>
                  <a:cubicBezTo>
                    <a:pt x="13" y="287"/>
                    <a:pt x="13" y="275"/>
                    <a:pt x="1" y="263"/>
                  </a:cubicBezTo>
                  <a:cubicBezTo>
                    <a:pt x="1" y="203"/>
                    <a:pt x="13" y="144"/>
                    <a:pt x="60" y="108"/>
                  </a:cubicBezTo>
                  <a:cubicBezTo>
                    <a:pt x="108" y="37"/>
                    <a:pt x="191" y="1"/>
                    <a:pt x="263" y="25"/>
                  </a:cubicBezTo>
                  <a:cubicBezTo>
                    <a:pt x="465" y="72"/>
                    <a:pt x="429" y="251"/>
                    <a:pt x="346" y="358"/>
                  </a:cubicBezTo>
                  <a:cubicBezTo>
                    <a:pt x="310" y="406"/>
                    <a:pt x="251" y="441"/>
                    <a:pt x="179" y="441"/>
                  </a:cubicBezTo>
                  <a:cubicBezTo>
                    <a:pt x="96" y="441"/>
                    <a:pt x="24" y="382"/>
                    <a:pt x="13" y="29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4" name="Google Shape;18834;p26"/>
            <p:cNvSpPr/>
            <p:nvPr/>
          </p:nvSpPr>
          <p:spPr>
            <a:xfrm>
              <a:off x="6618075" y="241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3" y="286"/>
                    <a:pt x="13" y="274"/>
                    <a:pt x="13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3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5" name="Google Shape;18835;p26"/>
            <p:cNvSpPr/>
            <p:nvPr/>
          </p:nvSpPr>
          <p:spPr>
            <a:xfrm>
              <a:off x="5918300" y="14238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2" y="274"/>
                    <a:pt x="12" y="262"/>
                  </a:cubicBezTo>
                  <a:cubicBezTo>
                    <a:pt x="0" y="203"/>
                    <a:pt x="24" y="143"/>
                    <a:pt x="71" y="107"/>
                  </a:cubicBezTo>
                  <a:cubicBezTo>
                    <a:pt x="119" y="36"/>
                    <a:pt x="191" y="0"/>
                    <a:pt x="274" y="24"/>
                  </a:cubicBezTo>
                  <a:cubicBezTo>
                    <a:pt x="464" y="72"/>
                    <a:pt x="441" y="250"/>
                    <a:pt x="345" y="357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6" name="Google Shape;18836;p26"/>
            <p:cNvSpPr/>
            <p:nvPr/>
          </p:nvSpPr>
          <p:spPr>
            <a:xfrm>
              <a:off x="5891200" y="12455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12" y="286"/>
                    <a:pt x="12" y="274"/>
                    <a:pt x="12" y="262"/>
                  </a:cubicBezTo>
                  <a:cubicBezTo>
                    <a:pt x="1" y="203"/>
                    <a:pt x="24" y="143"/>
                    <a:pt x="60" y="107"/>
                  </a:cubicBezTo>
                  <a:cubicBezTo>
                    <a:pt x="108" y="36"/>
                    <a:pt x="191" y="0"/>
                    <a:pt x="262" y="12"/>
                  </a:cubicBezTo>
                  <a:cubicBezTo>
                    <a:pt x="465" y="72"/>
                    <a:pt x="429" y="250"/>
                    <a:pt x="346" y="346"/>
                  </a:cubicBezTo>
                  <a:cubicBezTo>
                    <a:pt x="310" y="405"/>
                    <a:pt x="251" y="441"/>
                    <a:pt x="179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7" name="Google Shape;18837;p26"/>
            <p:cNvSpPr/>
            <p:nvPr/>
          </p:nvSpPr>
          <p:spPr>
            <a:xfrm>
              <a:off x="6059075" y="1169925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98"/>
                  </a:moveTo>
                  <a:cubicBezTo>
                    <a:pt x="24" y="286"/>
                    <a:pt x="13" y="274"/>
                    <a:pt x="13" y="262"/>
                  </a:cubicBezTo>
                  <a:cubicBezTo>
                    <a:pt x="1" y="203"/>
                    <a:pt x="24" y="143"/>
                    <a:pt x="72" y="107"/>
                  </a:cubicBezTo>
                  <a:cubicBezTo>
                    <a:pt x="108" y="36"/>
                    <a:pt x="191" y="0"/>
                    <a:pt x="275" y="12"/>
                  </a:cubicBezTo>
                  <a:cubicBezTo>
                    <a:pt x="465" y="72"/>
                    <a:pt x="429" y="250"/>
                    <a:pt x="346" y="345"/>
                  </a:cubicBezTo>
                  <a:cubicBezTo>
                    <a:pt x="310" y="405"/>
                    <a:pt x="251" y="441"/>
                    <a:pt x="191" y="441"/>
                  </a:cubicBezTo>
                  <a:cubicBezTo>
                    <a:pt x="96" y="441"/>
                    <a:pt x="24" y="381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8" name="Google Shape;18838;p26"/>
            <p:cNvSpPr/>
            <p:nvPr/>
          </p:nvSpPr>
          <p:spPr>
            <a:xfrm>
              <a:off x="6148075" y="1241950"/>
              <a:ext cx="11625" cy="11025"/>
            </a:xfrm>
            <a:custGeom>
              <a:avLst/>
              <a:gdLst/>
              <a:ahLst/>
              <a:cxnLst/>
              <a:rect l="l" t="t" r="r" b="b"/>
              <a:pathLst>
                <a:path w="465" h="441" extrusionOk="0">
                  <a:moveTo>
                    <a:pt x="24" y="286"/>
                  </a:moveTo>
                  <a:cubicBezTo>
                    <a:pt x="24" y="274"/>
                    <a:pt x="13" y="262"/>
                    <a:pt x="13" y="250"/>
                  </a:cubicBezTo>
                  <a:cubicBezTo>
                    <a:pt x="1" y="191"/>
                    <a:pt x="24" y="131"/>
                    <a:pt x="72" y="96"/>
                  </a:cubicBezTo>
                  <a:cubicBezTo>
                    <a:pt x="120" y="24"/>
                    <a:pt x="191" y="0"/>
                    <a:pt x="274" y="12"/>
                  </a:cubicBezTo>
                  <a:cubicBezTo>
                    <a:pt x="465" y="72"/>
                    <a:pt x="441" y="250"/>
                    <a:pt x="346" y="346"/>
                  </a:cubicBezTo>
                  <a:cubicBezTo>
                    <a:pt x="310" y="393"/>
                    <a:pt x="251" y="429"/>
                    <a:pt x="191" y="441"/>
                  </a:cubicBezTo>
                  <a:cubicBezTo>
                    <a:pt x="108" y="441"/>
                    <a:pt x="36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39" name="Google Shape;18839;p26"/>
            <p:cNvSpPr/>
            <p:nvPr/>
          </p:nvSpPr>
          <p:spPr>
            <a:xfrm>
              <a:off x="6177550" y="13327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24" y="275"/>
                    <a:pt x="24" y="263"/>
                    <a:pt x="12" y="263"/>
                  </a:cubicBezTo>
                  <a:cubicBezTo>
                    <a:pt x="0" y="203"/>
                    <a:pt x="24" y="144"/>
                    <a:pt x="72" y="96"/>
                  </a:cubicBezTo>
                  <a:cubicBezTo>
                    <a:pt x="119" y="37"/>
                    <a:pt x="191" y="1"/>
                    <a:pt x="274" y="13"/>
                  </a:cubicBezTo>
                  <a:cubicBezTo>
                    <a:pt x="465" y="72"/>
                    <a:pt x="441" y="251"/>
                    <a:pt x="346" y="346"/>
                  </a:cubicBezTo>
                  <a:cubicBezTo>
                    <a:pt x="310" y="406"/>
                    <a:pt x="250" y="429"/>
                    <a:pt x="191" y="441"/>
                  </a:cubicBezTo>
                  <a:cubicBezTo>
                    <a:pt x="108" y="441"/>
                    <a:pt x="36" y="370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0" name="Google Shape;18840;p26"/>
            <p:cNvSpPr/>
            <p:nvPr/>
          </p:nvSpPr>
          <p:spPr>
            <a:xfrm>
              <a:off x="6875250" y="1942025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7"/>
                  </a:moveTo>
                  <a:cubicBezTo>
                    <a:pt x="13" y="275"/>
                    <a:pt x="13" y="275"/>
                    <a:pt x="13" y="263"/>
                  </a:cubicBezTo>
                  <a:cubicBezTo>
                    <a:pt x="1" y="203"/>
                    <a:pt x="24" y="144"/>
                    <a:pt x="72" y="96"/>
                  </a:cubicBezTo>
                  <a:cubicBezTo>
                    <a:pt x="108" y="37"/>
                    <a:pt x="191" y="1"/>
                    <a:pt x="274" y="13"/>
                  </a:cubicBezTo>
                  <a:cubicBezTo>
                    <a:pt x="465" y="72"/>
                    <a:pt x="429" y="251"/>
                    <a:pt x="346" y="346"/>
                  </a:cubicBezTo>
                  <a:cubicBezTo>
                    <a:pt x="310" y="406"/>
                    <a:pt x="251" y="441"/>
                    <a:pt x="191" y="441"/>
                  </a:cubicBezTo>
                  <a:cubicBezTo>
                    <a:pt x="96" y="441"/>
                    <a:pt x="24" y="382"/>
                    <a:pt x="24" y="28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1" name="Google Shape;18841;p26"/>
            <p:cNvSpPr/>
            <p:nvPr/>
          </p:nvSpPr>
          <p:spPr>
            <a:xfrm>
              <a:off x="7286325" y="222540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98"/>
                  </a:moveTo>
                  <a:cubicBezTo>
                    <a:pt x="24" y="286"/>
                    <a:pt x="12" y="274"/>
                    <a:pt x="12" y="263"/>
                  </a:cubicBezTo>
                  <a:cubicBezTo>
                    <a:pt x="0" y="203"/>
                    <a:pt x="24" y="144"/>
                    <a:pt x="72" y="108"/>
                  </a:cubicBezTo>
                  <a:cubicBezTo>
                    <a:pt x="119" y="36"/>
                    <a:pt x="191" y="1"/>
                    <a:pt x="274" y="24"/>
                  </a:cubicBezTo>
                  <a:cubicBezTo>
                    <a:pt x="464" y="72"/>
                    <a:pt x="441" y="251"/>
                    <a:pt x="345" y="358"/>
                  </a:cubicBezTo>
                  <a:cubicBezTo>
                    <a:pt x="310" y="405"/>
                    <a:pt x="250" y="441"/>
                    <a:pt x="191" y="441"/>
                  </a:cubicBezTo>
                  <a:cubicBezTo>
                    <a:pt x="107" y="441"/>
                    <a:pt x="36" y="382"/>
                    <a:pt x="2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2" name="Google Shape;18842;p26"/>
            <p:cNvSpPr/>
            <p:nvPr/>
          </p:nvSpPr>
          <p:spPr>
            <a:xfrm>
              <a:off x="7175875" y="1899175"/>
              <a:ext cx="11650" cy="11025"/>
            </a:xfrm>
            <a:custGeom>
              <a:avLst/>
              <a:gdLst/>
              <a:ahLst/>
              <a:cxnLst/>
              <a:rect l="l" t="t" r="r" b="b"/>
              <a:pathLst>
                <a:path w="466" h="441" extrusionOk="0">
                  <a:moveTo>
                    <a:pt x="25" y="298"/>
                  </a:moveTo>
                  <a:cubicBezTo>
                    <a:pt x="25" y="286"/>
                    <a:pt x="13" y="274"/>
                    <a:pt x="1" y="262"/>
                  </a:cubicBezTo>
                  <a:cubicBezTo>
                    <a:pt x="1" y="203"/>
                    <a:pt x="13" y="143"/>
                    <a:pt x="60" y="108"/>
                  </a:cubicBezTo>
                  <a:cubicBezTo>
                    <a:pt x="108" y="36"/>
                    <a:pt x="191" y="0"/>
                    <a:pt x="263" y="24"/>
                  </a:cubicBezTo>
                  <a:cubicBezTo>
                    <a:pt x="465" y="72"/>
                    <a:pt x="430" y="250"/>
                    <a:pt x="346" y="358"/>
                  </a:cubicBezTo>
                  <a:cubicBezTo>
                    <a:pt x="310" y="405"/>
                    <a:pt x="251" y="441"/>
                    <a:pt x="180" y="441"/>
                  </a:cubicBezTo>
                  <a:cubicBezTo>
                    <a:pt x="96" y="441"/>
                    <a:pt x="25" y="381"/>
                    <a:pt x="25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3" name="Google Shape;18843;p26"/>
            <p:cNvSpPr/>
            <p:nvPr/>
          </p:nvSpPr>
          <p:spPr>
            <a:xfrm>
              <a:off x="6841925" y="2599850"/>
              <a:ext cx="11625" cy="11050"/>
            </a:xfrm>
            <a:custGeom>
              <a:avLst/>
              <a:gdLst/>
              <a:ahLst/>
              <a:cxnLst/>
              <a:rect l="l" t="t" r="r" b="b"/>
              <a:pathLst>
                <a:path w="465" h="442" extrusionOk="0">
                  <a:moveTo>
                    <a:pt x="24" y="286"/>
                  </a:moveTo>
                  <a:cubicBezTo>
                    <a:pt x="24" y="275"/>
                    <a:pt x="12" y="263"/>
                    <a:pt x="12" y="263"/>
                  </a:cubicBezTo>
                  <a:cubicBezTo>
                    <a:pt x="0" y="191"/>
                    <a:pt x="24" y="132"/>
                    <a:pt x="60" y="96"/>
                  </a:cubicBezTo>
                  <a:cubicBezTo>
                    <a:pt x="107" y="24"/>
                    <a:pt x="191" y="1"/>
                    <a:pt x="262" y="13"/>
                  </a:cubicBezTo>
                  <a:cubicBezTo>
                    <a:pt x="464" y="72"/>
                    <a:pt x="429" y="251"/>
                    <a:pt x="345" y="346"/>
                  </a:cubicBezTo>
                  <a:cubicBezTo>
                    <a:pt x="310" y="405"/>
                    <a:pt x="250" y="429"/>
                    <a:pt x="179" y="441"/>
                  </a:cubicBezTo>
                  <a:cubicBezTo>
                    <a:pt x="95" y="441"/>
                    <a:pt x="24" y="370"/>
                    <a:pt x="24" y="28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4" name="Google Shape;18844;p26"/>
            <p:cNvSpPr/>
            <p:nvPr/>
          </p:nvSpPr>
          <p:spPr>
            <a:xfrm>
              <a:off x="6039125" y="1720575"/>
              <a:ext cx="30100" cy="22950"/>
            </a:xfrm>
            <a:custGeom>
              <a:avLst/>
              <a:gdLst/>
              <a:ahLst/>
              <a:cxnLst/>
              <a:rect l="l" t="t" r="r" b="b"/>
              <a:pathLst>
                <a:path w="1204" h="918" extrusionOk="0">
                  <a:moveTo>
                    <a:pt x="1096" y="596"/>
                  </a:moveTo>
                  <a:cubicBezTo>
                    <a:pt x="1084" y="620"/>
                    <a:pt x="1084" y="644"/>
                    <a:pt x="1073" y="667"/>
                  </a:cubicBezTo>
                  <a:cubicBezTo>
                    <a:pt x="1013" y="786"/>
                    <a:pt x="894" y="870"/>
                    <a:pt x="751" y="882"/>
                  </a:cubicBezTo>
                  <a:cubicBezTo>
                    <a:pt x="572" y="917"/>
                    <a:pt x="394" y="917"/>
                    <a:pt x="275" y="763"/>
                  </a:cubicBezTo>
                  <a:cubicBezTo>
                    <a:pt x="1" y="394"/>
                    <a:pt x="299" y="108"/>
                    <a:pt x="584" y="48"/>
                  </a:cubicBezTo>
                  <a:cubicBezTo>
                    <a:pt x="727" y="1"/>
                    <a:pt x="882" y="24"/>
                    <a:pt x="1001" y="108"/>
                  </a:cubicBezTo>
                  <a:cubicBezTo>
                    <a:pt x="1156" y="215"/>
                    <a:pt x="1203" y="429"/>
                    <a:pt x="1096" y="5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5" name="Google Shape;18845;p26"/>
            <p:cNvSpPr/>
            <p:nvPr/>
          </p:nvSpPr>
          <p:spPr>
            <a:xfrm>
              <a:off x="6571650" y="1992625"/>
              <a:ext cx="88125" cy="84275"/>
            </a:xfrm>
            <a:custGeom>
              <a:avLst/>
              <a:gdLst/>
              <a:ahLst/>
              <a:cxnLst/>
              <a:rect l="l" t="t" r="r" b="b"/>
              <a:pathLst>
                <a:path w="3525" h="3371" extrusionOk="0">
                  <a:moveTo>
                    <a:pt x="203" y="2251"/>
                  </a:moveTo>
                  <a:cubicBezTo>
                    <a:pt x="191" y="2168"/>
                    <a:pt x="143" y="2108"/>
                    <a:pt x="119" y="2013"/>
                  </a:cubicBezTo>
                  <a:cubicBezTo>
                    <a:pt x="0" y="1549"/>
                    <a:pt x="250" y="1156"/>
                    <a:pt x="548" y="822"/>
                  </a:cubicBezTo>
                  <a:cubicBezTo>
                    <a:pt x="953" y="382"/>
                    <a:pt x="1417" y="1"/>
                    <a:pt x="2072" y="180"/>
                  </a:cubicBezTo>
                  <a:cubicBezTo>
                    <a:pt x="3524" y="596"/>
                    <a:pt x="3286" y="1942"/>
                    <a:pt x="2643" y="2680"/>
                  </a:cubicBezTo>
                  <a:cubicBezTo>
                    <a:pt x="2346" y="3013"/>
                    <a:pt x="2024" y="3370"/>
                    <a:pt x="1453" y="3359"/>
                  </a:cubicBezTo>
                  <a:cubicBezTo>
                    <a:pt x="667" y="3347"/>
                    <a:pt x="310" y="2847"/>
                    <a:pt x="203" y="22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6" name="Google Shape;18846;p26"/>
            <p:cNvSpPr/>
            <p:nvPr/>
          </p:nvSpPr>
          <p:spPr>
            <a:xfrm>
              <a:off x="6475200" y="2097125"/>
              <a:ext cx="82475" cy="79200"/>
            </a:xfrm>
            <a:custGeom>
              <a:avLst/>
              <a:gdLst/>
              <a:ahLst/>
              <a:cxnLst/>
              <a:rect l="l" t="t" r="r" b="b"/>
              <a:pathLst>
                <a:path w="3299" h="3168" extrusionOk="0">
                  <a:moveTo>
                    <a:pt x="191" y="2107"/>
                  </a:moveTo>
                  <a:cubicBezTo>
                    <a:pt x="179" y="2036"/>
                    <a:pt x="120" y="1965"/>
                    <a:pt x="108" y="1881"/>
                  </a:cubicBezTo>
                  <a:cubicBezTo>
                    <a:pt x="1" y="1453"/>
                    <a:pt x="227" y="1084"/>
                    <a:pt x="513" y="774"/>
                  </a:cubicBezTo>
                  <a:cubicBezTo>
                    <a:pt x="894" y="357"/>
                    <a:pt x="1322" y="0"/>
                    <a:pt x="1941" y="179"/>
                  </a:cubicBezTo>
                  <a:cubicBezTo>
                    <a:pt x="3299" y="560"/>
                    <a:pt x="3084" y="1834"/>
                    <a:pt x="2477" y="2524"/>
                  </a:cubicBezTo>
                  <a:cubicBezTo>
                    <a:pt x="2191" y="2834"/>
                    <a:pt x="1894" y="3167"/>
                    <a:pt x="1358" y="3155"/>
                  </a:cubicBezTo>
                  <a:cubicBezTo>
                    <a:pt x="620" y="3131"/>
                    <a:pt x="286" y="2667"/>
                    <a:pt x="191" y="2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7" name="Google Shape;18847;p26"/>
            <p:cNvSpPr/>
            <p:nvPr/>
          </p:nvSpPr>
          <p:spPr>
            <a:xfrm>
              <a:off x="6504375" y="2046225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19"/>
                  </a:moveTo>
                  <a:cubicBezTo>
                    <a:pt x="572" y="1119"/>
                    <a:pt x="548" y="1119"/>
                    <a:pt x="524" y="1131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17"/>
                  </a:cubicBezTo>
                  <a:cubicBezTo>
                    <a:pt x="310" y="0"/>
                    <a:pt x="715" y="155"/>
                    <a:pt x="893" y="405"/>
                  </a:cubicBezTo>
                  <a:cubicBezTo>
                    <a:pt x="1001" y="512"/>
                    <a:pt x="1048" y="655"/>
                    <a:pt x="1012" y="810"/>
                  </a:cubicBezTo>
                  <a:cubicBezTo>
                    <a:pt x="977" y="1000"/>
                    <a:pt x="798" y="1143"/>
                    <a:pt x="608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8" name="Google Shape;18848;p26"/>
            <p:cNvSpPr/>
            <p:nvPr/>
          </p:nvSpPr>
          <p:spPr>
            <a:xfrm>
              <a:off x="6427875" y="20581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4" y="572"/>
                  </a:moveTo>
                  <a:cubicBezTo>
                    <a:pt x="1144" y="596"/>
                    <a:pt x="1132" y="619"/>
                    <a:pt x="1132" y="655"/>
                  </a:cubicBezTo>
                  <a:cubicBezTo>
                    <a:pt x="1084" y="786"/>
                    <a:pt x="965" y="869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1" y="477"/>
                    <a:pt x="286" y="155"/>
                    <a:pt x="572" y="72"/>
                  </a:cubicBezTo>
                  <a:cubicBezTo>
                    <a:pt x="703" y="0"/>
                    <a:pt x="870" y="12"/>
                    <a:pt x="1001" y="84"/>
                  </a:cubicBezTo>
                  <a:cubicBezTo>
                    <a:pt x="1167" y="179"/>
                    <a:pt x="1239" y="393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49" name="Google Shape;18849;p26"/>
            <p:cNvSpPr/>
            <p:nvPr/>
          </p:nvSpPr>
          <p:spPr>
            <a:xfrm>
              <a:off x="6310000" y="201882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84" y="298"/>
                  </a:moveTo>
                  <a:cubicBezTo>
                    <a:pt x="572" y="310"/>
                    <a:pt x="572" y="322"/>
                    <a:pt x="584" y="334"/>
                  </a:cubicBezTo>
                  <a:cubicBezTo>
                    <a:pt x="548" y="394"/>
                    <a:pt x="489" y="441"/>
                    <a:pt x="417" y="453"/>
                  </a:cubicBezTo>
                  <a:cubicBezTo>
                    <a:pt x="334" y="501"/>
                    <a:pt x="239" y="489"/>
                    <a:pt x="167" y="417"/>
                  </a:cubicBezTo>
                  <a:cubicBezTo>
                    <a:pt x="1" y="239"/>
                    <a:pt x="144" y="84"/>
                    <a:pt x="298" y="36"/>
                  </a:cubicBezTo>
                  <a:cubicBezTo>
                    <a:pt x="358" y="1"/>
                    <a:pt x="441" y="1"/>
                    <a:pt x="513" y="48"/>
                  </a:cubicBezTo>
                  <a:cubicBezTo>
                    <a:pt x="596" y="96"/>
                    <a:pt x="620" y="203"/>
                    <a:pt x="584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0" name="Google Shape;18850;p26"/>
            <p:cNvSpPr/>
            <p:nvPr/>
          </p:nvSpPr>
          <p:spPr>
            <a:xfrm>
              <a:off x="6482650" y="1992350"/>
              <a:ext cx="26200" cy="28300"/>
            </a:xfrm>
            <a:custGeom>
              <a:avLst/>
              <a:gdLst/>
              <a:ahLst/>
              <a:cxnLst/>
              <a:rect l="l" t="t" r="r" b="b"/>
              <a:pathLst>
                <a:path w="1048" h="1132" extrusionOk="0">
                  <a:moveTo>
                    <a:pt x="607" y="1107"/>
                  </a:moveTo>
                  <a:cubicBezTo>
                    <a:pt x="572" y="1107"/>
                    <a:pt x="548" y="1119"/>
                    <a:pt x="524" y="1119"/>
                  </a:cubicBezTo>
                  <a:cubicBezTo>
                    <a:pt x="381" y="1119"/>
                    <a:pt x="262" y="1036"/>
                    <a:pt x="191" y="917"/>
                  </a:cubicBezTo>
                  <a:cubicBezTo>
                    <a:pt x="84" y="762"/>
                    <a:pt x="0" y="595"/>
                    <a:pt x="96" y="405"/>
                  </a:cubicBezTo>
                  <a:cubicBezTo>
                    <a:pt x="310" y="0"/>
                    <a:pt x="715" y="155"/>
                    <a:pt x="893" y="393"/>
                  </a:cubicBezTo>
                  <a:cubicBezTo>
                    <a:pt x="1000" y="500"/>
                    <a:pt x="1048" y="655"/>
                    <a:pt x="1012" y="810"/>
                  </a:cubicBezTo>
                  <a:cubicBezTo>
                    <a:pt x="977" y="1000"/>
                    <a:pt x="798" y="1131"/>
                    <a:pt x="607" y="110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1" name="Google Shape;18851;p26"/>
            <p:cNvSpPr/>
            <p:nvPr/>
          </p:nvSpPr>
          <p:spPr>
            <a:xfrm>
              <a:off x="6484125" y="2106050"/>
              <a:ext cx="26225" cy="28300"/>
            </a:xfrm>
            <a:custGeom>
              <a:avLst/>
              <a:gdLst/>
              <a:ahLst/>
              <a:cxnLst/>
              <a:rect l="l" t="t" r="r" b="b"/>
              <a:pathLst>
                <a:path w="1049" h="1132" extrusionOk="0">
                  <a:moveTo>
                    <a:pt x="608" y="1108"/>
                  </a:moveTo>
                  <a:cubicBezTo>
                    <a:pt x="584" y="1108"/>
                    <a:pt x="548" y="1119"/>
                    <a:pt x="525" y="1119"/>
                  </a:cubicBezTo>
                  <a:cubicBezTo>
                    <a:pt x="382" y="1119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0"/>
                    <a:pt x="799" y="1131"/>
                    <a:pt x="608" y="110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2" name="Google Shape;18852;p26"/>
            <p:cNvSpPr/>
            <p:nvPr/>
          </p:nvSpPr>
          <p:spPr>
            <a:xfrm>
              <a:off x="6563300" y="2080150"/>
              <a:ext cx="26225" cy="28600"/>
            </a:xfrm>
            <a:custGeom>
              <a:avLst/>
              <a:gdLst/>
              <a:ahLst/>
              <a:cxnLst/>
              <a:rect l="l" t="t" r="r" b="b"/>
              <a:pathLst>
                <a:path w="1049" h="1144" extrusionOk="0">
                  <a:moveTo>
                    <a:pt x="608" y="1120"/>
                  </a:moveTo>
                  <a:cubicBezTo>
                    <a:pt x="584" y="1120"/>
                    <a:pt x="560" y="1120"/>
                    <a:pt x="525" y="1131"/>
                  </a:cubicBezTo>
                  <a:cubicBezTo>
                    <a:pt x="394" y="1120"/>
                    <a:pt x="263" y="1036"/>
                    <a:pt x="191" y="917"/>
                  </a:cubicBezTo>
                  <a:cubicBezTo>
                    <a:pt x="84" y="762"/>
                    <a:pt x="1" y="596"/>
                    <a:pt x="96" y="417"/>
                  </a:cubicBezTo>
                  <a:cubicBezTo>
                    <a:pt x="322" y="0"/>
                    <a:pt x="715" y="155"/>
                    <a:pt x="894" y="405"/>
                  </a:cubicBezTo>
                  <a:cubicBezTo>
                    <a:pt x="1001" y="512"/>
                    <a:pt x="1049" y="655"/>
                    <a:pt x="1025" y="810"/>
                  </a:cubicBezTo>
                  <a:cubicBezTo>
                    <a:pt x="989" y="1001"/>
                    <a:pt x="810" y="1143"/>
                    <a:pt x="608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3" name="Google Shape;18853;p26"/>
            <p:cNvSpPr/>
            <p:nvPr/>
          </p:nvSpPr>
          <p:spPr>
            <a:xfrm>
              <a:off x="6498725" y="18601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20"/>
                  </a:moveTo>
                  <a:cubicBezTo>
                    <a:pt x="572" y="1120"/>
                    <a:pt x="548" y="1120"/>
                    <a:pt x="524" y="1120"/>
                  </a:cubicBezTo>
                  <a:cubicBezTo>
                    <a:pt x="381" y="1120"/>
                    <a:pt x="262" y="1037"/>
                    <a:pt x="191" y="917"/>
                  </a:cubicBezTo>
                  <a:cubicBezTo>
                    <a:pt x="84" y="775"/>
                    <a:pt x="0" y="596"/>
                    <a:pt x="95" y="417"/>
                  </a:cubicBezTo>
                  <a:cubicBezTo>
                    <a:pt x="310" y="1"/>
                    <a:pt x="715" y="155"/>
                    <a:pt x="893" y="406"/>
                  </a:cubicBezTo>
                  <a:cubicBezTo>
                    <a:pt x="1000" y="513"/>
                    <a:pt x="1048" y="656"/>
                    <a:pt x="1024" y="810"/>
                  </a:cubicBezTo>
                  <a:cubicBezTo>
                    <a:pt x="988" y="1001"/>
                    <a:pt x="798" y="1144"/>
                    <a:pt x="607" y="1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4" name="Google Shape;18854;p26"/>
            <p:cNvSpPr/>
            <p:nvPr/>
          </p:nvSpPr>
          <p:spPr>
            <a:xfrm>
              <a:off x="6400800" y="194442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3" y="1119"/>
                    <a:pt x="560" y="1131"/>
                    <a:pt x="524" y="1131"/>
                  </a:cubicBezTo>
                  <a:cubicBezTo>
                    <a:pt x="393" y="1119"/>
                    <a:pt x="262" y="1036"/>
                    <a:pt x="191" y="917"/>
                  </a:cubicBezTo>
                  <a:cubicBezTo>
                    <a:pt x="83" y="774"/>
                    <a:pt x="0" y="607"/>
                    <a:pt x="95" y="417"/>
                  </a:cubicBezTo>
                  <a:cubicBezTo>
                    <a:pt x="322" y="0"/>
                    <a:pt x="714" y="155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810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5" name="Google Shape;18855;p26"/>
            <p:cNvSpPr/>
            <p:nvPr/>
          </p:nvSpPr>
          <p:spPr>
            <a:xfrm>
              <a:off x="6484125" y="1983100"/>
              <a:ext cx="30700" cy="24450"/>
            </a:xfrm>
            <a:custGeom>
              <a:avLst/>
              <a:gdLst/>
              <a:ahLst/>
              <a:cxnLst/>
              <a:rect l="l" t="t" r="r" b="b"/>
              <a:pathLst>
                <a:path w="1228" h="978" extrusionOk="0">
                  <a:moveTo>
                    <a:pt x="1144" y="572"/>
                  </a:moveTo>
                  <a:cubicBezTo>
                    <a:pt x="1132" y="596"/>
                    <a:pt x="1144" y="632"/>
                    <a:pt x="1120" y="656"/>
                  </a:cubicBezTo>
                  <a:cubicBezTo>
                    <a:pt x="1072" y="787"/>
                    <a:pt x="965" y="870"/>
                    <a:pt x="822" y="906"/>
                  </a:cubicBezTo>
                  <a:cubicBezTo>
                    <a:pt x="644" y="953"/>
                    <a:pt x="465" y="977"/>
                    <a:pt x="322" y="822"/>
                  </a:cubicBezTo>
                  <a:cubicBezTo>
                    <a:pt x="1" y="477"/>
                    <a:pt x="275" y="156"/>
                    <a:pt x="572" y="72"/>
                  </a:cubicBezTo>
                  <a:cubicBezTo>
                    <a:pt x="703" y="1"/>
                    <a:pt x="858" y="13"/>
                    <a:pt x="989" y="84"/>
                  </a:cubicBezTo>
                  <a:cubicBezTo>
                    <a:pt x="1168" y="180"/>
                    <a:pt x="1227" y="406"/>
                    <a:pt x="1144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6" name="Google Shape;18856;p26"/>
            <p:cNvSpPr/>
            <p:nvPr/>
          </p:nvSpPr>
          <p:spPr>
            <a:xfrm>
              <a:off x="6539800" y="21340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6"/>
                    <a:pt x="1131" y="620"/>
                    <a:pt x="1131" y="655"/>
                  </a:cubicBezTo>
                  <a:cubicBezTo>
                    <a:pt x="1084" y="774"/>
                    <a:pt x="965" y="870"/>
                    <a:pt x="822" y="893"/>
                  </a:cubicBezTo>
                  <a:cubicBezTo>
                    <a:pt x="643" y="953"/>
                    <a:pt x="465" y="977"/>
                    <a:pt x="322" y="822"/>
                  </a:cubicBezTo>
                  <a:cubicBezTo>
                    <a:pt x="0" y="477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4"/>
                  </a:cubicBezTo>
                  <a:cubicBezTo>
                    <a:pt x="1167" y="179"/>
                    <a:pt x="1239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7" name="Google Shape;18857;p26"/>
            <p:cNvSpPr/>
            <p:nvPr/>
          </p:nvSpPr>
          <p:spPr>
            <a:xfrm>
              <a:off x="6445150" y="1906625"/>
              <a:ext cx="30975" cy="24425"/>
            </a:xfrm>
            <a:custGeom>
              <a:avLst/>
              <a:gdLst/>
              <a:ahLst/>
              <a:cxnLst/>
              <a:rect l="l" t="t" r="r" b="b"/>
              <a:pathLst>
                <a:path w="1239" h="977" extrusionOk="0">
                  <a:moveTo>
                    <a:pt x="1143" y="572"/>
                  </a:moveTo>
                  <a:cubicBezTo>
                    <a:pt x="1143" y="595"/>
                    <a:pt x="1143" y="631"/>
                    <a:pt x="1131" y="655"/>
                  </a:cubicBezTo>
                  <a:cubicBezTo>
                    <a:pt x="1084" y="786"/>
                    <a:pt x="964" y="881"/>
                    <a:pt x="822" y="905"/>
                  </a:cubicBezTo>
                  <a:cubicBezTo>
                    <a:pt x="655" y="953"/>
                    <a:pt x="464" y="976"/>
                    <a:pt x="322" y="822"/>
                  </a:cubicBezTo>
                  <a:cubicBezTo>
                    <a:pt x="0" y="476"/>
                    <a:pt x="286" y="155"/>
                    <a:pt x="572" y="72"/>
                  </a:cubicBezTo>
                  <a:cubicBezTo>
                    <a:pt x="703" y="0"/>
                    <a:pt x="869" y="12"/>
                    <a:pt x="1000" y="83"/>
                  </a:cubicBezTo>
                  <a:cubicBezTo>
                    <a:pt x="1167" y="179"/>
                    <a:pt x="1238" y="393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8" name="Google Shape;18858;p26"/>
            <p:cNvSpPr/>
            <p:nvPr/>
          </p:nvSpPr>
          <p:spPr>
            <a:xfrm>
              <a:off x="6488600" y="1923275"/>
              <a:ext cx="30675" cy="24450"/>
            </a:xfrm>
            <a:custGeom>
              <a:avLst/>
              <a:gdLst/>
              <a:ahLst/>
              <a:cxnLst/>
              <a:rect l="l" t="t" r="r" b="b"/>
              <a:pathLst>
                <a:path w="1227" h="978" extrusionOk="0">
                  <a:moveTo>
                    <a:pt x="1143" y="572"/>
                  </a:moveTo>
                  <a:cubicBezTo>
                    <a:pt x="1131" y="596"/>
                    <a:pt x="1143" y="620"/>
                    <a:pt x="1131" y="644"/>
                  </a:cubicBezTo>
                  <a:cubicBezTo>
                    <a:pt x="1072" y="775"/>
                    <a:pt x="965" y="870"/>
                    <a:pt x="822" y="894"/>
                  </a:cubicBezTo>
                  <a:cubicBezTo>
                    <a:pt x="643" y="941"/>
                    <a:pt x="465" y="977"/>
                    <a:pt x="322" y="822"/>
                  </a:cubicBezTo>
                  <a:cubicBezTo>
                    <a:pt x="0" y="477"/>
                    <a:pt x="274" y="156"/>
                    <a:pt x="572" y="60"/>
                  </a:cubicBezTo>
                  <a:cubicBezTo>
                    <a:pt x="703" y="1"/>
                    <a:pt x="858" y="1"/>
                    <a:pt x="989" y="72"/>
                  </a:cubicBezTo>
                  <a:cubicBezTo>
                    <a:pt x="1167" y="168"/>
                    <a:pt x="1227" y="394"/>
                    <a:pt x="1143" y="5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59" name="Google Shape;18859;p26"/>
            <p:cNvSpPr/>
            <p:nvPr/>
          </p:nvSpPr>
          <p:spPr>
            <a:xfrm>
              <a:off x="6568075" y="2177475"/>
              <a:ext cx="17275" cy="19075"/>
            </a:xfrm>
            <a:custGeom>
              <a:avLst/>
              <a:gdLst/>
              <a:ahLst/>
              <a:cxnLst/>
              <a:rect l="l" t="t" r="r" b="b"/>
              <a:pathLst>
                <a:path w="691" h="763" extrusionOk="0">
                  <a:moveTo>
                    <a:pt x="393" y="751"/>
                  </a:moveTo>
                  <a:cubicBezTo>
                    <a:pt x="381" y="751"/>
                    <a:pt x="358" y="751"/>
                    <a:pt x="334" y="751"/>
                  </a:cubicBezTo>
                  <a:cubicBezTo>
                    <a:pt x="250" y="751"/>
                    <a:pt x="155" y="691"/>
                    <a:pt x="119" y="620"/>
                  </a:cubicBezTo>
                  <a:cubicBezTo>
                    <a:pt x="24" y="525"/>
                    <a:pt x="0" y="394"/>
                    <a:pt x="48" y="275"/>
                  </a:cubicBezTo>
                  <a:cubicBezTo>
                    <a:pt x="203" y="1"/>
                    <a:pt x="465" y="108"/>
                    <a:pt x="584" y="275"/>
                  </a:cubicBezTo>
                  <a:cubicBezTo>
                    <a:pt x="655" y="346"/>
                    <a:pt x="691" y="453"/>
                    <a:pt x="667" y="548"/>
                  </a:cubicBezTo>
                  <a:cubicBezTo>
                    <a:pt x="643" y="679"/>
                    <a:pt x="524" y="763"/>
                    <a:pt x="393" y="75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0" name="Google Shape;18860;p26"/>
            <p:cNvSpPr/>
            <p:nvPr/>
          </p:nvSpPr>
          <p:spPr>
            <a:xfrm>
              <a:off x="6360600" y="19610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3" y="572"/>
                    <a:pt x="13" y="370"/>
                  </a:cubicBezTo>
                  <a:cubicBezTo>
                    <a:pt x="1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1" name="Google Shape;18861;p26"/>
            <p:cNvSpPr/>
            <p:nvPr/>
          </p:nvSpPr>
          <p:spPr>
            <a:xfrm>
              <a:off x="6431150" y="19875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2" name="Google Shape;18862;p26"/>
            <p:cNvSpPr/>
            <p:nvPr/>
          </p:nvSpPr>
          <p:spPr>
            <a:xfrm>
              <a:off x="6375500" y="20134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2" y="84"/>
                  </a:moveTo>
                  <a:cubicBezTo>
                    <a:pt x="476" y="96"/>
                    <a:pt x="488" y="108"/>
                    <a:pt x="500" y="108"/>
                  </a:cubicBezTo>
                  <a:cubicBezTo>
                    <a:pt x="572" y="167"/>
                    <a:pt x="607" y="262"/>
                    <a:pt x="595" y="358"/>
                  </a:cubicBezTo>
                  <a:cubicBezTo>
                    <a:pt x="619" y="489"/>
                    <a:pt x="560" y="608"/>
                    <a:pt x="452" y="667"/>
                  </a:cubicBezTo>
                  <a:cubicBezTo>
                    <a:pt x="167" y="810"/>
                    <a:pt x="12" y="560"/>
                    <a:pt x="24" y="358"/>
                  </a:cubicBezTo>
                  <a:cubicBezTo>
                    <a:pt x="0" y="250"/>
                    <a:pt x="36" y="155"/>
                    <a:pt x="107" y="84"/>
                  </a:cubicBezTo>
                  <a:cubicBezTo>
                    <a:pt x="214" y="0"/>
                    <a:pt x="357" y="0"/>
                    <a:pt x="45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3" name="Google Shape;18863;p26"/>
            <p:cNvSpPr/>
            <p:nvPr/>
          </p:nvSpPr>
          <p:spPr>
            <a:xfrm>
              <a:off x="6349000" y="1865550"/>
              <a:ext cx="30375" cy="41375"/>
            </a:xfrm>
            <a:custGeom>
              <a:avLst/>
              <a:gdLst/>
              <a:ahLst/>
              <a:cxnLst/>
              <a:rect l="l" t="t" r="r" b="b"/>
              <a:pathLst>
                <a:path w="1215" h="1655" extrusionOk="0">
                  <a:moveTo>
                    <a:pt x="893" y="191"/>
                  </a:moveTo>
                  <a:cubicBezTo>
                    <a:pt x="929" y="214"/>
                    <a:pt x="965" y="226"/>
                    <a:pt x="1000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4" name="Google Shape;18864;p26"/>
            <p:cNvSpPr/>
            <p:nvPr/>
          </p:nvSpPr>
          <p:spPr>
            <a:xfrm>
              <a:off x="6294825" y="1951850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84"/>
                  </a:moveTo>
                  <a:cubicBezTo>
                    <a:pt x="465" y="96"/>
                    <a:pt x="477" y="108"/>
                    <a:pt x="500" y="120"/>
                  </a:cubicBezTo>
                  <a:cubicBezTo>
                    <a:pt x="572" y="179"/>
                    <a:pt x="608" y="263"/>
                    <a:pt x="596" y="358"/>
                  </a:cubicBezTo>
                  <a:cubicBezTo>
                    <a:pt x="608" y="489"/>
                    <a:pt x="548" y="608"/>
                    <a:pt x="441" y="668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46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5" name="Google Shape;18865;p26"/>
            <p:cNvSpPr/>
            <p:nvPr/>
          </p:nvSpPr>
          <p:spPr>
            <a:xfrm>
              <a:off x="6428775" y="1823875"/>
              <a:ext cx="26200" cy="28600"/>
            </a:xfrm>
            <a:custGeom>
              <a:avLst/>
              <a:gdLst/>
              <a:ahLst/>
              <a:cxnLst/>
              <a:rect l="l" t="t" r="r" b="b"/>
              <a:pathLst>
                <a:path w="1048" h="1144" extrusionOk="0">
                  <a:moveTo>
                    <a:pt x="607" y="1119"/>
                  </a:moveTo>
                  <a:cubicBezTo>
                    <a:pt x="584" y="1119"/>
                    <a:pt x="548" y="1131"/>
                    <a:pt x="524" y="1131"/>
                  </a:cubicBezTo>
                  <a:cubicBezTo>
                    <a:pt x="381" y="1119"/>
                    <a:pt x="262" y="1048"/>
                    <a:pt x="191" y="929"/>
                  </a:cubicBezTo>
                  <a:cubicBezTo>
                    <a:pt x="84" y="774"/>
                    <a:pt x="0" y="607"/>
                    <a:pt x="95" y="417"/>
                  </a:cubicBezTo>
                  <a:cubicBezTo>
                    <a:pt x="322" y="0"/>
                    <a:pt x="715" y="167"/>
                    <a:pt x="893" y="405"/>
                  </a:cubicBezTo>
                  <a:cubicBezTo>
                    <a:pt x="1000" y="512"/>
                    <a:pt x="1048" y="667"/>
                    <a:pt x="1024" y="810"/>
                  </a:cubicBezTo>
                  <a:cubicBezTo>
                    <a:pt x="988" y="1012"/>
                    <a:pt x="798" y="1143"/>
                    <a:pt x="607" y="111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6" name="Google Shape;18866;p26"/>
            <p:cNvSpPr/>
            <p:nvPr/>
          </p:nvSpPr>
          <p:spPr>
            <a:xfrm>
              <a:off x="6284100" y="17560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13" y="560"/>
                    <a:pt x="13" y="358"/>
                  </a:cubicBezTo>
                  <a:cubicBezTo>
                    <a:pt x="1" y="262"/>
                    <a:pt x="37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7" name="Google Shape;18867;p26"/>
            <p:cNvSpPr/>
            <p:nvPr/>
          </p:nvSpPr>
          <p:spPr>
            <a:xfrm>
              <a:off x="6222800" y="1843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64" y="83"/>
                  </a:moveTo>
                  <a:cubicBezTo>
                    <a:pt x="476" y="95"/>
                    <a:pt x="488" y="107"/>
                    <a:pt x="512" y="119"/>
                  </a:cubicBezTo>
                  <a:cubicBezTo>
                    <a:pt x="584" y="179"/>
                    <a:pt x="619" y="262"/>
                    <a:pt x="607" y="357"/>
                  </a:cubicBezTo>
                  <a:cubicBezTo>
                    <a:pt x="619" y="488"/>
                    <a:pt x="560" y="607"/>
                    <a:pt x="453" y="667"/>
                  </a:cubicBezTo>
                  <a:cubicBezTo>
                    <a:pt x="167" y="810"/>
                    <a:pt x="24" y="560"/>
                    <a:pt x="24" y="357"/>
                  </a:cubicBezTo>
                  <a:cubicBezTo>
                    <a:pt x="0" y="250"/>
                    <a:pt x="36" y="155"/>
                    <a:pt x="119" y="83"/>
                  </a:cubicBezTo>
                  <a:cubicBezTo>
                    <a:pt x="214" y="0"/>
                    <a:pt x="357" y="0"/>
                    <a:pt x="464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8" name="Google Shape;18868;p26"/>
            <p:cNvSpPr/>
            <p:nvPr/>
          </p:nvSpPr>
          <p:spPr>
            <a:xfrm>
              <a:off x="6177250" y="19122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96"/>
                    <a:pt x="489" y="107"/>
                    <a:pt x="501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20" y="488"/>
                    <a:pt x="560" y="608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62"/>
                    <a:pt x="36" y="155"/>
                    <a:pt x="108" y="84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69" name="Google Shape;18869;p26"/>
            <p:cNvSpPr/>
            <p:nvPr/>
          </p:nvSpPr>
          <p:spPr>
            <a:xfrm>
              <a:off x="6627600" y="2128075"/>
              <a:ext cx="15500" cy="12525"/>
            </a:xfrm>
            <a:custGeom>
              <a:avLst/>
              <a:gdLst/>
              <a:ahLst/>
              <a:cxnLst/>
              <a:rect l="l" t="t" r="r" b="b"/>
              <a:pathLst>
                <a:path w="620" h="501" extrusionOk="0">
                  <a:moveTo>
                    <a:pt x="572" y="298"/>
                  </a:moveTo>
                  <a:cubicBezTo>
                    <a:pt x="572" y="310"/>
                    <a:pt x="572" y="322"/>
                    <a:pt x="572" y="334"/>
                  </a:cubicBezTo>
                  <a:cubicBezTo>
                    <a:pt x="548" y="393"/>
                    <a:pt x="489" y="441"/>
                    <a:pt x="429" y="453"/>
                  </a:cubicBezTo>
                  <a:cubicBezTo>
                    <a:pt x="334" y="500"/>
                    <a:pt x="239" y="488"/>
                    <a:pt x="167" y="417"/>
                  </a:cubicBezTo>
                  <a:cubicBezTo>
                    <a:pt x="1" y="250"/>
                    <a:pt x="143" y="84"/>
                    <a:pt x="298" y="36"/>
                  </a:cubicBezTo>
                  <a:cubicBezTo>
                    <a:pt x="358" y="0"/>
                    <a:pt x="441" y="0"/>
                    <a:pt x="513" y="36"/>
                  </a:cubicBezTo>
                  <a:cubicBezTo>
                    <a:pt x="596" y="96"/>
                    <a:pt x="620" y="203"/>
                    <a:pt x="5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0" name="Google Shape;18870;p26"/>
            <p:cNvSpPr/>
            <p:nvPr/>
          </p:nvSpPr>
          <p:spPr>
            <a:xfrm>
              <a:off x="6343050" y="1816425"/>
              <a:ext cx="15200" cy="20275"/>
            </a:xfrm>
            <a:custGeom>
              <a:avLst/>
              <a:gdLst/>
              <a:ahLst/>
              <a:cxnLst/>
              <a:rect l="l" t="t" r="r" b="b"/>
              <a:pathLst>
                <a:path w="608" h="811" extrusionOk="0">
                  <a:moveTo>
                    <a:pt x="453" y="96"/>
                  </a:moveTo>
                  <a:cubicBezTo>
                    <a:pt x="465" y="108"/>
                    <a:pt x="488" y="108"/>
                    <a:pt x="500" y="120"/>
                  </a:cubicBezTo>
                  <a:cubicBezTo>
                    <a:pt x="572" y="179"/>
                    <a:pt x="607" y="274"/>
                    <a:pt x="596" y="370"/>
                  </a:cubicBezTo>
                  <a:cubicBezTo>
                    <a:pt x="607" y="489"/>
                    <a:pt x="560" y="620"/>
                    <a:pt x="441" y="679"/>
                  </a:cubicBezTo>
                  <a:cubicBezTo>
                    <a:pt x="155" y="810"/>
                    <a:pt x="12" y="572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1" name="Google Shape;18871;p26"/>
            <p:cNvSpPr/>
            <p:nvPr/>
          </p:nvSpPr>
          <p:spPr>
            <a:xfrm>
              <a:off x="6174275" y="187745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41" y="679"/>
                  </a:cubicBezTo>
                  <a:cubicBezTo>
                    <a:pt x="155" y="810"/>
                    <a:pt x="12" y="572"/>
                    <a:pt x="12" y="357"/>
                  </a:cubicBezTo>
                  <a:cubicBezTo>
                    <a:pt x="0" y="262"/>
                    <a:pt x="36" y="155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2" name="Google Shape;18872;p26"/>
            <p:cNvSpPr/>
            <p:nvPr/>
          </p:nvSpPr>
          <p:spPr>
            <a:xfrm>
              <a:off x="6135575" y="18530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8" y="334"/>
                    <a:pt x="72" y="311"/>
                    <a:pt x="48" y="275"/>
                  </a:cubicBezTo>
                  <a:cubicBezTo>
                    <a:pt x="12" y="239"/>
                    <a:pt x="1" y="180"/>
                    <a:pt x="24" y="120"/>
                  </a:cubicBezTo>
                  <a:cubicBezTo>
                    <a:pt x="84" y="1"/>
                    <a:pt x="203" y="49"/>
                    <a:pt x="251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9"/>
                    <a:pt x="227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3" name="Google Shape;18873;p26"/>
            <p:cNvSpPr/>
            <p:nvPr/>
          </p:nvSpPr>
          <p:spPr>
            <a:xfrm>
              <a:off x="6317150" y="18875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3"/>
                  </a:moveTo>
                  <a:lnTo>
                    <a:pt x="143" y="333"/>
                  </a:lnTo>
                  <a:cubicBezTo>
                    <a:pt x="108" y="333"/>
                    <a:pt x="60" y="310"/>
                    <a:pt x="48" y="274"/>
                  </a:cubicBezTo>
                  <a:cubicBezTo>
                    <a:pt x="0" y="226"/>
                    <a:pt x="0" y="179"/>
                    <a:pt x="12" y="119"/>
                  </a:cubicBezTo>
                  <a:cubicBezTo>
                    <a:pt x="84" y="0"/>
                    <a:pt x="203" y="48"/>
                    <a:pt x="250" y="119"/>
                  </a:cubicBezTo>
                  <a:cubicBezTo>
                    <a:pt x="286" y="155"/>
                    <a:pt x="298" y="202"/>
                    <a:pt x="286" y="238"/>
                  </a:cubicBezTo>
                  <a:cubicBezTo>
                    <a:pt x="286" y="298"/>
                    <a:pt x="227" y="345"/>
                    <a:pt x="167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4" name="Google Shape;18874;p26"/>
            <p:cNvSpPr/>
            <p:nvPr/>
          </p:nvSpPr>
          <p:spPr>
            <a:xfrm>
              <a:off x="6248100" y="19271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2" y="310"/>
                    <a:pt x="60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95" y="1"/>
                    <a:pt x="214" y="48"/>
                    <a:pt x="262" y="132"/>
                  </a:cubicBezTo>
                  <a:cubicBezTo>
                    <a:pt x="298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5" name="Google Shape;18875;p26"/>
            <p:cNvSpPr/>
            <p:nvPr/>
          </p:nvSpPr>
          <p:spPr>
            <a:xfrm>
              <a:off x="6454375" y="2130450"/>
              <a:ext cx="7750" cy="8650"/>
            </a:xfrm>
            <a:custGeom>
              <a:avLst/>
              <a:gdLst/>
              <a:ahLst/>
              <a:cxnLst/>
              <a:rect l="l" t="t" r="r" b="b"/>
              <a:pathLst>
                <a:path w="310" h="346" extrusionOk="0">
                  <a:moveTo>
                    <a:pt x="179" y="346"/>
                  </a:moveTo>
                  <a:lnTo>
                    <a:pt x="155" y="346"/>
                  </a:ln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2"/>
                  </a:cubicBezTo>
                  <a:cubicBezTo>
                    <a:pt x="84" y="1"/>
                    <a:pt x="203" y="48"/>
                    <a:pt x="262" y="132"/>
                  </a:cubicBezTo>
                  <a:cubicBezTo>
                    <a:pt x="286" y="155"/>
                    <a:pt x="310" y="203"/>
                    <a:pt x="298" y="251"/>
                  </a:cubicBezTo>
                  <a:cubicBezTo>
                    <a:pt x="286" y="310"/>
                    <a:pt x="238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6" name="Google Shape;18876;p26"/>
            <p:cNvSpPr/>
            <p:nvPr/>
          </p:nvSpPr>
          <p:spPr>
            <a:xfrm>
              <a:off x="6590400" y="1887275"/>
              <a:ext cx="30375" cy="41400"/>
            </a:xfrm>
            <a:custGeom>
              <a:avLst/>
              <a:gdLst/>
              <a:ahLst/>
              <a:cxnLst/>
              <a:rect l="l" t="t" r="r" b="b"/>
              <a:pathLst>
                <a:path w="1215" h="1656" extrusionOk="0">
                  <a:moveTo>
                    <a:pt x="893" y="203"/>
                  </a:moveTo>
                  <a:cubicBezTo>
                    <a:pt x="929" y="214"/>
                    <a:pt x="965" y="226"/>
                    <a:pt x="989" y="250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62"/>
                    <a:pt x="881" y="1381"/>
                  </a:cubicBezTo>
                  <a:cubicBezTo>
                    <a:pt x="298" y="1655"/>
                    <a:pt x="0" y="1155"/>
                    <a:pt x="0" y="738"/>
                  </a:cubicBezTo>
                  <a:cubicBezTo>
                    <a:pt x="0" y="548"/>
                    <a:pt x="0" y="345"/>
                    <a:pt x="191" y="191"/>
                  </a:cubicBezTo>
                  <a:cubicBezTo>
                    <a:pt x="393" y="0"/>
                    <a:pt x="703" y="12"/>
                    <a:pt x="893" y="20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7" name="Google Shape;18877;p26"/>
            <p:cNvSpPr/>
            <p:nvPr/>
          </p:nvSpPr>
          <p:spPr>
            <a:xfrm>
              <a:off x="6595150" y="18485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84"/>
                  </a:moveTo>
                  <a:cubicBezTo>
                    <a:pt x="465" y="96"/>
                    <a:pt x="489" y="108"/>
                    <a:pt x="501" y="119"/>
                  </a:cubicBezTo>
                  <a:cubicBezTo>
                    <a:pt x="572" y="179"/>
                    <a:pt x="608" y="262"/>
                    <a:pt x="596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50"/>
                    <a:pt x="37" y="155"/>
                    <a:pt x="108" y="84"/>
                  </a:cubicBezTo>
                  <a:cubicBezTo>
                    <a:pt x="203" y="0"/>
                    <a:pt x="358" y="0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8" name="Google Shape;18878;p26"/>
            <p:cNvSpPr/>
            <p:nvPr/>
          </p:nvSpPr>
          <p:spPr>
            <a:xfrm>
              <a:off x="6544550" y="1795000"/>
              <a:ext cx="7775" cy="8650"/>
            </a:xfrm>
            <a:custGeom>
              <a:avLst/>
              <a:gdLst/>
              <a:ahLst/>
              <a:cxnLst/>
              <a:rect l="l" t="t" r="r" b="b"/>
              <a:pathLst>
                <a:path w="311" h="346" extrusionOk="0">
                  <a:moveTo>
                    <a:pt x="179" y="346"/>
                  </a:moveTo>
                  <a:lnTo>
                    <a:pt x="156" y="346"/>
                  </a:lnTo>
                  <a:cubicBezTo>
                    <a:pt x="108" y="334"/>
                    <a:pt x="72" y="310"/>
                    <a:pt x="60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96" y="0"/>
                    <a:pt x="215" y="48"/>
                    <a:pt x="263" y="131"/>
                  </a:cubicBezTo>
                  <a:cubicBezTo>
                    <a:pt x="298" y="155"/>
                    <a:pt x="310" y="203"/>
                    <a:pt x="298" y="250"/>
                  </a:cubicBezTo>
                  <a:cubicBezTo>
                    <a:pt x="287" y="310"/>
                    <a:pt x="239" y="346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79" name="Google Shape;18879;p26"/>
            <p:cNvSpPr/>
            <p:nvPr/>
          </p:nvSpPr>
          <p:spPr>
            <a:xfrm>
              <a:off x="6490075" y="1757200"/>
              <a:ext cx="15525" cy="20250"/>
            </a:xfrm>
            <a:custGeom>
              <a:avLst/>
              <a:gdLst/>
              <a:ahLst/>
              <a:cxnLst/>
              <a:rect l="l" t="t" r="r" b="b"/>
              <a:pathLst>
                <a:path w="621" h="810" extrusionOk="0">
                  <a:moveTo>
                    <a:pt x="465" y="95"/>
                  </a:moveTo>
                  <a:cubicBezTo>
                    <a:pt x="477" y="107"/>
                    <a:pt x="489" y="119"/>
                    <a:pt x="513" y="119"/>
                  </a:cubicBezTo>
                  <a:cubicBezTo>
                    <a:pt x="584" y="179"/>
                    <a:pt x="620" y="274"/>
                    <a:pt x="608" y="369"/>
                  </a:cubicBezTo>
                  <a:cubicBezTo>
                    <a:pt x="620" y="488"/>
                    <a:pt x="561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70" y="0"/>
                    <a:pt x="465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0" name="Google Shape;18880;p26"/>
            <p:cNvSpPr/>
            <p:nvPr/>
          </p:nvSpPr>
          <p:spPr>
            <a:xfrm>
              <a:off x="6390675" y="1755100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167" y="334"/>
                  </a:moveTo>
                  <a:lnTo>
                    <a:pt x="143" y="334"/>
                  </a:lnTo>
                  <a:cubicBezTo>
                    <a:pt x="107" y="334"/>
                    <a:pt x="72" y="310"/>
                    <a:pt x="48" y="275"/>
                  </a:cubicBezTo>
                  <a:cubicBezTo>
                    <a:pt x="12" y="227"/>
                    <a:pt x="0" y="179"/>
                    <a:pt x="24" y="120"/>
                  </a:cubicBezTo>
                  <a:cubicBezTo>
                    <a:pt x="84" y="1"/>
                    <a:pt x="203" y="48"/>
                    <a:pt x="250" y="120"/>
                  </a:cubicBezTo>
                  <a:cubicBezTo>
                    <a:pt x="286" y="156"/>
                    <a:pt x="298" y="203"/>
                    <a:pt x="298" y="251"/>
                  </a:cubicBezTo>
                  <a:cubicBezTo>
                    <a:pt x="286" y="298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1" name="Google Shape;18881;p26"/>
            <p:cNvSpPr/>
            <p:nvPr/>
          </p:nvSpPr>
          <p:spPr>
            <a:xfrm>
              <a:off x="6499600" y="1691700"/>
              <a:ext cx="7775" cy="8375"/>
            </a:xfrm>
            <a:custGeom>
              <a:avLst/>
              <a:gdLst/>
              <a:ahLst/>
              <a:cxnLst/>
              <a:rect l="l" t="t" r="r" b="b"/>
              <a:pathLst>
                <a:path w="311" h="335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60" y="275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96" y="1"/>
                    <a:pt x="215" y="48"/>
                    <a:pt x="263" y="120"/>
                  </a:cubicBezTo>
                  <a:cubicBezTo>
                    <a:pt x="299" y="156"/>
                    <a:pt x="310" y="191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2" name="Google Shape;18882;p26"/>
            <p:cNvSpPr/>
            <p:nvPr/>
          </p:nvSpPr>
          <p:spPr>
            <a:xfrm>
              <a:off x="6453175" y="17179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1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20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1" y="262"/>
                    <a:pt x="36" y="155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3" name="Google Shape;18883;p26"/>
            <p:cNvSpPr/>
            <p:nvPr/>
          </p:nvSpPr>
          <p:spPr>
            <a:xfrm>
              <a:off x="6283800" y="16818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8" y="810"/>
                    <a:pt x="13" y="560"/>
                    <a:pt x="13" y="358"/>
                  </a:cubicBezTo>
                  <a:cubicBezTo>
                    <a:pt x="1" y="263"/>
                    <a:pt x="37" y="156"/>
                    <a:pt x="108" y="84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4" name="Google Shape;18884;p26"/>
            <p:cNvSpPr/>
            <p:nvPr/>
          </p:nvSpPr>
          <p:spPr>
            <a:xfrm>
              <a:off x="6362700" y="16515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34"/>
                    <a:pt x="71" y="310"/>
                    <a:pt x="48" y="274"/>
                  </a:cubicBezTo>
                  <a:cubicBezTo>
                    <a:pt x="12" y="227"/>
                    <a:pt x="0" y="179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6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5" name="Google Shape;18885;p26"/>
            <p:cNvSpPr/>
            <p:nvPr/>
          </p:nvSpPr>
          <p:spPr>
            <a:xfrm>
              <a:off x="6420425" y="1598550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8" y="333"/>
                  </a:moveTo>
                  <a:lnTo>
                    <a:pt x="144" y="333"/>
                  </a:lnTo>
                  <a:cubicBezTo>
                    <a:pt x="108" y="333"/>
                    <a:pt x="72" y="310"/>
                    <a:pt x="48" y="274"/>
                  </a:cubicBezTo>
                  <a:cubicBezTo>
                    <a:pt x="13" y="238"/>
                    <a:pt x="1" y="179"/>
                    <a:pt x="25" y="131"/>
                  </a:cubicBezTo>
                  <a:cubicBezTo>
                    <a:pt x="84" y="0"/>
                    <a:pt x="203" y="48"/>
                    <a:pt x="251" y="131"/>
                  </a:cubicBezTo>
                  <a:cubicBezTo>
                    <a:pt x="287" y="155"/>
                    <a:pt x="299" y="203"/>
                    <a:pt x="299" y="250"/>
                  </a:cubicBezTo>
                  <a:cubicBezTo>
                    <a:pt x="287" y="310"/>
                    <a:pt x="227" y="345"/>
                    <a:pt x="168" y="33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6" name="Google Shape;18886;p26"/>
            <p:cNvSpPr/>
            <p:nvPr/>
          </p:nvSpPr>
          <p:spPr>
            <a:xfrm>
              <a:off x="6329950" y="159497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79" y="334"/>
                  </a:moveTo>
                  <a:lnTo>
                    <a:pt x="143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2" y="238"/>
                    <a:pt x="0" y="179"/>
                    <a:pt x="24" y="119"/>
                  </a:cubicBezTo>
                  <a:cubicBezTo>
                    <a:pt x="84" y="0"/>
                    <a:pt x="203" y="48"/>
                    <a:pt x="262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7" name="Google Shape;18887;p26"/>
            <p:cNvSpPr/>
            <p:nvPr/>
          </p:nvSpPr>
          <p:spPr>
            <a:xfrm>
              <a:off x="6606475" y="1680100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34"/>
                  </a:moveTo>
                  <a:cubicBezTo>
                    <a:pt x="167" y="334"/>
                    <a:pt x="155" y="334"/>
                    <a:pt x="155" y="334"/>
                  </a:cubicBezTo>
                  <a:cubicBezTo>
                    <a:pt x="107" y="334"/>
                    <a:pt x="72" y="310"/>
                    <a:pt x="48" y="274"/>
                  </a:cubicBezTo>
                  <a:cubicBezTo>
                    <a:pt x="12" y="239"/>
                    <a:pt x="0" y="179"/>
                    <a:pt x="24" y="131"/>
                  </a:cubicBezTo>
                  <a:cubicBezTo>
                    <a:pt x="84" y="0"/>
                    <a:pt x="203" y="48"/>
                    <a:pt x="262" y="131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310"/>
                    <a:pt x="226" y="346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8" name="Google Shape;18888;p26"/>
            <p:cNvSpPr/>
            <p:nvPr/>
          </p:nvSpPr>
          <p:spPr>
            <a:xfrm>
              <a:off x="6582950" y="177117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65" y="84"/>
                  </a:moveTo>
                  <a:cubicBezTo>
                    <a:pt x="477" y="96"/>
                    <a:pt x="489" y="108"/>
                    <a:pt x="513" y="108"/>
                  </a:cubicBezTo>
                  <a:cubicBezTo>
                    <a:pt x="584" y="179"/>
                    <a:pt x="620" y="263"/>
                    <a:pt x="608" y="358"/>
                  </a:cubicBezTo>
                  <a:cubicBezTo>
                    <a:pt x="620" y="489"/>
                    <a:pt x="560" y="608"/>
                    <a:pt x="453" y="667"/>
                  </a:cubicBezTo>
                  <a:cubicBezTo>
                    <a:pt x="167" y="810"/>
                    <a:pt x="24" y="560"/>
                    <a:pt x="24" y="358"/>
                  </a:cubicBezTo>
                  <a:cubicBezTo>
                    <a:pt x="1" y="251"/>
                    <a:pt x="36" y="156"/>
                    <a:pt x="120" y="84"/>
                  </a:cubicBezTo>
                  <a:cubicBezTo>
                    <a:pt x="215" y="1"/>
                    <a:pt x="358" y="1"/>
                    <a:pt x="465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89" name="Google Shape;18889;p26"/>
            <p:cNvSpPr/>
            <p:nvPr/>
          </p:nvSpPr>
          <p:spPr>
            <a:xfrm>
              <a:off x="6695175" y="192567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65" y="95"/>
                    <a:pt x="488" y="107"/>
                    <a:pt x="500" y="119"/>
                  </a:cubicBezTo>
                  <a:cubicBezTo>
                    <a:pt x="572" y="179"/>
                    <a:pt x="608" y="274"/>
                    <a:pt x="596" y="357"/>
                  </a:cubicBezTo>
                  <a:cubicBezTo>
                    <a:pt x="619" y="488"/>
                    <a:pt x="560" y="607"/>
                    <a:pt x="441" y="667"/>
                  </a:cubicBezTo>
                  <a:cubicBezTo>
                    <a:pt x="155" y="810"/>
                    <a:pt x="12" y="560"/>
                    <a:pt x="12" y="357"/>
                  </a:cubicBezTo>
                  <a:cubicBezTo>
                    <a:pt x="0" y="250"/>
                    <a:pt x="36" y="155"/>
                    <a:pt x="107" y="83"/>
                  </a:cubicBezTo>
                  <a:cubicBezTo>
                    <a:pt x="203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0" name="Google Shape;18890;p26"/>
            <p:cNvSpPr/>
            <p:nvPr/>
          </p:nvSpPr>
          <p:spPr>
            <a:xfrm>
              <a:off x="6723450" y="188785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65" y="108"/>
                    <a:pt x="489" y="108"/>
                    <a:pt x="500" y="120"/>
                  </a:cubicBezTo>
                  <a:cubicBezTo>
                    <a:pt x="572" y="180"/>
                    <a:pt x="608" y="275"/>
                    <a:pt x="596" y="370"/>
                  </a:cubicBezTo>
                  <a:cubicBezTo>
                    <a:pt x="620" y="489"/>
                    <a:pt x="560" y="620"/>
                    <a:pt x="453" y="680"/>
                  </a:cubicBezTo>
                  <a:cubicBezTo>
                    <a:pt x="167" y="811"/>
                    <a:pt x="12" y="572"/>
                    <a:pt x="12" y="370"/>
                  </a:cubicBezTo>
                  <a:cubicBezTo>
                    <a:pt x="0" y="263"/>
                    <a:pt x="36" y="168"/>
                    <a:pt x="108" y="96"/>
                  </a:cubicBezTo>
                  <a:cubicBezTo>
                    <a:pt x="203" y="1"/>
                    <a:pt x="358" y="1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1" name="Google Shape;18891;p26"/>
            <p:cNvSpPr/>
            <p:nvPr/>
          </p:nvSpPr>
          <p:spPr>
            <a:xfrm>
              <a:off x="6432350" y="16676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4" y="96"/>
                    <a:pt x="476" y="108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489"/>
                    <a:pt x="560" y="608"/>
                    <a:pt x="441" y="679"/>
                  </a:cubicBezTo>
                  <a:cubicBezTo>
                    <a:pt x="155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96"/>
                  </a:cubicBezTo>
                  <a:cubicBezTo>
                    <a:pt x="203" y="0"/>
                    <a:pt x="357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2" name="Google Shape;18892;p26"/>
            <p:cNvSpPr/>
            <p:nvPr/>
          </p:nvSpPr>
          <p:spPr>
            <a:xfrm>
              <a:off x="6587725" y="1782200"/>
              <a:ext cx="15500" cy="20550"/>
            </a:xfrm>
            <a:custGeom>
              <a:avLst/>
              <a:gdLst/>
              <a:ahLst/>
              <a:cxnLst/>
              <a:rect l="l" t="t" r="r" b="b"/>
              <a:pathLst>
                <a:path w="620" h="822" extrusionOk="0">
                  <a:moveTo>
                    <a:pt x="453" y="96"/>
                  </a:moveTo>
                  <a:cubicBezTo>
                    <a:pt x="465" y="107"/>
                    <a:pt x="488" y="119"/>
                    <a:pt x="500" y="119"/>
                  </a:cubicBezTo>
                  <a:cubicBezTo>
                    <a:pt x="572" y="179"/>
                    <a:pt x="607" y="274"/>
                    <a:pt x="595" y="369"/>
                  </a:cubicBezTo>
                  <a:cubicBezTo>
                    <a:pt x="619" y="500"/>
                    <a:pt x="560" y="619"/>
                    <a:pt x="453" y="679"/>
                  </a:cubicBezTo>
                  <a:cubicBezTo>
                    <a:pt x="167" y="822"/>
                    <a:pt x="12" y="572"/>
                    <a:pt x="12" y="369"/>
                  </a:cubicBezTo>
                  <a:cubicBezTo>
                    <a:pt x="0" y="262"/>
                    <a:pt x="36" y="167"/>
                    <a:pt x="107" y="96"/>
                  </a:cubicBezTo>
                  <a:cubicBezTo>
                    <a:pt x="203" y="0"/>
                    <a:pt x="357" y="12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3" name="Google Shape;18893;p26"/>
            <p:cNvSpPr/>
            <p:nvPr/>
          </p:nvSpPr>
          <p:spPr>
            <a:xfrm>
              <a:off x="6683275" y="1855725"/>
              <a:ext cx="7450" cy="8650"/>
            </a:xfrm>
            <a:custGeom>
              <a:avLst/>
              <a:gdLst/>
              <a:ahLst/>
              <a:cxnLst/>
              <a:rect l="l" t="t" r="r" b="b"/>
              <a:pathLst>
                <a:path w="298" h="346" extrusionOk="0">
                  <a:moveTo>
                    <a:pt x="167" y="345"/>
                  </a:moveTo>
                  <a:lnTo>
                    <a:pt x="143" y="345"/>
                  </a:lnTo>
                  <a:cubicBezTo>
                    <a:pt x="107" y="333"/>
                    <a:pt x="72" y="310"/>
                    <a:pt x="48" y="274"/>
                  </a:cubicBezTo>
                  <a:cubicBezTo>
                    <a:pt x="12" y="238"/>
                    <a:pt x="0" y="179"/>
                    <a:pt x="12" y="131"/>
                  </a:cubicBezTo>
                  <a:cubicBezTo>
                    <a:pt x="83" y="0"/>
                    <a:pt x="202" y="48"/>
                    <a:pt x="250" y="131"/>
                  </a:cubicBezTo>
                  <a:cubicBezTo>
                    <a:pt x="286" y="155"/>
                    <a:pt x="298" y="203"/>
                    <a:pt x="286" y="250"/>
                  </a:cubicBezTo>
                  <a:cubicBezTo>
                    <a:pt x="286" y="310"/>
                    <a:pt x="226" y="345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4" name="Google Shape;18894;p26"/>
            <p:cNvSpPr/>
            <p:nvPr/>
          </p:nvSpPr>
          <p:spPr>
            <a:xfrm>
              <a:off x="6534150" y="164290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179" y="334"/>
                  </a:moveTo>
                  <a:lnTo>
                    <a:pt x="155" y="334"/>
                  </a:lnTo>
                  <a:cubicBezTo>
                    <a:pt x="107" y="322"/>
                    <a:pt x="71" y="298"/>
                    <a:pt x="48" y="274"/>
                  </a:cubicBezTo>
                  <a:cubicBezTo>
                    <a:pt x="12" y="226"/>
                    <a:pt x="0" y="167"/>
                    <a:pt x="24" y="119"/>
                  </a:cubicBezTo>
                  <a:cubicBezTo>
                    <a:pt x="83" y="0"/>
                    <a:pt x="202" y="48"/>
                    <a:pt x="262" y="119"/>
                  </a:cubicBezTo>
                  <a:cubicBezTo>
                    <a:pt x="286" y="155"/>
                    <a:pt x="298" y="191"/>
                    <a:pt x="298" y="238"/>
                  </a:cubicBezTo>
                  <a:cubicBezTo>
                    <a:pt x="286" y="298"/>
                    <a:pt x="226" y="334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5" name="Google Shape;18895;p26"/>
            <p:cNvSpPr/>
            <p:nvPr/>
          </p:nvSpPr>
          <p:spPr>
            <a:xfrm>
              <a:off x="6658550" y="1744700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5"/>
                  </a:moveTo>
                  <a:cubicBezTo>
                    <a:pt x="477" y="107"/>
                    <a:pt x="489" y="107"/>
                    <a:pt x="501" y="119"/>
                  </a:cubicBezTo>
                  <a:cubicBezTo>
                    <a:pt x="572" y="179"/>
                    <a:pt x="620" y="274"/>
                    <a:pt x="608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8" y="810"/>
                    <a:pt x="25" y="572"/>
                    <a:pt x="25" y="369"/>
                  </a:cubicBezTo>
                  <a:cubicBezTo>
                    <a:pt x="1" y="262"/>
                    <a:pt x="37" y="167"/>
                    <a:pt x="120" y="95"/>
                  </a:cubicBezTo>
                  <a:cubicBezTo>
                    <a:pt x="215" y="0"/>
                    <a:pt x="358" y="0"/>
                    <a:pt x="453" y="9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6" name="Google Shape;18896;p26"/>
            <p:cNvSpPr/>
            <p:nvPr/>
          </p:nvSpPr>
          <p:spPr>
            <a:xfrm>
              <a:off x="6726725" y="1804225"/>
              <a:ext cx="15500" cy="20250"/>
            </a:xfrm>
            <a:custGeom>
              <a:avLst/>
              <a:gdLst/>
              <a:ahLst/>
              <a:cxnLst/>
              <a:rect l="l" t="t" r="r" b="b"/>
              <a:pathLst>
                <a:path w="620" h="810" extrusionOk="0">
                  <a:moveTo>
                    <a:pt x="453" y="96"/>
                  </a:moveTo>
                  <a:cubicBezTo>
                    <a:pt x="465" y="107"/>
                    <a:pt x="489" y="107"/>
                    <a:pt x="500" y="119"/>
                  </a:cubicBezTo>
                  <a:cubicBezTo>
                    <a:pt x="572" y="179"/>
                    <a:pt x="608" y="274"/>
                    <a:pt x="596" y="369"/>
                  </a:cubicBezTo>
                  <a:cubicBezTo>
                    <a:pt x="620" y="488"/>
                    <a:pt x="560" y="619"/>
                    <a:pt x="453" y="679"/>
                  </a:cubicBezTo>
                  <a:cubicBezTo>
                    <a:pt x="167" y="810"/>
                    <a:pt x="12" y="572"/>
                    <a:pt x="12" y="369"/>
                  </a:cubicBezTo>
                  <a:cubicBezTo>
                    <a:pt x="0" y="262"/>
                    <a:pt x="36" y="167"/>
                    <a:pt x="108" y="96"/>
                  </a:cubicBezTo>
                  <a:cubicBezTo>
                    <a:pt x="203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7" name="Google Shape;18897;p26"/>
            <p:cNvSpPr/>
            <p:nvPr/>
          </p:nvSpPr>
          <p:spPr>
            <a:xfrm>
              <a:off x="6697850" y="2005725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84"/>
                  </a:moveTo>
                  <a:cubicBezTo>
                    <a:pt x="465" y="96"/>
                    <a:pt x="489" y="108"/>
                    <a:pt x="501" y="120"/>
                  </a:cubicBezTo>
                  <a:cubicBezTo>
                    <a:pt x="572" y="179"/>
                    <a:pt x="608" y="275"/>
                    <a:pt x="596" y="358"/>
                  </a:cubicBezTo>
                  <a:cubicBezTo>
                    <a:pt x="620" y="489"/>
                    <a:pt x="560" y="608"/>
                    <a:pt x="453" y="668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51"/>
                    <a:pt x="36" y="156"/>
                    <a:pt x="108" y="84"/>
                  </a:cubicBezTo>
                  <a:cubicBezTo>
                    <a:pt x="203" y="1"/>
                    <a:pt x="358" y="1"/>
                    <a:pt x="45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8" name="Google Shape;18898;p26"/>
            <p:cNvSpPr/>
            <p:nvPr/>
          </p:nvSpPr>
          <p:spPr>
            <a:xfrm>
              <a:off x="6628500" y="1959300"/>
              <a:ext cx="15500" cy="20275"/>
            </a:xfrm>
            <a:custGeom>
              <a:avLst/>
              <a:gdLst/>
              <a:ahLst/>
              <a:cxnLst/>
              <a:rect l="l" t="t" r="r" b="b"/>
              <a:pathLst>
                <a:path w="620" h="811" extrusionOk="0">
                  <a:moveTo>
                    <a:pt x="453" y="96"/>
                  </a:moveTo>
                  <a:cubicBezTo>
                    <a:pt x="477" y="108"/>
                    <a:pt x="488" y="108"/>
                    <a:pt x="500" y="120"/>
                  </a:cubicBezTo>
                  <a:cubicBezTo>
                    <a:pt x="572" y="179"/>
                    <a:pt x="608" y="274"/>
                    <a:pt x="596" y="370"/>
                  </a:cubicBezTo>
                  <a:cubicBezTo>
                    <a:pt x="619" y="489"/>
                    <a:pt x="560" y="608"/>
                    <a:pt x="453" y="679"/>
                  </a:cubicBezTo>
                  <a:cubicBezTo>
                    <a:pt x="167" y="810"/>
                    <a:pt x="12" y="560"/>
                    <a:pt x="12" y="358"/>
                  </a:cubicBezTo>
                  <a:cubicBezTo>
                    <a:pt x="0" y="262"/>
                    <a:pt x="36" y="155"/>
                    <a:pt x="107" y="84"/>
                  </a:cubicBezTo>
                  <a:cubicBezTo>
                    <a:pt x="215" y="0"/>
                    <a:pt x="358" y="0"/>
                    <a:pt x="453" y="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899" name="Google Shape;18899;p26"/>
            <p:cNvSpPr/>
            <p:nvPr/>
          </p:nvSpPr>
          <p:spPr>
            <a:xfrm>
              <a:off x="6542475" y="1979250"/>
              <a:ext cx="30375" cy="41100"/>
            </a:xfrm>
            <a:custGeom>
              <a:avLst/>
              <a:gdLst/>
              <a:ahLst/>
              <a:cxnLst/>
              <a:rect l="l" t="t" r="r" b="b"/>
              <a:pathLst>
                <a:path w="1215" h="1644" extrusionOk="0">
                  <a:moveTo>
                    <a:pt x="893" y="191"/>
                  </a:moveTo>
                  <a:cubicBezTo>
                    <a:pt x="929" y="215"/>
                    <a:pt x="965" y="226"/>
                    <a:pt x="1001" y="238"/>
                  </a:cubicBezTo>
                  <a:cubicBezTo>
                    <a:pt x="1143" y="369"/>
                    <a:pt x="1215" y="560"/>
                    <a:pt x="1191" y="750"/>
                  </a:cubicBezTo>
                  <a:cubicBezTo>
                    <a:pt x="1191" y="1000"/>
                    <a:pt x="1143" y="1250"/>
                    <a:pt x="881" y="1369"/>
                  </a:cubicBezTo>
                  <a:cubicBezTo>
                    <a:pt x="298" y="1643"/>
                    <a:pt x="0" y="1155"/>
                    <a:pt x="0" y="738"/>
                  </a:cubicBezTo>
                  <a:cubicBezTo>
                    <a:pt x="0" y="548"/>
                    <a:pt x="0" y="345"/>
                    <a:pt x="191" y="179"/>
                  </a:cubicBezTo>
                  <a:cubicBezTo>
                    <a:pt x="393" y="0"/>
                    <a:pt x="703" y="0"/>
                    <a:pt x="893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0" name="Google Shape;18900;p26"/>
            <p:cNvSpPr/>
            <p:nvPr/>
          </p:nvSpPr>
          <p:spPr>
            <a:xfrm>
              <a:off x="6630575" y="2055150"/>
              <a:ext cx="30400" cy="41400"/>
            </a:xfrm>
            <a:custGeom>
              <a:avLst/>
              <a:gdLst/>
              <a:ahLst/>
              <a:cxnLst/>
              <a:rect l="l" t="t" r="r" b="b"/>
              <a:pathLst>
                <a:path w="1216" h="1656" extrusionOk="0">
                  <a:moveTo>
                    <a:pt x="894" y="191"/>
                  </a:moveTo>
                  <a:cubicBezTo>
                    <a:pt x="917" y="215"/>
                    <a:pt x="965" y="226"/>
                    <a:pt x="989" y="250"/>
                  </a:cubicBezTo>
                  <a:cubicBezTo>
                    <a:pt x="1132" y="369"/>
                    <a:pt x="1215" y="560"/>
                    <a:pt x="1179" y="750"/>
                  </a:cubicBezTo>
                  <a:cubicBezTo>
                    <a:pt x="1179" y="1000"/>
                    <a:pt x="1144" y="1250"/>
                    <a:pt x="882" y="1381"/>
                  </a:cubicBezTo>
                  <a:cubicBezTo>
                    <a:pt x="298" y="1655"/>
                    <a:pt x="1" y="1155"/>
                    <a:pt x="1" y="738"/>
                  </a:cubicBezTo>
                  <a:cubicBezTo>
                    <a:pt x="1" y="548"/>
                    <a:pt x="1" y="346"/>
                    <a:pt x="191" y="191"/>
                  </a:cubicBezTo>
                  <a:cubicBezTo>
                    <a:pt x="394" y="0"/>
                    <a:pt x="703" y="0"/>
                    <a:pt x="894" y="19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1" name="Google Shape;18901;p26"/>
            <p:cNvSpPr/>
            <p:nvPr/>
          </p:nvSpPr>
          <p:spPr>
            <a:xfrm>
              <a:off x="6807675" y="187417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62"/>
                  </a:cubicBezTo>
                  <a:cubicBezTo>
                    <a:pt x="13" y="227"/>
                    <a:pt x="1" y="167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7" y="155"/>
                    <a:pt x="299" y="203"/>
                    <a:pt x="299" y="238"/>
                  </a:cubicBezTo>
                  <a:cubicBezTo>
                    <a:pt x="287" y="298"/>
                    <a:pt x="227" y="334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2" name="Google Shape;18902;p26"/>
            <p:cNvSpPr/>
            <p:nvPr/>
          </p:nvSpPr>
          <p:spPr>
            <a:xfrm>
              <a:off x="6807375" y="1815525"/>
              <a:ext cx="7475" cy="8675"/>
            </a:xfrm>
            <a:custGeom>
              <a:avLst/>
              <a:gdLst/>
              <a:ahLst/>
              <a:cxnLst/>
              <a:rect l="l" t="t" r="r" b="b"/>
              <a:pathLst>
                <a:path w="299" h="347" extrusionOk="0">
                  <a:moveTo>
                    <a:pt x="168" y="334"/>
                  </a:moveTo>
                  <a:lnTo>
                    <a:pt x="144" y="334"/>
                  </a:lnTo>
                  <a:cubicBezTo>
                    <a:pt x="108" y="334"/>
                    <a:pt x="61" y="310"/>
                    <a:pt x="49" y="275"/>
                  </a:cubicBezTo>
                  <a:cubicBezTo>
                    <a:pt x="13" y="239"/>
                    <a:pt x="1" y="179"/>
                    <a:pt x="13" y="132"/>
                  </a:cubicBezTo>
                  <a:cubicBezTo>
                    <a:pt x="84" y="1"/>
                    <a:pt x="203" y="48"/>
                    <a:pt x="251" y="132"/>
                  </a:cubicBezTo>
                  <a:cubicBezTo>
                    <a:pt x="287" y="156"/>
                    <a:pt x="299" y="203"/>
                    <a:pt x="287" y="251"/>
                  </a:cubicBezTo>
                  <a:cubicBezTo>
                    <a:pt x="275" y="310"/>
                    <a:pt x="227" y="346"/>
                    <a:pt x="168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3" name="Google Shape;18903;p26"/>
            <p:cNvSpPr/>
            <p:nvPr/>
          </p:nvSpPr>
          <p:spPr>
            <a:xfrm>
              <a:off x="6747850" y="202062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67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8" y="274"/>
                  </a:cubicBezTo>
                  <a:cubicBezTo>
                    <a:pt x="13" y="238"/>
                    <a:pt x="1" y="179"/>
                    <a:pt x="25" y="119"/>
                  </a:cubicBezTo>
                  <a:cubicBezTo>
                    <a:pt x="84" y="0"/>
                    <a:pt x="203" y="48"/>
                    <a:pt x="251" y="119"/>
                  </a:cubicBezTo>
                  <a:cubicBezTo>
                    <a:pt x="286" y="155"/>
                    <a:pt x="298" y="203"/>
                    <a:pt x="298" y="250"/>
                  </a:cubicBezTo>
                  <a:cubicBezTo>
                    <a:pt x="286" y="298"/>
                    <a:pt x="227" y="345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4" name="Google Shape;18904;p26"/>
            <p:cNvSpPr/>
            <p:nvPr/>
          </p:nvSpPr>
          <p:spPr>
            <a:xfrm>
              <a:off x="6664500" y="2025975"/>
              <a:ext cx="7775" cy="8350"/>
            </a:xfrm>
            <a:custGeom>
              <a:avLst/>
              <a:gdLst/>
              <a:ahLst/>
              <a:cxnLst/>
              <a:rect l="l" t="t" r="r" b="b"/>
              <a:pathLst>
                <a:path w="311" h="334" extrusionOk="0">
                  <a:moveTo>
                    <a:pt x="180" y="334"/>
                  </a:moveTo>
                  <a:lnTo>
                    <a:pt x="156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67"/>
                    <a:pt x="25" y="120"/>
                  </a:cubicBezTo>
                  <a:cubicBezTo>
                    <a:pt x="84" y="0"/>
                    <a:pt x="203" y="48"/>
                    <a:pt x="263" y="120"/>
                  </a:cubicBezTo>
                  <a:cubicBezTo>
                    <a:pt x="299" y="155"/>
                    <a:pt x="311" y="203"/>
                    <a:pt x="299" y="239"/>
                  </a:cubicBezTo>
                  <a:cubicBezTo>
                    <a:pt x="287" y="298"/>
                    <a:pt x="239" y="334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5" name="Google Shape;18905;p26"/>
            <p:cNvSpPr/>
            <p:nvPr/>
          </p:nvSpPr>
          <p:spPr>
            <a:xfrm>
              <a:off x="6741000" y="19494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179" y="334"/>
                  </a:moveTo>
                  <a:lnTo>
                    <a:pt x="144" y="334"/>
                  </a:lnTo>
                  <a:cubicBezTo>
                    <a:pt x="108" y="334"/>
                    <a:pt x="72" y="310"/>
                    <a:pt x="49" y="274"/>
                  </a:cubicBezTo>
                  <a:cubicBezTo>
                    <a:pt x="13" y="227"/>
                    <a:pt x="1" y="179"/>
                    <a:pt x="25" y="120"/>
                  </a:cubicBezTo>
                  <a:cubicBezTo>
                    <a:pt x="84" y="1"/>
                    <a:pt x="203" y="48"/>
                    <a:pt x="263" y="120"/>
                  </a:cubicBezTo>
                  <a:cubicBezTo>
                    <a:pt x="287" y="155"/>
                    <a:pt x="299" y="203"/>
                    <a:pt x="299" y="239"/>
                  </a:cubicBezTo>
                  <a:cubicBezTo>
                    <a:pt x="287" y="298"/>
                    <a:pt x="227" y="346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6" name="Google Shape;18906;p26"/>
            <p:cNvSpPr/>
            <p:nvPr/>
          </p:nvSpPr>
          <p:spPr>
            <a:xfrm>
              <a:off x="6493650" y="2182550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25" y="381"/>
                  </a:moveTo>
                  <a:lnTo>
                    <a:pt x="25" y="334"/>
                  </a:lnTo>
                  <a:cubicBezTo>
                    <a:pt x="37" y="238"/>
                    <a:pt x="84" y="155"/>
                    <a:pt x="167" y="107"/>
                  </a:cubicBezTo>
                  <a:cubicBezTo>
                    <a:pt x="263" y="24"/>
                    <a:pt x="406" y="0"/>
                    <a:pt x="513" y="60"/>
                  </a:cubicBezTo>
                  <a:cubicBezTo>
                    <a:pt x="787" y="214"/>
                    <a:pt x="668" y="476"/>
                    <a:pt x="501" y="595"/>
                  </a:cubicBezTo>
                  <a:cubicBezTo>
                    <a:pt x="429" y="667"/>
                    <a:pt x="322" y="691"/>
                    <a:pt x="227" y="667"/>
                  </a:cubicBezTo>
                  <a:cubicBezTo>
                    <a:pt x="96" y="643"/>
                    <a:pt x="1" y="524"/>
                    <a:pt x="25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7" name="Google Shape;18907;p26"/>
            <p:cNvSpPr/>
            <p:nvPr/>
          </p:nvSpPr>
          <p:spPr>
            <a:xfrm>
              <a:off x="6435625" y="2105450"/>
              <a:ext cx="7450" cy="8350"/>
            </a:xfrm>
            <a:custGeom>
              <a:avLst/>
              <a:gdLst/>
              <a:ahLst/>
              <a:cxnLst/>
              <a:rect l="l" t="t" r="r" b="b"/>
              <a:pathLst>
                <a:path w="298" h="334" extrusionOk="0">
                  <a:moveTo>
                    <a:pt x="262" y="72"/>
                  </a:moveTo>
                  <a:cubicBezTo>
                    <a:pt x="262" y="84"/>
                    <a:pt x="274" y="84"/>
                    <a:pt x="274" y="96"/>
                  </a:cubicBezTo>
                  <a:cubicBezTo>
                    <a:pt x="298" y="131"/>
                    <a:pt x="298" y="167"/>
                    <a:pt x="274" y="203"/>
                  </a:cubicBezTo>
                  <a:cubicBezTo>
                    <a:pt x="262" y="262"/>
                    <a:pt x="226" y="310"/>
                    <a:pt x="167" y="322"/>
                  </a:cubicBezTo>
                  <a:cubicBezTo>
                    <a:pt x="24" y="334"/>
                    <a:pt x="0" y="215"/>
                    <a:pt x="24" y="119"/>
                  </a:cubicBezTo>
                  <a:cubicBezTo>
                    <a:pt x="36" y="84"/>
                    <a:pt x="72" y="36"/>
                    <a:pt x="107" y="24"/>
                  </a:cubicBezTo>
                  <a:cubicBezTo>
                    <a:pt x="167" y="0"/>
                    <a:pt x="226" y="12"/>
                    <a:pt x="262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8" name="Google Shape;18908;p26"/>
            <p:cNvSpPr/>
            <p:nvPr/>
          </p:nvSpPr>
          <p:spPr>
            <a:xfrm>
              <a:off x="6321600" y="2051575"/>
              <a:ext cx="7175" cy="8350"/>
            </a:xfrm>
            <a:custGeom>
              <a:avLst/>
              <a:gdLst/>
              <a:ahLst/>
              <a:cxnLst/>
              <a:rect l="l" t="t" r="r" b="b"/>
              <a:pathLst>
                <a:path w="287" h="334" extrusionOk="0">
                  <a:moveTo>
                    <a:pt x="251" y="72"/>
                  </a:moveTo>
                  <a:cubicBezTo>
                    <a:pt x="263" y="84"/>
                    <a:pt x="263" y="84"/>
                    <a:pt x="275" y="96"/>
                  </a:cubicBezTo>
                  <a:cubicBezTo>
                    <a:pt x="287" y="131"/>
                    <a:pt x="287" y="167"/>
                    <a:pt x="275" y="215"/>
                  </a:cubicBezTo>
                  <a:cubicBezTo>
                    <a:pt x="251" y="262"/>
                    <a:pt x="227" y="310"/>
                    <a:pt x="168" y="322"/>
                  </a:cubicBezTo>
                  <a:cubicBezTo>
                    <a:pt x="25" y="334"/>
                    <a:pt x="1" y="215"/>
                    <a:pt x="25" y="119"/>
                  </a:cubicBezTo>
                  <a:cubicBezTo>
                    <a:pt x="37" y="84"/>
                    <a:pt x="61" y="48"/>
                    <a:pt x="108" y="24"/>
                  </a:cubicBezTo>
                  <a:cubicBezTo>
                    <a:pt x="156" y="0"/>
                    <a:pt x="227" y="24"/>
                    <a:pt x="251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09" name="Google Shape;18909;p26"/>
            <p:cNvSpPr/>
            <p:nvPr/>
          </p:nvSpPr>
          <p:spPr>
            <a:xfrm>
              <a:off x="6366550" y="2064975"/>
              <a:ext cx="19675" cy="17275"/>
            </a:xfrm>
            <a:custGeom>
              <a:avLst/>
              <a:gdLst/>
              <a:ahLst/>
              <a:cxnLst/>
              <a:rect l="l" t="t" r="r" b="b"/>
              <a:pathLst>
                <a:path w="787" h="691" extrusionOk="0">
                  <a:moveTo>
                    <a:pt x="13" y="381"/>
                  </a:moveTo>
                  <a:lnTo>
                    <a:pt x="13" y="334"/>
                  </a:lnTo>
                  <a:cubicBezTo>
                    <a:pt x="25" y="238"/>
                    <a:pt x="84" y="155"/>
                    <a:pt x="168" y="107"/>
                  </a:cubicBezTo>
                  <a:cubicBezTo>
                    <a:pt x="263" y="24"/>
                    <a:pt x="394" y="0"/>
                    <a:pt x="513" y="60"/>
                  </a:cubicBezTo>
                  <a:cubicBezTo>
                    <a:pt x="787" y="214"/>
                    <a:pt x="656" y="476"/>
                    <a:pt x="489" y="595"/>
                  </a:cubicBezTo>
                  <a:cubicBezTo>
                    <a:pt x="418" y="667"/>
                    <a:pt x="322" y="691"/>
                    <a:pt x="215" y="667"/>
                  </a:cubicBezTo>
                  <a:cubicBezTo>
                    <a:pt x="84" y="643"/>
                    <a:pt x="1" y="512"/>
                    <a:pt x="13" y="3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0" name="Google Shape;18910;p26"/>
            <p:cNvSpPr/>
            <p:nvPr/>
          </p:nvSpPr>
          <p:spPr>
            <a:xfrm>
              <a:off x="6432925" y="2225100"/>
              <a:ext cx="19675" cy="17000"/>
            </a:xfrm>
            <a:custGeom>
              <a:avLst/>
              <a:gdLst/>
              <a:ahLst/>
              <a:cxnLst/>
              <a:rect l="l" t="t" r="r" b="b"/>
              <a:pathLst>
                <a:path w="787" h="680" extrusionOk="0">
                  <a:moveTo>
                    <a:pt x="25" y="382"/>
                  </a:moveTo>
                  <a:lnTo>
                    <a:pt x="25" y="322"/>
                  </a:lnTo>
                  <a:cubicBezTo>
                    <a:pt x="25" y="227"/>
                    <a:pt x="84" y="144"/>
                    <a:pt x="168" y="108"/>
                  </a:cubicBezTo>
                  <a:cubicBezTo>
                    <a:pt x="263" y="13"/>
                    <a:pt x="394" y="1"/>
                    <a:pt x="513" y="48"/>
                  </a:cubicBezTo>
                  <a:cubicBezTo>
                    <a:pt x="787" y="215"/>
                    <a:pt x="656" y="477"/>
                    <a:pt x="501" y="584"/>
                  </a:cubicBezTo>
                  <a:cubicBezTo>
                    <a:pt x="418" y="656"/>
                    <a:pt x="322" y="679"/>
                    <a:pt x="215" y="667"/>
                  </a:cubicBezTo>
                  <a:cubicBezTo>
                    <a:pt x="84" y="644"/>
                    <a:pt x="1" y="513"/>
                    <a:pt x="25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1" name="Google Shape;18911;p26"/>
            <p:cNvSpPr/>
            <p:nvPr/>
          </p:nvSpPr>
          <p:spPr>
            <a:xfrm>
              <a:off x="6366250" y="2187000"/>
              <a:ext cx="7175" cy="8675"/>
            </a:xfrm>
            <a:custGeom>
              <a:avLst/>
              <a:gdLst/>
              <a:ahLst/>
              <a:cxnLst/>
              <a:rect l="l" t="t" r="r" b="b"/>
              <a:pathLst>
                <a:path w="287" h="347" extrusionOk="0">
                  <a:moveTo>
                    <a:pt x="251" y="84"/>
                  </a:moveTo>
                  <a:cubicBezTo>
                    <a:pt x="251" y="84"/>
                    <a:pt x="263" y="96"/>
                    <a:pt x="275" y="96"/>
                  </a:cubicBezTo>
                  <a:cubicBezTo>
                    <a:pt x="287" y="132"/>
                    <a:pt x="287" y="179"/>
                    <a:pt x="275" y="215"/>
                  </a:cubicBezTo>
                  <a:cubicBezTo>
                    <a:pt x="251" y="263"/>
                    <a:pt x="227" y="310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60" y="48"/>
                    <a:pt x="108" y="25"/>
                  </a:cubicBezTo>
                  <a:cubicBezTo>
                    <a:pt x="156" y="1"/>
                    <a:pt x="227" y="25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2" name="Google Shape;18912;p26"/>
            <p:cNvSpPr/>
            <p:nvPr/>
          </p:nvSpPr>
          <p:spPr>
            <a:xfrm>
              <a:off x="6290050" y="21694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107"/>
                  </a:cubicBezTo>
                  <a:cubicBezTo>
                    <a:pt x="287" y="143"/>
                    <a:pt x="287" y="179"/>
                    <a:pt x="263" y="215"/>
                  </a:cubicBezTo>
                  <a:cubicBezTo>
                    <a:pt x="251" y="274"/>
                    <a:pt x="227" y="322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3" name="Google Shape;18913;p26"/>
            <p:cNvSpPr/>
            <p:nvPr/>
          </p:nvSpPr>
          <p:spPr>
            <a:xfrm>
              <a:off x="6338275" y="224595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95"/>
                    <a:pt x="263" y="95"/>
                    <a:pt x="275" y="107"/>
                  </a:cubicBezTo>
                  <a:cubicBezTo>
                    <a:pt x="286" y="143"/>
                    <a:pt x="286" y="179"/>
                    <a:pt x="275" y="214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4" name="Google Shape;18914;p26"/>
            <p:cNvSpPr/>
            <p:nvPr/>
          </p:nvSpPr>
          <p:spPr>
            <a:xfrm>
              <a:off x="6251675" y="1970025"/>
              <a:ext cx="7150" cy="8350"/>
            </a:xfrm>
            <a:custGeom>
              <a:avLst/>
              <a:gdLst/>
              <a:ahLst/>
              <a:cxnLst/>
              <a:rect l="l" t="t" r="r" b="b"/>
              <a:pathLst>
                <a:path w="286" h="334" extrusionOk="0">
                  <a:moveTo>
                    <a:pt x="250" y="83"/>
                  </a:moveTo>
                  <a:cubicBezTo>
                    <a:pt x="262" y="83"/>
                    <a:pt x="262" y="95"/>
                    <a:pt x="274" y="95"/>
                  </a:cubicBezTo>
                  <a:cubicBezTo>
                    <a:pt x="286" y="131"/>
                    <a:pt x="286" y="179"/>
                    <a:pt x="274" y="214"/>
                  </a:cubicBezTo>
                  <a:cubicBezTo>
                    <a:pt x="250" y="262"/>
                    <a:pt x="226" y="310"/>
                    <a:pt x="167" y="322"/>
                  </a:cubicBezTo>
                  <a:cubicBezTo>
                    <a:pt x="24" y="333"/>
                    <a:pt x="0" y="214"/>
                    <a:pt x="24" y="131"/>
                  </a:cubicBezTo>
                  <a:cubicBezTo>
                    <a:pt x="36" y="83"/>
                    <a:pt x="60" y="48"/>
                    <a:pt x="107" y="24"/>
                  </a:cubicBezTo>
                  <a:cubicBezTo>
                    <a:pt x="155" y="0"/>
                    <a:pt x="226" y="24"/>
                    <a:pt x="250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5" name="Google Shape;18915;p26"/>
            <p:cNvSpPr/>
            <p:nvPr/>
          </p:nvSpPr>
          <p:spPr>
            <a:xfrm>
              <a:off x="6336800" y="2110800"/>
              <a:ext cx="19650" cy="17300"/>
            </a:xfrm>
            <a:custGeom>
              <a:avLst/>
              <a:gdLst/>
              <a:ahLst/>
              <a:cxnLst/>
              <a:rect l="l" t="t" r="r" b="b"/>
              <a:pathLst>
                <a:path w="786" h="692" extrusionOk="0">
                  <a:moveTo>
                    <a:pt x="24" y="382"/>
                  </a:moveTo>
                  <a:lnTo>
                    <a:pt x="24" y="322"/>
                  </a:lnTo>
                  <a:cubicBezTo>
                    <a:pt x="36" y="227"/>
                    <a:pt x="95" y="144"/>
                    <a:pt x="179" y="108"/>
                  </a:cubicBezTo>
                  <a:cubicBezTo>
                    <a:pt x="262" y="13"/>
                    <a:pt x="405" y="1"/>
                    <a:pt x="512" y="48"/>
                  </a:cubicBezTo>
                  <a:cubicBezTo>
                    <a:pt x="786" y="215"/>
                    <a:pt x="667" y="477"/>
                    <a:pt x="500" y="596"/>
                  </a:cubicBezTo>
                  <a:cubicBezTo>
                    <a:pt x="429" y="656"/>
                    <a:pt x="322" y="691"/>
                    <a:pt x="226" y="667"/>
                  </a:cubicBezTo>
                  <a:cubicBezTo>
                    <a:pt x="95" y="644"/>
                    <a:pt x="0" y="513"/>
                    <a:pt x="24" y="3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6" name="Google Shape;18916;p26"/>
            <p:cNvSpPr/>
            <p:nvPr/>
          </p:nvSpPr>
          <p:spPr>
            <a:xfrm>
              <a:off x="6261775" y="2050675"/>
              <a:ext cx="7475" cy="8650"/>
            </a:xfrm>
            <a:custGeom>
              <a:avLst/>
              <a:gdLst/>
              <a:ahLst/>
              <a:cxnLst/>
              <a:rect l="l" t="t" r="r" b="b"/>
              <a:pathLst>
                <a:path w="299" h="346" extrusionOk="0">
                  <a:moveTo>
                    <a:pt x="263" y="84"/>
                  </a:moveTo>
                  <a:cubicBezTo>
                    <a:pt x="263" y="84"/>
                    <a:pt x="263" y="96"/>
                    <a:pt x="275" y="96"/>
                  </a:cubicBezTo>
                  <a:cubicBezTo>
                    <a:pt x="298" y="132"/>
                    <a:pt x="298" y="179"/>
                    <a:pt x="275" y="215"/>
                  </a:cubicBezTo>
                  <a:cubicBezTo>
                    <a:pt x="251" y="263"/>
                    <a:pt x="227" y="322"/>
                    <a:pt x="168" y="322"/>
                  </a:cubicBezTo>
                  <a:cubicBezTo>
                    <a:pt x="25" y="346"/>
                    <a:pt x="1" y="215"/>
                    <a:pt x="25" y="132"/>
                  </a:cubicBezTo>
                  <a:cubicBezTo>
                    <a:pt x="37" y="84"/>
                    <a:pt x="72" y="48"/>
                    <a:pt x="108" y="36"/>
                  </a:cubicBezTo>
                  <a:cubicBezTo>
                    <a:pt x="168" y="1"/>
                    <a:pt x="227" y="24"/>
                    <a:pt x="263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7" name="Google Shape;18917;p26"/>
            <p:cNvSpPr/>
            <p:nvPr/>
          </p:nvSpPr>
          <p:spPr>
            <a:xfrm>
              <a:off x="6183200" y="1782200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lnTo>
                    <a:pt x="274" y="96"/>
                  </a:lnTo>
                  <a:cubicBezTo>
                    <a:pt x="286" y="131"/>
                    <a:pt x="286" y="179"/>
                    <a:pt x="274" y="215"/>
                  </a:cubicBezTo>
                  <a:cubicBezTo>
                    <a:pt x="251" y="274"/>
                    <a:pt x="227" y="322"/>
                    <a:pt x="167" y="322"/>
                  </a:cubicBezTo>
                  <a:cubicBezTo>
                    <a:pt x="24" y="346"/>
                    <a:pt x="1" y="215"/>
                    <a:pt x="24" y="131"/>
                  </a:cubicBezTo>
                  <a:cubicBezTo>
                    <a:pt x="36" y="84"/>
                    <a:pt x="60" y="48"/>
                    <a:pt x="108" y="36"/>
                  </a:cubicBezTo>
                  <a:cubicBezTo>
                    <a:pt x="155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8" name="Google Shape;18918;p26"/>
            <p:cNvSpPr/>
            <p:nvPr/>
          </p:nvSpPr>
          <p:spPr>
            <a:xfrm>
              <a:off x="6283225" y="1821775"/>
              <a:ext cx="7450" cy="8675"/>
            </a:xfrm>
            <a:custGeom>
              <a:avLst/>
              <a:gdLst/>
              <a:ahLst/>
              <a:cxnLst/>
              <a:rect l="l" t="t" r="r" b="b"/>
              <a:pathLst>
                <a:path w="298" h="347" extrusionOk="0">
                  <a:moveTo>
                    <a:pt x="262" y="84"/>
                  </a:moveTo>
                  <a:cubicBezTo>
                    <a:pt x="262" y="84"/>
                    <a:pt x="274" y="96"/>
                    <a:pt x="274" y="96"/>
                  </a:cubicBezTo>
                  <a:cubicBezTo>
                    <a:pt x="298" y="132"/>
                    <a:pt x="298" y="179"/>
                    <a:pt x="274" y="215"/>
                  </a:cubicBezTo>
                  <a:cubicBezTo>
                    <a:pt x="262" y="263"/>
                    <a:pt x="238" y="322"/>
                    <a:pt x="167" y="322"/>
                  </a:cubicBezTo>
                  <a:cubicBezTo>
                    <a:pt x="36" y="346"/>
                    <a:pt x="0" y="215"/>
                    <a:pt x="36" y="132"/>
                  </a:cubicBezTo>
                  <a:cubicBezTo>
                    <a:pt x="36" y="84"/>
                    <a:pt x="72" y="48"/>
                    <a:pt x="107" y="25"/>
                  </a:cubicBezTo>
                  <a:cubicBezTo>
                    <a:pt x="167" y="1"/>
                    <a:pt x="238" y="25"/>
                    <a:pt x="26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19" name="Google Shape;18919;p26"/>
            <p:cNvSpPr/>
            <p:nvPr/>
          </p:nvSpPr>
          <p:spPr>
            <a:xfrm>
              <a:off x="6341250" y="17226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3"/>
                  </a:moveTo>
                  <a:cubicBezTo>
                    <a:pt x="263" y="95"/>
                    <a:pt x="263" y="95"/>
                    <a:pt x="275" y="107"/>
                  </a:cubicBezTo>
                  <a:cubicBezTo>
                    <a:pt x="287" y="143"/>
                    <a:pt x="287" y="179"/>
                    <a:pt x="275" y="214"/>
                  </a:cubicBezTo>
                  <a:cubicBezTo>
                    <a:pt x="251" y="274"/>
                    <a:pt x="227" y="321"/>
                    <a:pt x="167" y="321"/>
                  </a:cubicBezTo>
                  <a:cubicBezTo>
                    <a:pt x="25" y="345"/>
                    <a:pt x="1" y="214"/>
                    <a:pt x="25" y="131"/>
                  </a:cubicBezTo>
                  <a:cubicBezTo>
                    <a:pt x="37" y="95"/>
                    <a:pt x="60" y="48"/>
                    <a:pt x="108" y="36"/>
                  </a:cubicBezTo>
                  <a:cubicBezTo>
                    <a:pt x="156" y="0"/>
                    <a:pt x="227" y="24"/>
                    <a:pt x="251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0" name="Google Shape;18920;p26"/>
            <p:cNvSpPr/>
            <p:nvPr/>
          </p:nvSpPr>
          <p:spPr>
            <a:xfrm>
              <a:off x="6173375" y="1690525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8" y="131"/>
                    <a:pt x="298" y="179"/>
                    <a:pt x="275" y="214"/>
                  </a:cubicBezTo>
                  <a:cubicBezTo>
                    <a:pt x="263" y="262"/>
                    <a:pt x="227" y="310"/>
                    <a:pt x="167" y="322"/>
                  </a:cubicBezTo>
                  <a:cubicBezTo>
                    <a:pt x="36" y="334"/>
                    <a:pt x="1" y="214"/>
                    <a:pt x="36" y="131"/>
                  </a:cubicBezTo>
                  <a:cubicBezTo>
                    <a:pt x="36" y="83"/>
                    <a:pt x="72" y="48"/>
                    <a:pt x="108" y="24"/>
                  </a:cubicBezTo>
                  <a:cubicBezTo>
                    <a:pt x="167" y="0"/>
                    <a:pt x="239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1" name="Google Shape;18921;p26"/>
            <p:cNvSpPr/>
            <p:nvPr/>
          </p:nvSpPr>
          <p:spPr>
            <a:xfrm>
              <a:off x="6193325" y="2034900"/>
              <a:ext cx="7175" cy="8375"/>
            </a:xfrm>
            <a:custGeom>
              <a:avLst/>
              <a:gdLst/>
              <a:ahLst/>
              <a:cxnLst/>
              <a:rect l="l" t="t" r="r" b="b"/>
              <a:pathLst>
                <a:path w="287" h="335" extrusionOk="0">
                  <a:moveTo>
                    <a:pt x="250" y="72"/>
                  </a:moveTo>
                  <a:cubicBezTo>
                    <a:pt x="262" y="84"/>
                    <a:pt x="262" y="84"/>
                    <a:pt x="274" y="96"/>
                  </a:cubicBezTo>
                  <a:cubicBezTo>
                    <a:pt x="286" y="132"/>
                    <a:pt x="286" y="179"/>
                    <a:pt x="274" y="215"/>
                  </a:cubicBezTo>
                  <a:cubicBezTo>
                    <a:pt x="250" y="263"/>
                    <a:pt x="227" y="310"/>
                    <a:pt x="167" y="322"/>
                  </a:cubicBezTo>
                  <a:cubicBezTo>
                    <a:pt x="24" y="334"/>
                    <a:pt x="0" y="215"/>
                    <a:pt x="24" y="132"/>
                  </a:cubicBezTo>
                  <a:cubicBezTo>
                    <a:pt x="36" y="84"/>
                    <a:pt x="60" y="48"/>
                    <a:pt x="108" y="24"/>
                  </a:cubicBezTo>
                  <a:cubicBezTo>
                    <a:pt x="155" y="1"/>
                    <a:pt x="227" y="24"/>
                    <a:pt x="250" y="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2" name="Google Shape;18922;p26"/>
            <p:cNvSpPr/>
            <p:nvPr/>
          </p:nvSpPr>
          <p:spPr>
            <a:xfrm>
              <a:off x="6226950" y="1734275"/>
              <a:ext cx="7175" cy="8650"/>
            </a:xfrm>
            <a:custGeom>
              <a:avLst/>
              <a:gdLst/>
              <a:ahLst/>
              <a:cxnLst/>
              <a:rect l="l" t="t" r="r" b="b"/>
              <a:pathLst>
                <a:path w="287" h="346" extrusionOk="0">
                  <a:moveTo>
                    <a:pt x="251" y="84"/>
                  </a:moveTo>
                  <a:cubicBezTo>
                    <a:pt x="251" y="84"/>
                    <a:pt x="263" y="96"/>
                    <a:pt x="263" y="96"/>
                  </a:cubicBezTo>
                  <a:cubicBezTo>
                    <a:pt x="287" y="131"/>
                    <a:pt x="287" y="179"/>
                    <a:pt x="263" y="215"/>
                  </a:cubicBezTo>
                  <a:cubicBezTo>
                    <a:pt x="251" y="274"/>
                    <a:pt x="227" y="310"/>
                    <a:pt x="156" y="322"/>
                  </a:cubicBezTo>
                  <a:cubicBezTo>
                    <a:pt x="25" y="346"/>
                    <a:pt x="1" y="215"/>
                    <a:pt x="25" y="131"/>
                  </a:cubicBezTo>
                  <a:cubicBezTo>
                    <a:pt x="37" y="84"/>
                    <a:pt x="60" y="48"/>
                    <a:pt x="96" y="36"/>
                  </a:cubicBezTo>
                  <a:cubicBezTo>
                    <a:pt x="156" y="0"/>
                    <a:pt x="227" y="24"/>
                    <a:pt x="251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3" name="Google Shape;18923;p26"/>
            <p:cNvSpPr/>
            <p:nvPr/>
          </p:nvSpPr>
          <p:spPr>
            <a:xfrm>
              <a:off x="6258200" y="1636650"/>
              <a:ext cx="7475" cy="8350"/>
            </a:xfrm>
            <a:custGeom>
              <a:avLst/>
              <a:gdLst/>
              <a:ahLst/>
              <a:cxnLst/>
              <a:rect l="l" t="t" r="r" b="b"/>
              <a:pathLst>
                <a:path w="299" h="334" extrusionOk="0">
                  <a:moveTo>
                    <a:pt x="263" y="83"/>
                  </a:moveTo>
                  <a:cubicBezTo>
                    <a:pt x="263" y="83"/>
                    <a:pt x="275" y="95"/>
                    <a:pt x="275" y="95"/>
                  </a:cubicBezTo>
                  <a:cubicBezTo>
                    <a:pt x="299" y="131"/>
                    <a:pt x="299" y="179"/>
                    <a:pt x="275" y="214"/>
                  </a:cubicBezTo>
                  <a:cubicBezTo>
                    <a:pt x="263" y="262"/>
                    <a:pt x="227" y="310"/>
                    <a:pt x="168" y="322"/>
                  </a:cubicBezTo>
                  <a:cubicBezTo>
                    <a:pt x="25" y="333"/>
                    <a:pt x="1" y="214"/>
                    <a:pt x="37" y="131"/>
                  </a:cubicBezTo>
                  <a:cubicBezTo>
                    <a:pt x="37" y="83"/>
                    <a:pt x="72" y="48"/>
                    <a:pt x="108" y="24"/>
                  </a:cubicBezTo>
                  <a:cubicBezTo>
                    <a:pt x="168" y="0"/>
                    <a:pt x="227" y="24"/>
                    <a:pt x="263" y="8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4" name="Google Shape;18924;p26"/>
            <p:cNvSpPr/>
            <p:nvPr/>
          </p:nvSpPr>
          <p:spPr>
            <a:xfrm>
              <a:off x="6729400" y="20128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5" y="1001"/>
                    <a:pt x="132" y="989"/>
                  </a:cubicBezTo>
                  <a:cubicBezTo>
                    <a:pt x="36" y="882"/>
                    <a:pt x="1" y="739"/>
                    <a:pt x="24" y="608"/>
                  </a:cubicBezTo>
                  <a:cubicBezTo>
                    <a:pt x="48" y="417"/>
                    <a:pt x="96" y="239"/>
                    <a:pt x="286" y="167"/>
                  </a:cubicBezTo>
                  <a:cubicBezTo>
                    <a:pt x="739" y="1"/>
                    <a:pt x="917" y="382"/>
                    <a:pt x="882" y="691"/>
                  </a:cubicBezTo>
                  <a:cubicBezTo>
                    <a:pt x="894" y="834"/>
                    <a:pt x="834" y="989"/>
                    <a:pt x="715" y="1072"/>
                  </a:cubicBezTo>
                  <a:cubicBezTo>
                    <a:pt x="560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5" name="Google Shape;18925;p26"/>
            <p:cNvSpPr/>
            <p:nvPr/>
          </p:nvSpPr>
          <p:spPr>
            <a:xfrm>
              <a:off x="6668675" y="197357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8" y="882"/>
                  </a:moveTo>
                  <a:cubicBezTo>
                    <a:pt x="775" y="894"/>
                    <a:pt x="751" y="918"/>
                    <a:pt x="739" y="930"/>
                  </a:cubicBezTo>
                  <a:cubicBezTo>
                    <a:pt x="608" y="989"/>
                    <a:pt x="465" y="989"/>
                    <a:pt x="334" y="918"/>
                  </a:cubicBezTo>
                  <a:cubicBezTo>
                    <a:pt x="167" y="834"/>
                    <a:pt x="13" y="727"/>
                    <a:pt x="13" y="525"/>
                  </a:cubicBezTo>
                  <a:cubicBezTo>
                    <a:pt x="1" y="49"/>
                    <a:pt x="417" y="1"/>
                    <a:pt x="703" y="120"/>
                  </a:cubicBezTo>
                  <a:cubicBezTo>
                    <a:pt x="846" y="168"/>
                    <a:pt x="965" y="275"/>
                    <a:pt x="1013" y="418"/>
                  </a:cubicBezTo>
                  <a:cubicBezTo>
                    <a:pt x="1072" y="608"/>
                    <a:pt x="977" y="811"/>
                    <a:pt x="798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6" name="Google Shape;18926;p26"/>
            <p:cNvSpPr/>
            <p:nvPr/>
          </p:nvSpPr>
          <p:spPr>
            <a:xfrm>
              <a:off x="6610625" y="1861975"/>
              <a:ext cx="13425" cy="12525"/>
            </a:xfrm>
            <a:custGeom>
              <a:avLst/>
              <a:gdLst/>
              <a:ahLst/>
              <a:cxnLst/>
              <a:rect l="l" t="t" r="r" b="b"/>
              <a:pathLst>
                <a:path w="537" h="501" extrusionOk="0">
                  <a:moveTo>
                    <a:pt x="406" y="453"/>
                  </a:moveTo>
                  <a:cubicBezTo>
                    <a:pt x="394" y="453"/>
                    <a:pt x="382" y="464"/>
                    <a:pt x="370" y="476"/>
                  </a:cubicBezTo>
                  <a:cubicBezTo>
                    <a:pt x="299" y="500"/>
                    <a:pt x="227" y="500"/>
                    <a:pt x="168" y="464"/>
                  </a:cubicBezTo>
                  <a:cubicBezTo>
                    <a:pt x="84" y="429"/>
                    <a:pt x="1" y="369"/>
                    <a:pt x="1" y="262"/>
                  </a:cubicBezTo>
                  <a:cubicBezTo>
                    <a:pt x="1" y="24"/>
                    <a:pt x="215" y="0"/>
                    <a:pt x="346" y="60"/>
                  </a:cubicBezTo>
                  <a:cubicBezTo>
                    <a:pt x="418" y="83"/>
                    <a:pt x="477" y="143"/>
                    <a:pt x="501" y="214"/>
                  </a:cubicBezTo>
                  <a:cubicBezTo>
                    <a:pt x="537" y="310"/>
                    <a:pt x="489" y="405"/>
                    <a:pt x="406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7" name="Google Shape;18927;p26"/>
            <p:cNvSpPr/>
            <p:nvPr/>
          </p:nvSpPr>
          <p:spPr>
            <a:xfrm>
              <a:off x="6748750" y="1958100"/>
              <a:ext cx="23250" cy="29800"/>
            </a:xfrm>
            <a:custGeom>
              <a:avLst/>
              <a:gdLst/>
              <a:ahLst/>
              <a:cxnLst/>
              <a:rect l="l" t="t" r="r" b="b"/>
              <a:pathLst>
                <a:path w="930" h="1192" extrusionOk="0">
                  <a:moveTo>
                    <a:pt x="215" y="1025"/>
                  </a:moveTo>
                  <a:cubicBezTo>
                    <a:pt x="191" y="1013"/>
                    <a:pt x="167" y="1001"/>
                    <a:pt x="143" y="989"/>
                  </a:cubicBezTo>
                  <a:cubicBezTo>
                    <a:pt x="48" y="882"/>
                    <a:pt x="0" y="739"/>
                    <a:pt x="36" y="608"/>
                  </a:cubicBezTo>
                  <a:cubicBezTo>
                    <a:pt x="60" y="418"/>
                    <a:pt x="96" y="239"/>
                    <a:pt x="298" y="168"/>
                  </a:cubicBezTo>
                  <a:cubicBezTo>
                    <a:pt x="751" y="1"/>
                    <a:pt x="929" y="382"/>
                    <a:pt x="893" y="680"/>
                  </a:cubicBezTo>
                  <a:cubicBezTo>
                    <a:pt x="905" y="834"/>
                    <a:pt x="834" y="977"/>
                    <a:pt x="715" y="1072"/>
                  </a:cubicBezTo>
                  <a:cubicBezTo>
                    <a:pt x="560" y="1191"/>
                    <a:pt x="346" y="1168"/>
                    <a:pt x="215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8" name="Google Shape;18928;p26"/>
            <p:cNvSpPr/>
            <p:nvPr/>
          </p:nvSpPr>
          <p:spPr>
            <a:xfrm>
              <a:off x="6674625" y="204412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79" y="1013"/>
                    <a:pt x="156" y="1001"/>
                    <a:pt x="132" y="989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87" y="167"/>
                  </a:cubicBezTo>
                  <a:cubicBezTo>
                    <a:pt x="739" y="1"/>
                    <a:pt x="918" y="394"/>
                    <a:pt x="882" y="691"/>
                  </a:cubicBezTo>
                  <a:cubicBezTo>
                    <a:pt x="894" y="834"/>
                    <a:pt x="822" y="989"/>
                    <a:pt x="715" y="1084"/>
                  </a:cubicBezTo>
                  <a:cubicBezTo>
                    <a:pt x="548" y="1191"/>
                    <a:pt x="334" y="1179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29" name="Google Shape;18929;p26"/>
            <p:cNvSpPr/>
            <p:nvPr/>
          </p:nvSpPr>
          <p:spPr>
            <a:xfrm>
              <a:off x="6750825" y="207747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12"/>
                    <a:pt x="156" y="1000"/>
                    <a:pt x="144" y="988"/>
                  </a:cubicBezTo>
                  <a:cubicBezTo>
                    <a:pt x="37" y="881"/>
                    <a:pt x="1" y="738"/>
                    <a:pt x="25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8" y="381"/>
                    <a:pt x="894" y="691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0" name="Google Shape;18930;p26"/>
            <p:cNvSpPr/>
            <p:nvPr/>
          </p:nvSpPr>
          <p:spPr>
            <a:xfrm>
              <a:off x="6848750" y="1870300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4"/>
                  </a:moveTo>
                  <a:cubicBezTo>
                    <a:pt x="180" y="1013"/>
                    <a:pt x="156" y="1001"/>
                    <a:pt x="132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9" y="417"/>
                    <a:pt x="96" y="239"/>
                    <a:pt x="287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1" y="1191"/>
                    <a:pt x="334" y="1179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1" name="Google Shape;18931;p26"/>
            <p:cNvSpPr/>
            <p:nvPr/>
          </p:nvSpPr>
          <p:spPr>
            <a:xfrm>
              <a:off x="6719575" y="1868225"/>
              <a:ext cx="22950" cy="29775"/>
            </a:xfrm>
            <a:custGeom>
              <a:avLst/>
              <a:gdLst/>
              <a:ahLst/>
              <a:cxnLst/>
              <a:rect l="l" t="t" r="r" b="b"/>
              <a:pathLst>
                <a:path w="918" h="1191" extrusionOk="0">
                  <a:moveTo>
                    <a:pt x="203" y="1024"/>
                  </a:moveTo>
                  <a:cubicBezTo>
                    <a:pt x="191" y="1000"/>
                    <a:pt x="167" y="1000"/>
                    <a:pt x="144" y="976"/>
                  </a:cubicBezTo>
                  <a:cubicBezTo>
                    <a:pt x="36" y="881"/>
                    <a:pt x="1" y="738"/>
                    <a:pt x="24" y="607"/>
                  </a:cubicBezTo>
                  <a:cubicBezTo>
                    <a:pt x="48" y="417"/>
                    <a:pt x="96" y="238"/>
                    <a:pt x="298" y="167"/>
                  </a:cubicBezTo>
                  <a:cubicBezTo>
                    <a:pt x="739" y="0"/>
                    <a:pt x="917" y="381"/>
                    <a:pt x="894" y="679"/>
                  </a:cubicBezTo>
                  <a:cubicBezTo>
                    <a:pt x="894" y="834"/>
                    <a:pt x="834" y="976"/>
                    <a:pt x="715" y="1072"/>
                  </a:cubicBezTo>
                  <a:cubicBezTo>
                    <a:pt x="560" y="1191"/>
                    <a:pt x="334" y="1167"/>
                    <a:pt x="203" y="102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2" name="Google Shape;18932;p26"/>
            <p:cNvSpPr/>
            <p:nvPr/>
          </p:nvSpPr>
          <p:spPr>
            <a:xfrm>
              <a:off x="6760350" y="1954825"/>
              <a:ext cx="26825" cy="24750"/>
            </a:xfrm>
            <a:custGeom>
              <a:avLst/>
              <a:gdLst/>
              <a:ahLst/>
              <a:cxnLst/>
              <a:rect l="l" t="t" r="r" b="b"/>
              <a:pathLst>
                <a:path w="1073" h="990" extrusionOk="0">
                  <a:moveTo>
                    <a:pt x="799" y="882"/>
                  </a:moveTo>
                  <a:cubicBezTo>
                    <a:pt x="775" y="894"/>
                    <a:pt x="751" y="918"/>
                    <a:pt x="727" y="930"/>
                  </a:cubicBezTo>
                  <a:cubicBezTo>
                    <a:pt x="608" y="989"/>
                    <a:pt x="453" y="977"/>
                    <a:pt x="334" y="906"/>
                  </a:cubicBezTo>
                  <a:cubicBezTo>
                    <a:pt x="167" y="834"/>
                    <a:pt x="13" y="727"/>
                    <a:pt x="13" y="513"/>
                  </a:cubicBezTo>
                  <a:cubicBezTo>
                    <a:pt x="1" y="49"/>
                    <a:pt x="418" y="1"/>
                    <a:pt x="691" y="120"/>
                  </a:cubicBezTo>
                  <a:cubicBezTo>
                    <a:pt x="846" y="156"/>
                    <a:pt x="953" y="275"/>
                    <a:pt x="1013" y="418"/>
                  </a:cubicBezTo>
                  <a:cubicBezTo>
                    <a:pt x="1072" y="608"/>
                    <a:pt x="977" y="811"/>
                    <a:pt x="799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3" name="Google Shape;18933;p26"/>
            <p:cNvSpPr/>
            <p:nvPr/>
          </p:nvSpPr>
          <p:spPr>
            <a:xfrm>
              <a:off x="6702025" y="2104550"/>
              <a:ext cx="26500" cy="24725"/>
            </a:xfrm>
            <a:custGeom>
              <a:avLst/>
              <a:gdLst/>
              <a:ahLst/>
              <a:cxnLst/>
              <a:rect l="l" t="t" r="r" b="b"/>
              <a:pathLst>
                <a:path w="1060" h="989" extrusionOk="0">
                  <a:moveTo>
                    <a:pt x="786" y="882"/>
                  </a:moveTo>
                  <a:cubicBezTo>
                    <a:pt x="762" y="894"/>
                    <a:pt x="750" y="917"/>
                    <a:pt x="726" y="929"/>
                  </a:cubicBezTo>
                  <a:cubicBezTo>
                    <a:pt x="595" y="989"/>
                    <a:pt x="453" y="989"/>
                    <a:pt x="334" y="917"/>
                  </a:cubicBezTo>
                  <a:cubicBezTo>
                    <a:pt x="167" y="834"/>
                    <a:pt x="12" y="727"/>
                    <a:pt x="0" y="525"/>
                  </a:cubicBezTo>
                  <a:cubicBezTo>
                    <a:pt x="0" y="48"/>
                    <a:pt x="417" y="1"/>
                    <a:pt x="691" y="120"/>
                  </a:cubicBezTo>
                  <a:cubicBezTo>
                    <a:pt x="834" y="167"/>
                    <a:pt x="953" y="275"/>
                    <a:pt x="1000" y="417"/>
                  </a:cubicBezTo>
                  <a:cubicBezTo>
                    <a:pt x="1060" y="608"/>
                    <a:pt x="976" y="810"/>
                    <a:pt x="786" y="8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4" name="Google Shape;18934;p26"/>
            <p:cNvSpPr/>
            <p:nvPr/>
          </p:nvSpPr>
          <p:spPr>
            <a:xfrm>
              <a:off x="6782075" y="1871800"/>
              <a:ext cx="26825" cy="25025"/>
            </a:xfrm>
            <a:custGeom>
              <a:avLst/>
              <a:gdLst/>
              <a:ahLst/>
              <a:cxnLst/>
              <a:rect l="l" t="t" r="r" b="b"/>
              <a:pathLst>
                <a:path w="1073" h="1001" extrusionOk="0">
                  <a:moveTo>
                    <a:pt x="799" y="881"/>
                  </a:moveTo>
                  <a:cubicBezTo>
                    <a:pt x="775" y="893"/>
                    <a:pt x="763" y="917"/>
                    <a:pt x="739" y="929"/>
                  </a:cubicBezTo>
                  <a:cubicBezTo>
                    <a:pt x="608" y="1000"/>
                    <a:pt x="465" y="988"/>
                    <a:pt x="346" y="917"/>
                  </a:cubicBezTo>
                  <a:cubicBezTo>
                    <a:pt x="180" y="833"/>
                    <a:pt x="25" y="738"/>
                    <a:pt x="13" y="524"/>
                  </a:cubicBezTo>
                  <a:cubicBezTo>
                    <a:pt x="1" y="48"/>
                    <a:pt x="430" y="0"/>
                    <a:pt x="703" y="119"/>
                  </a:cubicBezTo>
                  <a:cubicBezTo>
                    <a:pt x="846" y="167"/>
                    <a:pt x="965" y="274"/>
                    <a:pt x="1013" y="417"/>
                  </a:cubicBezTo>
                  <a:cubicBezTo>
                    <a:pt x="1073" y="607"/>
                    <a:pt x="977" y="810"/>
                    <a:pt x="799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5" name="Google Shape;18935;p26"/>
            <p:cNvSpPr/>
            <p:nvPr/>
          </p:nvSpPr>
          <p:spPr>
            <a:xfrm>
              <a:off x="6803525" y="1912875"/>
              <a:ext cx="26800" cy="25025"/>
            </a:xfrm>
            <a:custGeom>
              <a:avLst/>
              <a:gdLst/>
              <a:ahLst/>
              <a:cxnLst/>
              <a:rect l="l" t="t" r="r" b="b"/>
              <a:pathLst>
                <a:path w="1072" h="1001" extrusionOk="0">
                  <a:moveTo>
                    <a:pt x="798" y="881"/>
                  </a:moveTo>
                  <a:cubicBezTo>
                    <a:pt x="774" y="893"/>
                    <a:pt x="762" y="917"/>
                    <a:pt x="738" y="929"/>
                  </a:cubicBezTo>
                  <a:cubicBezTo>
                    <a:pt x="607" y="1000"/>
                    <a:pt x="465" y="988"/>
                    <a:pt x="345" y="917"/>
                  </a:cubicBezTo>
                  <a:cubicBezTo>
                    <a:pt x="179" y="834"/>
                    <a:pt x="24" y="738"/>
                    <a:pt x="12" y="524"/>
                  </a:cubicBezTo>
                  <a:cubicBezTo>
                    <a:pt x="0" y="60"/>
                    <a:pt x="429" y="0"/>
                    <a:pt x="703" y="119"/>
                  </a:cubicBezTo>
                  <a:cubicBezTo>
                    <a:pt x="846" y="167"/>
                    <a:pt x="965" y="274"/>
                    <a:pt x="1012" y="417"/>
                  </a:cubicBezTo>
                  <a:cubicBezTo>
                    <a:pt x="1072" y="607"/>
                    <a:pt x="988" y="810"/>
                    <a:pt x="798" y="8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6" name="Google Shape;18936;p26"/>
            <p:cNvSpPr/>
            <p:nvPr/>
          </p:nvSpPr>
          <p:spPr>
            <a:xfrm>
              <a:off x="6693375" y="2151275"/>
              <a:ext cx="15800" cy="20275"/>
            </a:xfrm>
            <a:custGeom>
              <a:avLst/>
              <a:gdLst/>
              <a:ahLst/>
              <a:cxnLst/>
              <a:rect l="l" t="t" r="r" b="b"/>
              <a:pathLst>
                <a:path w="632" h="811" extrusionOk="0">
                  <a:moveTo>
                    <a:pt x="144" y="692"/>
                  </a:moveTo>
                  <a:cubicBezTo>
                    <a:pt x="132" y="680"/>
                    <a:pt x="120" y="680"/>
                    <a:pt x="108" y="668"/>
                  </a:cubicBezTo>
                  <a:cubicBezTo>
                    <a:pt x="37" y="596"/>
                    <a:pt x="1" y="501"/>
                    <a:pt x="25" y="418"/>
                  </a:cubicBezTo>
                  <a:cubicBezTo>
                    <a:pt x="13" y="287"/>
                    <a:pt x="84" y="168"/>
                    <a:pt x="203" y="120"/>
                  </a:cubicBezTo>
                  <a:cubicBezTo>
                    <a:pt x="501" y="1"/>
                    <a:pt x="632" y="263"/>
                    <a:pt x="608" y="465"/>
                  </a:cubicBezTo>
                  <a:cubicBezTo>
                    <a:pt x="620" y="572"/>
                    <a:pt x="572" y="668"/>
                    <a:pt x="489" y="727"/>
                  </a:cubicBezTo>
                  <a:cubicBezTo>
                    <a:pt x="382" y="811"/>
                    <a:pt x="239" y="799"/>
                    <a:pt x="144" y="6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7" name="Google Shape;18937;p26"/>
            <p:cNvSpPr/>
            <p:nvPr/>
          </p:nvSpPr>
          <p:spPr>
            <a:xfrm>
              <a:off x="6680300" y="18521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2" y="262"/>
                    <a:pt x="714" y="286"/>
                  </a:cubicBezTo>
                  <a:cubicBezTo>
                    <a:pt x="726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72"/>
                    <a:pt x="48" y="298"/>
                    <a:pt x="179" y="143"/>
                  </a:cubicBezTo>
                  <a:cubicBezTo>
                    <a:pt x="238" y="60"/>
                    <a:pt x="333" y="0"/>
                    <a:pt x="429" y="0"/>
                  </a:cubicBezTo>
                  <a:cubicBezTo>
                    <a:pt x="572" y="0"/>
                    <a:pt x="679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8" name="Google Shape;18938;p26"/>
            <p:cNvSpPr/>
            <p:nvPr/>
          </p:nvSpPr>
          <p:spPr>
            <a:xfrm>
              <a:off x="6715700" y="1918525"/>
              <a:ext cx="17900" cy="17575"/>
            </a:xfrm>
            <a:custGeom>
              <a:avLst/>
              <a:gdLst/>
              <a:ahLst/>
              <a:cxnLst/>
              <a:rect l="l" t="t" r="r" b="b"/>
              <a:pathLst>
                <a:path w="716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15" y="381"/>
                    <a:pt x="691" y="477"/>
                    <a:pt x="620" y="536"/>
                  </a:cubicBezTo>
                  <a:cubicBezTo>
                    <a:pt x="549" y="643"/>
                    <a:pt x="418" y="703"/>
                    <a:pt x="299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39" name="Google Shape;18939;p26"/>
            <p:cNvSpPr/>
            <p:nvPr/>
          </p:nvSpPr>
          <p:spPr>
            <a:xfrm>
              <a:off x="6657075" y="19012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7"/>
                  </a:cubicBezTo>
                  <a:cubicBezTo>
                    <a:pt x="715" y="382"/>
                    <a:pt x="679" y="465"/>
                    <a:pt x="608" y="537"/>
                  </a:cubicBezTo>
                  <a:cubicBezTo>
                    <a:pt x="548" y="632"/>
                    <a:pt x="417" y="691"/>
                    <a:pt x="298" y="668"/>
                  </a:cubicBezTo>
                  <a:cubicBezTo>
                    <a:pt x="0" y="572"/>
                    <a:pt x="36" y="287"/>
                    <a:pt x="179" y="144"/>
                  </a:cubicBezTo>
                  <a:cubicBezTo>
                    <a:pt x="238" y="60"/>
                    <a:pt x="322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0" name="Google Shape;18940;p26"/>
            <p:cNvSpPr/>
            <p:nvPr/>
          </p:nvSpPr>
          <p:spPr>
            <a:xfrm>
              <a:off x="6723750" y="1775650"/>
              <a:ext cx="37225" cy="36325"/>
            </a:xfrm>
            <a:custGeom>
              <a:avLst/>
              <a:gdLst/>
              <a:ahLst/>
              <a:cxnLst/>
              <a:rect l="l" t="t" r="r" b="b"/>
              <a:pathLst>
                <a:path w="1489" h="1453" extrusionOk="0">
                  <a:moveTo>
                    <a:pt x="1417" y="500"/>
                  </a:moveTo>
                  <a:cubicBezTo>
                    <a:pt x="1417" y="536"/>
                    <a:pt x="1453" y="560"/>
                    <a:pt x="1453" y="596"/>
                  </a:cubicBezTo>
                  <a:cubicBezTo>
                    <a:pt x="1489" y="786"/>
                    <a:pt x="1417" y="977"/>
                    <a:pt x="1274" y="1108"/>
                  </a:cubicBezTo>
                  <a:cubicBezTo>
                    <a:pt x="1096" y="1286"/>
                    <a:pt x="893" y="1453"/>
                    <a:pt x="619" y="1370"/>
                  </a:cubicBezTo>
                  <a:cubicBezTo>
                    <a:pt x="0" y="1191"/>
                    <a:pt x="107" y="608"/>
                    <a:pt x="381" y="298"/>
                  </a:cubicBezTo>
                  <a:cubicBezTo>
                    <a:pt x="512" y="155"/>
                    <a:pt x="655" y="0"/>
                    <a:pt x="893" y="24"/>
                  </a:cubicBezTo>
                  <a:cubicBezTo>
                    <a:pt x="1167" y="12"/>
                    <a:pt x="1393" y="227"/>
                    <a:pt x="1417" y="5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1" name="Google Shape;18941;p26"/>
            <p:cNvSpPr/>
            <p:nvPr/>
          </p:nvSpPr>
          <p:spPr>
            <a:xfrm>
              <a:off x="6637425" y="180125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0"/>
                    <a:pt x="429" y="0"/>
                  </a:cubicBezTo>
                  <a:cubicBezTo>
                    <a:pt x="572" y="0"/>
                    <a:pt x="679" y="96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2" name="Google Shape;18942;p26"/>
            <p:cNvSpPr/>
            <p:nvPr/>
          </p:nvSpPr>
          <p:spPr>
            <a:xfrm>
              <a:off x="6820475" y="1796775"/>
              <a:ext cx="22950" cy="29800"/>
            </a:xfrm>
            <a:custGeom>
              <a:avLst/>
              <a:gdLst/>
              <a:ahLst/>
              <a:cxnLst/>
              <a:rect l="l" t="t" r="r" b="b"/>
              <a:pathLst>
                <a:path w="918" h="1192" extrusionOk="0">
                  <a:moveTo>
                    <a:pt x="203" y="1025"/>
                  </a:moveTo>
                  <a:cubicBezTo>
                    <a:pt x="191" y="1001"/>
                    <a:pt x="156" y="1001"/>
                    <a:pt x="144" y="977"/>
                  </a:cubicBezTo>
                  <a:cubicBezTo>
                    <a:pt x="37" y="882"/>
                    <a:pt x="1" y="739"/>
                    <a:pt x="25" y="608"/>
                  </a:cubicBezTo>
                  <a:cubicBezTo>
                    <a:pt x="48" y="417"/>
                    <a:pt x="96" y="239"/>
                    <a:pt x="299" y="167"/>
                  </a:cubicBezTo>
                  <a:cubicBezTo>
                    <a:pt x="739" y="1"/>
                    <a:pt x="918" y="382"/>
                    <a:pt x="894" y="679"/>
                  </a:cubicBezTo>
                  <a:cubicBezTo>
                    <a:pt x="894" y="834"/>
                    <a:pt x="834" y="977"/>
                    <a:pt x="715" y="1072"/>
                  </a:cubicBezTo>
                  <a:cubicBezTo>
                    <a:pt x="560" y="1191"/>
                    <a:pt x="334" y="1167"/>
                    <a:pt x="203" y="102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3" name="Google Shape;18943;p26"/>
            <p:cNvSpPr/>
            <p:nvPr/>
          </p:nvSpPr>
          <p:spPr>
            <a:xfrm>
              <a:off x="6759475" y="16479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14" y="262"/>
                    <a:pt x="714" y="286"/>
                  </a:cubicBezTo>
                  <a:cubicBezTo>
                    <a:pt x="726" y="382"/>
                    <a:pt x="691" y="465"/>
                    <a:pt x="619" y="536"/>
                  </a:cubicBezTo>
                  <a:cubicBezTo>
                    <a:pt x="548" y="632"/>
                    <a:pt x="429" y="691"/>
                    <a:pt x="298" y="667"/>
                  </a:cubicBezTo>
                  <a:cubicBezTo>
                    <a:pt x="0" y="572"/>
                    <a:pt x="48" y="286"/>
                    <a:pt x="191" y="143"/>
                  </a:cubicBezTo>
                  <a:cubicBezTo>
                    <a:pt x="238" y="60"/>
                    <a:pt x="333" y="1"/>
                    <a:pt x="441" y="1"/>
                  </a:cubicBezTo>
                  <a:cubicBezTo>
                    <a:pt x="572" y="1"/>
                    <a:pt x="691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4" name="Google Shape;18944;p26"/>
            <p:cNvSpPr/>
            <p:nvPr/>
          </p:nvSpPr>
          <p:spPr>
            <a:xfrm>
              <a:off x="6655875" y="1672350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29" y="691"/>
                    <a:pt x="298" y="668"/>
                  </a:cubicBezTo>
                  <a:cubicBezTo>
                    <a:pt x="1" y="572"/>
                    <a:pt x="48" y="299"/>
                    <a:pt x="191" y="144"/>
                  </a:cubicBezTo>
                  <a:cubicBezTo>
                    <a:pt x="239" y="60"/>
                    <a:pt x="334" y="1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5" name="Google Shape;18945;p26"/>
            <p:cNvSpPr/>
            <p:nvPr/>
          </p:nvSpPr>
          <p:spPr>
            <a:xfrm>
              <a:off x="6576100" y="16935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79" y="143"/>
                  </a:cubicBezTo>
                  <a:cubicBezTo>
                    <a:pt x="239" y="60"/>
                    <a:pt x="334" y="12"/>
                    <a:pt x="429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6" name="Google Shape;18946;p26"/>
            <p:cNvSpPr/>
            <p:nvPr/>
          </p:nvSpPr>
          <p:spPr>
            <a:xfrm>
              <a:off x="6775250" y="2154550"/>
              <a:ext cx="13700" cy="12825"/>
            </a:xfrm>
            <a:custGeom>
              <a:avLst/>
              <a:gdLst/>
              <a:ahLst/>
              <a:cxnLst/>
              <a:rect l="l" t="t" r="r" b="b"/>
              <a:pathLst>
                <a:path w="548" h="513" extrusionOk="0">
                  <a:moveTo>
                    <a:pt x="405" y="453"/>
                  </a:moveTo>
                  <a:cubicBezTo>
                    <a:pt x="393" y="453"/>
                    <a:pt x="381" y="465"/>
                    <a:pt x="369" y="477"/>
                  </a:cubicBezTo>
                  <a:cubicBezTo>
                    <a:pt x="310" y="513"/>
                    <a:pt x="226" y="501"/>
                    <a:pt x="167" y="465"/>
                  </a:cubicBezTo>
                  <a:cubicBezTo>
                    <a:pt x="83" y="430"/>
                    <a:pt x="0" y="370"/>
                    <a:pt x="0" y="263"/>
                  </a:cubicBezTo>
                  <a:cubicBezTo>
                    <a:pt x="0" y="25"/>
                    <a:pt x="214" y="1"/>
                    <a:pt x="345" y="60"/>
                  </a:cubicBezTo>
                  <a:cubicBezTo>
                    <a:pt x="429" y="84"/>
                    <a:pt x="488" y="144"/>
                    <a:pt x="512" y="215"/>
                  </a:cubicBezTo>
                  <a:cubicBezTo>
                    <a:pt x="548" y="311"/>
                    <a:pt x="500" y="418"/>
                    <a:pt x="405" y="45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7" name="Google Shape;18947;p26"/>
            <p:cNvSpPr/>
            <p:nvPr/>
          </p:nvSpPr>
          <p:spPr>
            <a:xfrm>
              <a:off x="6763325" y="1732200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80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8" name="Google Shape;18948;p26"/>
            <p:cNvSpPr/>
            <p:nvPr/>
          </p:nvSpPr>
          <p:spPr>
            <a:xfrm>
              <a:off x="6596650" y="1665525"/>
              <a:ext cx="18175" cy="17575"/>
            </a:xfrm>
            <a:custGeom>
              <a:avLst/>
              <a:gdLst/>
              <a:ahLst/>
              <a:cxnLst/>
              <a:rect l="l" t="t" r="r" b="b"/>
              <a:pathLst>
                <a:path w="727" h="703" extrusionOk="0">
                  <a:moveTo>
                    <a:pt x="691" y="238"/>
                  </a:moveTo>
                  <a:cubicBezTo>
                    <a:pt x="691" y="262"/>
                    <a:pt x="703" y="274"/>
                    <a:pt x="715" y="298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702"/>
                    <a:pt x="298" y="667"/>
                  </a:cubicBezTo>
                  <a:cubicBezTo>
                    <a:pt x="0" y="583"/>
                    <a:pt x="48" y="298"/>
                    <a:pt x="179" y="143"/>
                  </a:cubicBezTo>
                  <a:cubicBezTo>
                    <a:pt x="238" y="60"/>
                    <a:pt x="334" y="12"/>
                    <a:pt x="441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49" name="Google Shape;18949;p26"/>
            <p:cNvSpPr/>
            <p:nvPr/>
          </p:nvSpPr>
          <p:spPr>
            <a:xfrm>
              <a:off x="6590400" y="16199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298"/>
                  </a:moveTo>
                  <a:cubicBezTo>
                    <a:pt x="72" y="298"/>
                    <a:pt x="48" y="298"/>
                    <a:pt x="48" y="286"/>
                  </a:cubicBezTo>
                  <a:cubicBezTo>
                    <a:pt x="12" y="262"/>
                    <a:pt x="0" y="215"/>
                    <a:pt x="12" y="179"/>
                  </a:cubicBezTo>
                  <a:cubicBezTo>
                    <a:pt x="12" y="119"/>
                    <a:pt x="36" y="72"/>
                    <a:pt x="96" y="48"/>
                  </a:cubicBezTo>
                  <a:cubicBezTo>
                    <a:pt x="227" y="0"/>
                    <a:pt x="274" y="108"/>
                    <a:pt x="274" y="191"/>
                  </a:cubicBezTo>
                  <a:cubicBezTo>
                    <a:pt x="274" y="238"/>
                    <a:pt x="250" y="286"/>
                    <a:pt x="215" y="310"/>
                  </a:cubicBezTo>
                  <a:cubicBezTo>
                    <a:pt x="167" y="346"/>
                    <a:pt x="107" y="346"/>
                    <a:pt x="72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0" name="Google Shape;18950;p26"/>
            <p:cNvSpPr/>
            <p:nvPr/>
          </p:nvSpPr>
          <p:spPr>
            <a:xfrm>
              <a:off x="6703200" y="17664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86"/>
                    <a:pt x="37" y="286"/>
                  </a:cubicBezTo>
                  <a:cubicBezTo>
                    <a:pt x="13" y="250"/>
                    <a:pt x="1" y="215"/>
                    <a:pt x="13" y="179"/>
                  </a:cubicBezTo>
                  <a:cubicBezTo>
                    <a:pt x="13" y="119"/>
                    <a:pt x="25" y="60"/>
                    <a:pt x="84" y="48"/>
                  </a:cubicBezTo>
                  <a:cubicBezTo>
                    <a:pt x="215" y="0"/>
                    <a:pt x="275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1" name="Google Shape;18951;p26"/>
            <p:cNvSpPr/>
            <p:nvPr/>
          </p:nvSpPr>
          <p:spPr>
            <a:xfrm>
              <a:off x="6625225" y="1750050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2"/>
                    <a:pt x="0" y="227"/>
                    <a:pt x="12" y="179"/>
                  </a:cubicBezTo>
                  <a:cubicBezTo>
                    <a:pt x="12" y="131"/>
                    <a:pt x="36" y="72"/>
                    <a:pt x="96" y="48"/>
                  </a:cubicBezTo>
                  <a:cubicBezTo>
                    <a:pt x="227" y="0"/>
                    <a:pt x="274" y="119"/>
                    <a:pt x="274" y="203"/>
                  </a:cubicBezTo>
                  <a:cubicBezTo>
                    <a:pt x="274" y="250"/>
                    <a:pt x="250" y="286"/>
                    <a:pt x="215" y="322"/>
                  </a:cubicBezTo>
                  <a:cubicBezTo>
                    <a:pt x="167" y="358"/>
                    <a:pt x="108" y="346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2" name="Google Shape;18952;p26"/>
            <p:cNvSpPr/>
            <p:nvPr/>
          </p:nvSpPr>
          <p:spPr>
            <a:xfrm>
              <a:off x="6644575" y="20390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48" y="310"/>
                    <a:pt x="48" y="298"/>
                    <a:pt x="36" y="298"/>
                  </a:cubicBezTo>
                  <a:cubicBezTo>
                    <a:pt x="12" y="262"/>
                    <a:pt x="0" y="227"/>
                    <a:pt x="0" y="179"/>
                  </a:cubicBezTo>
                  <a:cubicBezTo>
                    <a:pt x="0" y="131"/>
                    <a:pt x="36" y="72"/>
                    <a:pt x="84" y="48"/>
                  </a:cubicBezTo>
                  <a:cubicBezTo>
                    <a:pt x="215" y="0"/>
                    <a:pt x="274" y="119"/>
                    <a:pt x="262" y="203"/>
                  </a:cubicBezTo>
                  <a:cubicBezTo>
                    <a:pt x="262" y="250"/>
                    <a:pt x="250" y="286"/>
                    <a:pt x="215" y="322"/>
                  </a:cubicBezTo>
                  <a:cubicBezTo>
                    <a:pt x="167" y="358"/>
                    <a:pt x="96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3" name="Google Shape;18953;p26"/>
            <p:cNvSpPr/>
            <p:nvPr/>
          </p:nvSpPr>
          <p:spPr>
            <a:xfrm>
              <a:off x="6889550" y="1952750"/>
              <a:ext cx="37225" cy="35750"/>
            </a:xfrm>
            <a:custGeom>
              <a:avLst/>
              <a:gdLst/>
              <a:ahLst/>
              <a:cxnLst/>
              <a:rect l="l" t="t" r="r" b="b"/>
              <a:pathLst>
                <a:path w="1489" h="1430" extrusionOk="0">
                  <a:moveTo>
                    <a:pt x="1417" y="477"/>
                  </a:moveTo>
                  <a:cubicBezTo>
                    <a:pt x="1417" y="513"/>
                    <a:pt x="1453" y="548"/>
                    <a:pt x="1453" y="584"/>
                  </a:cubicBezTo>
                  <a:cubicBezTo>
                    <a:pt x="1488" y="774"/>
                    <a:pt x="1417" y="965"/>
                    <a:pt x="1274" y="1084"/>
                  </a:cubicBezTo>
                  <a:cubicBezTo>
                    <a:pt x="1095" y="1275"/>
                    <a:pt x="905" y="1429"/>
                    <a:pt x="619" y="1358"/>
                  </a:cubicBezTo>
                  <a:cubicBezTo>
                    <a:pt x="0" y="1167"/>
                    <a:pt x="107" y="596"/>
                    <a:pt x="393" y="286"/>
                  </a:cubicBezTo>
                  <a:cubicBezTo>
                    <a:pt x="512" y="143"/>
                    <a:pt x="655" y="1"/>
                    <a:pt x="893" y="1"/>
                  </a:cubicBezTo>
                  <a:cubicBezTo>
                    <a:pt x="1167" y="1"/>
                    <a:pt x="1393" y="203"/>
                    <a:pt x="1417" y="47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4" name="Google Shape;18954;p26"/>
            <p:cNvSpPr/>
            <p:nvPr/>
          </p:nvSpPr>
          <p:spPr>
            <a:xfrm>
              <a:off x="6930625" y="19235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26" y="382"/>
                    <a:pt x="691" y="465"/>
                    <a:pt x="619" y="537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48" y="286"/>
                    <a:pt x="179" y="144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5" name="Google Shape;18955;p26"/>
            <p:cNvSpPr/>
            <p:nvPr/>
          </p:nvSpPr>
          <p:spPr>
            <a:xfrm>
              <a:off x="6934775" y="18482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3" y="262"/>
                    <a:pt x="1" y="227"/>
                    <a:pt x="13" y="179"/>
                  </a:cubicBezTo>
                  <a:cubicBezTo>
                    <a:pt x="1" y="131"/>
                    <a:pt x="37" y="72"/>
                    <a:pt x="84" y="48"/>
                  </a:cubicBezTo>
                  <a:cubicBezTo>
                    <a:pt x="215" y="0"/>
                    <a:pt x="275" y="120"/>
                    <a:pt x="263" y="203"/>
                  </a:cubicBezTo>
                  <a:cubicBezTo>
                    <a:pt x="263" y="250"/>
                    <a:pt x="251" y="286"/>
                    <a:pt x="215" y="322"/>
                  </a:cubicBezTo>
                  <a:cubicBezTo>
                    <a:pt x="168" y="358"/>
                    <a:pt x="108" y="358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6" name="Google Shape;18956;p26"/>
            <p:cNvSpPr/>
            <p:nvPr/>
          </p:nvSpPr>
          <p:spPr>
            <a:xfrm>
              <a:off x="6912750" y="178577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8" y="691"/>
                    <a:pt x="298" y="667"/>
                  </a:cubicBezTo>
                  <a:cubicBezTo>
                    <a:pt x="1" y="584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7" name="Google Shape;18957;p26"/>
            <p:cNvSpPr/>
            <p:nvPr/>
          </p:nvSpPr>
          <p:spPr>
            <a:xfrm>
              <a:off x="6846075" y="17161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72" y="310"/>
                  </a:moveTo>
                  <a:cubicBezTo>
                    <a:pt x="72" y="310"/>
                    <a:pt x="60" y="298"/>
                    <a:pt x="48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48" y="72"/>
                    <a:pt x="96" y="48"/>
                  </a:cubicBezTo>
                  <a:cubicBezTo>
                    <a:pt x="227" y="0"/>
                    <a:pt x="275" y="119"/>
                    <a:pt x="275" y="202"/>
                  </a:cubicBezTo>
                  <a:cubicBezTo>
                    <a:pt x="275" y="238"/>
                    <a:pt x="251" y="286"/>
                    <a:pt x="227" y="310"/>
                  </a:cubicBezTo>
                  <a:cubicBezTo>
                    <a:pt x="179" y="345"/>
                    <a:pt x="108" y="345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8" name="Google Shape;18958;p26"/>
            <p:cNvSpPr/>
            <p:nvPr/>
          </p:nvSpPr>
          <p:spPr>
            <a:xfrm>
              <a:off x="6969900" y="17411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60" y="310"/>
                  </a:moveTo>
                  <a:lnTo>
                    <a:pt x="48" y="298"/>
                  </a:lnTo>
                  <a:cubicBezTo>
                    <a:pt x="13" y="262"/>
                    <a:pt x="1" y="226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63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7" y="357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59" name="Google Shape;18959;p26"/>
            <p:cNvSpPr/>
            <p:nvPr/>
          </p:nvSpPr>
          <p:spPr>
            <a:xfrm>
              <a:off x="6911275" y="17316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691" y="262"/>
                    <a:pt x="703" y="274"/>
                    <a:pt x="703" y="286"/>
                  </a:cubicBezTo>
                  <a:cubicBezTo>
                    <a:pt x="727" y="381"/>
                    <a:pt x="691" y="476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2"/>
                    <a:pt x="429" y="12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0" name="Google Shape;18960;p26"/>
            <p:cNvSpPr/>
            <p:nvPr/>
          </p:nvSpPr>
          <p:spPr>
            <a:xfrm>
              <a:off x="6808575" y="1592300"/>
              <a:ext cx="18175" cy="17275"/>
            </a:xfrm>
            <a:custGeom>
              <a:avLst/>
              <a:gdLst/>
              <a:ahLst/>
              <a:cxnLst/>
              <a:rect l="l" t="t" r="r" b="b"/>
              <a:pathLst>
                <a:path w="727" h="691" extrusionOk="0">
                  <a:moveTo>
                    <a:pt x="691" y="238"/>
                  </a:moveTo>
                  <a:cubicBezTo>
                    <a:pt x="703" y="250"/>
                    <a:pt x="703" y="274"/>
                    <a:pt x="715" y="286"/>
                  </a:cubicBezTo>
                  <a:cubicBezTo>
                    <a:pt x="727" y="381"/>
                    <a:pt x="691" y="476"/>
                    <a:pt x="620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1" y="583"/>
                    <a:pt x="48" y="298"/>
                    <a:pt x="191" y="143"/>
                  </a:cubicBezTo>
                  <a:cubicBezTo>
                    <a:pt x="239" y="60"/>
                    <a:pt x="334" y="12"/>
                    <a:pt x="441" y="0"/>
                  </a:cubicBezTo>
                  <a:cubicBezTo>
                    <a:pt x="572" y="0"/>
                    <a:pt x="679" y="107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1" name="Google Shape;18961;p26"/>
            <p:cNvSpPr/>
            <p:nvPr/>
          </p:nvSpPr>
          <p:spPr>
            <a:xfrm>
              <a:off x="6894300" y="16202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3" y="250"/>
                    <a:pt x="1" y="215"/>
                    <a:pt x="1" y="179"/>
                  </a:cubicBezTo>
                  <a:cubicBezTo>
                    <a:pt x="1" y="119"/>
                    <a:pt x="24" y="60"/>
                    <a:pt x="84" y="48"/>
                  </a:cubicBezTo>
                  <a:cubicBezTo>
                    <a:pt x="215" y="0"/>
                    <a:pt x="274" y="107"/>
                    <a:pt x="263" y="191"/>
                  </a:cubicBezTo>
                  <a:cubicBezTo>
                    <a:pt x="263" y="238"/>
                    <a:pt x="251" y="274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2" name="Google Shape;18962;p26"/>
            <p:cNvSpPr/>
            <p:nvPr/>
          </p:nvSpPr>
          <p:spPr>
            <a:xfrm>
              <a:off x="6972300" y="1618775"/>
              <a:ext cx="6850" cy="8950"/>
            </a:xfrm>
            <a:custGeom>
              <a:avLst/>
              <a:gdLst/>
              <a:ahLst/>
              <a:cxnLst/>
              <a:rect l="l" t="t" r="r" b="b"/>
              <a:pathLst>
                <a:path w="274" h="358" extrusionOk="0">
                  <a:moveTo>
                    <a:pt x="71" y="310"/>
                  </a:moveTo>
                  <a:cubicBezTo>
                    <a:pt x="60" y="310"/>
                    <a:pt x="48" y="298"/>
                    <a:pt x="48" y="298"/>
                  </a:cubicBezTo>
                  <a:cubicBezTo>
                    <a:pt x="12" y="263"/>
                    <a:pt x="0" y="227"/>
                    <a:pt x="12" y="179"/>
                  </a:cubicBezTo>
                  <a:cubicBezTo>
                    <a:pt x="12" y="132"/>
                    <a:pt x="36" y="72"/>
                    <a:pt x="95" y="60"/>
                  </a:cubicBezTo>
                  <a:cubicBezTo>
                    <a:pt x="226" y="1"/>
                    <a:pt x="274" y="120"/>
                    <a:pt x="274" y="203"/>
                  </a:cubicBezTo>
                  <a:cubicBezTo>
                    <a:pt x="274" y="251"/>
                    <a:pt x="250" y="286"/>
                    <a:pt x="214" y="322"/>
                  </a:cubicBezTo>
                  <a:cubicBezTo>
                    <a:pt x="179" y="358"/>
                    <a:pt x="107" y="358"/>
                    <a:pt x="7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3" name="Google Shape;18963;p26"/>
            <p:cNvSpPr/>
            <p:nvPr/>
          </p:nvSpPr>
          <p:spPr>
            <a:xfrm>
              <a:off x="6907100" y="155597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72" y="310"/>
                    <a:pt x="48" y="310"/>
                    <a:pt x="48" y="298"/>
                  </a:cubicBezTo>
                  <a:cubicBezTo>
                    <a:pt x="12" y="274"/>
                    <a:pt x="1" y="227"/>
                    <a:pt x="12" y="191"/>
                  </a:cubicBezTo>
                  <a:cubicBezTo>
                    <a:pt x="12" y="132"/>
                    <a:pt x="36" y="84"/>
                    <a:pt x="96" y="60"/>
                  </a:cubicBezTo>
                  <a:cubicBezTo>
                    <a:pt x="227" y="1"/>
                    <a:pt x="274" y="120"/>
                    <a:pt x="274" y="203"/>
                  </a:cubicBezTo>
                  <a:cubicBezTo>
                    <a:pt x="274" y="251"/>
                    <a:pt x="251" y="298"/>
                    <a:pt x="215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4" name="Google Shape;18964;p26"/>
            <p:cNvSpPr/>
            <p:nvPr/>
          </p:nvSpPr>
          <p:spPr>
            <a:xfrm>
              <a:off x="7057425" y="180362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60" y="298"/>
                    <a:pt x="48" y="298"/>
                    <a:pt x="36" y="286"/>
                  </a:cubicBezTo>
                  <a:cubicBezTo>
                    <a:pt x="12" y="262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50" y="286"/>
                    <a:pt x="215" y="310"/>
                  </a:cubicBezTo>
                  <a:cubicBezTo>
                    <a:pt x="167" y="346"/>
                    <a:pt x="95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5" name="Google Shape;18965;p26"/>
            <p:cNvSpPr/>
            <p:nvPr/>
          </p:nvSpPr>
          <p:spPr>
            <a:xfrm>
              <a:off x="6972875" y="1857800"/>
              <a:ext cx="18200" cy="17300"/>
            </a:xfrm>
            <a:custGeom>
              <a:avLst/>
              <a:gdLst/>
              <a:ahLst/>
              <a:cxnLst/>
              <a:rect l="l" t="t" r="r" b="b"/>
              <a:pathLst>
                <a:path w="728" h="692" extrusionOk="0">
                  <a:moveTo>
                    <a:pt x="691" y="239"/>
                  </a:moveTo>
                  <a:cubicBezTo>
                    <a:pt x="691" y="250"/>
                    <a:pt x="715" y="274"/>
                    <a:pt x="715" y="286"/>
                  </a:cubicBezTo>
                  <a:cubicBezTo>
                    <a:pt x="727" y="381"/>
                    <a:pt x="691" y="477"/>
                    <a:pt x="620" y="536"/>
                  </a:cubicBezTo>
                  <a:cubicBezTo>
                    <a:pt x="549" y="643"/>
                    <a:pt x="429" y="691"/>
                    <a:pt x="299" y="667"/>
                  </a:cubicBezTo>
                  <a:cubicBezTo>
                    <a:pt x="1" y="572"/>
                    <a:pt x="48" y="298"/>
                    <a:pt x="191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6" name="Google Shape;18966;p26"/>
            <p:cNvSpPr/>
            <p:nvPr/>
          </p:nvSpPr>
          <p:spPr>
            <a:xfrm>
              <a:off x="6954125" y="204770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1" y="239"/>
                  </a:moveTo>
                  <a:cubicBezTo>
                    <a:pt x="691" y="251"/>
                    <a:pt x="703" y="263"/>
                    <a:pt x="703" y="286"/>
                  </a:cubicBezTo>
                  <a:cubicBezTo>
                    <a:pt x="715" y="382"/>
                    <a:pt x="691" y="477"/>
                    <a:pt x="620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1" y="572"/>
                    <a:pt x="48" y="298"/>
                    <a:pt x="179" y="143"/>
                  </a:cubicBezTo>
                  <a:cubicBezTo>
                    <a:pt x="239" y="60"/>
                    <a:pt x="334" y="1"/>
                    <a:pt x="429" y="1"/>
                  </a:cubicBezTo>
                  <a:cubicBezTo>
                    <a:pt x="560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7" name="Google Shape;18967;p26"/>
            <p:cNvSpPr/>
            <p:nvPr/>
          </p:nvSpPr>
          <p:spPr>
            <a:xfrm>
              <a:off x="7000275" y="2038475"/>
              <a:ext cx="18175" cy="17300"/>
            </a:xfrm>
            <a:custGeom>
              <a:avLst/>
              <a:gdLst/>
              <a:ahLst/>
              <a:cxnLst/>
              <a:rect l="l" t="t" r="r" b="b"/>
              <a:pathLst>
                <a:path w="727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15" y="286"/>
                  </a:cubicBezTo>
                  <a:cubicBezTo>
                    <a:pt x="727" y="382"/>
                    <a:pt x="691" y="477"/>
                    <a:pt x="619" y="536"/>
                  </a:cubicBezTo>
                  <a:cubicBezTo>
                    <a:pt x="548" y="643"/>
                    <a:pt x="417" y="691"/>
                    <a:pt x="298" y="667"/>
                  </a:cubicBezTo>
                  <a:cubicBezTo>
                    <a:pt x="0" y="584"/>
                    <a:pt x="48" y="298"/>
                    <a:pt x="179" y="143"/>
                  </a:cubicBezTo>
                  <a:cubicBezTo>
                    <a:pt x="238" y="60"/>
                    <a:pt x="334" y="1"/>
                    <a:pt x="429" y="1"/>
                  </a:cubicBezTo>
                  <a:cubicBezTo>
                    <a:pt x="572" y="1"/>
                    <a:pt x="679" y="96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8" name="Google Shape;18968;p26"/>
            <p:cNvSpPr/>
            <p:nvPr/>
          </p:nvSpPr>
          <p:spPr>
            <a:xfrm>
              <a:off x="6929125" y="1680100"/>
              <a:ext cx="17875" cy="17575"/>
            </a:xfrm>
            <a:custGeom>
              <a:avLst/>
              <a:gdLst/>
              <a:ahLst/>
              <a:cxnLst/>
              <a:rect l="l" t="t" r="r" b="b"/>
              <a:pathLst>
                <a:path w="715" h="703" extrusionOk="0">
                  <a:moveTo>
                    <a:pt x="691" y="239"/>
                  </a:moveTo>
                  <a:cubicBezTo>
                    <a:pt x="691" y="262"/>
                    <a:pt x="703" y="274"/>
                    <a:pt x="703" y="298"/>
                  </a:cubicBezTo>
                  <a:cubicBezTo>
                    <a:pt x="715" y="381"/>
                    <a:pt x="679" y="477"/>
                    <a:pt x="608" y="536"/>
                  </a:cubicBezTo>
                  <a:cubicBezTo>
                    <a:pt x="548" y="643"/>
                    <a:pt x="417" y="703"/>
                    <a:pt x="298" y="667"/>
                  </a:cubicBezTo>
                  <a:cubicBezTo>
                    <a:pt x="1" y="584"/>
                    <a:pt x="36" y="298"/>
                    <a:pt x="179" y="143"/>
                  </a:cubicBezTo>
                  <a:cubicBezTo>
                    <a:pt x="239" y="60"/>
                    <a:pt x="334" y="12"/>
                    <a:pt x="429" y="12"/>
                  </a:cubicBezTo>
                  <a:cubicBezTo>
                    <a:pt x="560" y="0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69" name="Google Shape;18969;p26"/>
            <p:cNvSpPr/>
            <p:nvPr/>
          </p:nvSpPr>
          <p:spPr>
            <a:xfrm>
              <a:off x="6969025" y="1869100"/>
              <a:ext cx="17875" cy="17600"/>
            </a:xfrm>
            <a:custGeom>
              <a:avLst/>
              <a:gdLst/>
              <a:ahLst/>
              <a:cxnLst/>
              <a:rect l="l" t="t" r="r" b="b"/>
              <a:pathLst>
                <a:path w="715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03" y="299"/>
                  </a:cubicBezTo>
                  <a:cubicBezTo>
                    <a:pt x="714" y="382"/>
                    <a:pt x="691" y="477"/>
                    <a:pt x="619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0" y="584"/>
                    <a:pt x="48" y="299"/>
                    <a:pt x="179" y="144"/>
                  </a:cubicBezTo>
                  <a:cubicBezTo>
                    <a:pt x="238" y="60"/>
                    <a:pt x="333" y="13"/>
                    <a:pt x="429" y="13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0" name="Google Shape;18970;p26"/>
            <p:cNvSpPr/>
            <p:nvPr/>
          </p:nvSpPr>
          <p:spPr>
            <a:xfrm>
              <a:off x="6997875" y="19858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1" y="310"/>
                  </a:moveTo>
                  <a:cubicBezTo>
                    <a:pt x="61" y="310"/>
                    <a:pt x="49" y="298"/>
                    <a:pt x="49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3" y="119"/>
                    <a:pt x="37" y="72"/>
                    <a:pt x="84" y="48"/>
                  </a:cubicBezTo>
                  <a:cubicBezTo>
                    <a:pt x="215" y="0"/>
                    <a:pt x="275" y="119"/>
                    <a:pt x="275" y="203"/>
                  </a:cubicBezTo>
                  <a:cubicBezTo>
                    <a:pt x="275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1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1" name="Google Shape;18971;p26"/>
            <p:cNvSpPr/>
            <p:nvPr/>
          </p:nvSpPr>
          <p:spPr>
            <a:xfrm>
              <a:off x="7027950" y="1727425"/>
              <a:ext cx="6875" cy="8950"/>
            </a:xfrm>
            <a:custGeom>
              <a:avLst/>
              <a:gdLst/>
              <a:ahLst/>
              <a:cxnLst/>
              <a:rect l="l" t="t" r="r" b="b"/>
              <a:pathLst>
                <a:path w="275" h="358" extrusionOk="0">
                  <a:moveTo>
                    <a:pt x="72" y="310"/>
                  </a:moveTo>
                  <a:cubicBezTo>
                    <a:pt x="60" y="310"/>
                    <a:pt x="60" y="298"/>
                    <a:pt x="48" y="298"/>
                  </a:cubicBezTo>
                  <a:cubicBezTo>
                    <a:pt x="12" y="262"/>
                    <a:pt x="1" y="227"/>
                    <a:pt x="12" y="179"/>
                  </a:cubicBezTo>
                  <a:cubicBezTo>
                    <a:pt x="12" y="131"/>
                    <a:pt x="48" y="72"/>
                    <a:pt x="96" y="48"/>
                  </a:cubicBezTo>
                  <a:cubicBezTo>
                    <a:pt x="227" y="1"/>
                    <a:pt x="274" y="120"/>
                    <a:pt x="274" y="215"/>
                  </a:cubicBezTo>
                  <a:cubicBezTo>
                    <a:pt x="274" y="251"/>
                    <a:pt x="251" y="298"/>
                    <a:pt x="227" y="322"/>
                  </a:cubicBezTo>
                  <a:cubicBezTo>
                    <a:pt x="179" y="358"/>
                    <a:pt x="108" y="358"/>
                    <a:pt x="72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2" name="Google Shape;18972;p26"/>
            <p:cNvSpPr/>
            <p:nvPr/>
          </p:nvSpPr>
          <p:spPr>
            <a:xfrm>
              <a:off x="7047000" y="1888150"/>
              <a:ext cx="18175" cy="17600"/>
            </a:xfrm>
            <a:custGeom>
              <a:avLst/>
              <a:gdLst/>
              <a:ahLst/>
              <a:cxnLst/>
              <a:rect l="l" t="t" r="r" b="b"/>
              <a:pathLst>
                <a:path w="727" h="704" extrusionOk="0">
                  <a:moveTo>
                    <a:pt x="691" y="239"/>
                  </a:moveTo>
                  <a:cubicBezTo>
                    <a:pt x="691" y="263"/>
                    <a:pt x="703" y="275"/>
                    <a:pt x="715" y="287"/>
                  </a:cubicBezTo>
                  <a:cubicBezTo>
                    <a:pt x="727" y="382"/>
                    <a:pt x="691" y="477"/>
                    <a:pt x="620" y="537"/>
                  </a:cubicBezTo>
                  <a:cubicBezTo>
                    <a:pt x="548" y="644"/>
                    <a:pt x="417" y="703"/>
                    <a:pt x="298" y="668"/>
                  </a:cubicBezTo>
                  <a:cubicBezTo>
                    <a:pt x="1" y="584"/>
                    <a:pt x="48" y="299"/>
                    <a:pt x="191" y="144"/>
                  </a:cubicBezTo>
                  <a:cubicBezTo>
                    <a:pt x="239" y="60"/>
                    <a:pt x="334" y="13"/>
                    <a:pt x="441" y="1"/>
                  </a:cubicBezTo>
                  <a:cubicBezTo>
                    <a:pt x="572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3" name="Google Shape;18973;p26"/>
            <p:cNvSpPr/>
            <p:nvPr/>
          </p:nvSpPr>
          <p:spPr>
            <a:xfrm>
              <a:off x="7058300" y="1978050"/>
              <a:ext cx="17900" cy="17300"/>
            </a:xfrm>
            <a:custGeom>
              <a:avLst/>
              <a:gdLst/>
              <a:ahLst/>
              <a:cxnLst/>
              <a:rect l="l" t="t" r="r" b="b"/>
              <a:pathLst>
                <a:path w="716" h="692" extrusionOk="0">
                  <a:moveTo>
                    <a:pt x="692" y="239"/>
                  </a:moveTo>
                  <a:cubicBezTo>
                    <a:pt x="692" y="263"/>
                    <a:pt x="703" y="274"/>
                    <a:pt x="703" y="286"/>
                  </a:cubicBezTo>
                  <a:cubicBezTo>
                    <a:pt x="715" y="382"/>
                    <a:pt x="680" y="477"/>
                    <a:pt x="620" y="536"/>
                  </a:cubicBezTo>
                  <a:cubicBezTo>
                    <a:pt x="549" y="643"/>
                    <a:pt x="418" y="691"/>
                    <a:pt x="299" y="667"/>
                  </a:cubicBezTo>
                  <a:cubicBezTo>
                    <a:pt x="1" y="584"/>
                    <a:pt x="49" y="298"/>
                    <a:pt x="180" y="143"/>
                  </a:cubicBezTo>
                  <a:cubicBezTo>
                    <a:pt x="239" y="60"/>
                    <a:pt x="334" y="12"/>
                    <a:pt x="430" y="12"/>
                  </a:cubicBezTo>
                  <a:cubicBezTo>
                    <a:pt x="561" y="1"/>
                    <a:pt x="680" y="108"/>
                    <a:pt x="692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4" name="Google Shape;18974;p26"/>
            <p:cNvSpPr/>
            <p:nvPr/>
          </p:nvSpPr>
          <p:spPr>
            <a:xfrm>
              <a:off x="6902925" y="2109625"/>
              <a:ext cx="18200" cy="17275"/>
            </a:xfrm>
            <a:custGeom>
              <a:avLst/>
              <a:gdLst/>
              <a:ahLst/>
              <a:cxnLst/>
              <a:rect l="l" t="t" r="r" b="b"/>
              <a:pathLst>
                <a:path w="728" h="691" extrusionOk="0">
                  <a:moveTo>
                    <a:pt x="691" y="238"/>
                  </a:moveTo>
                  <a:cubicBezTo>
                    <a:pt x="691" y="250"/>
                    <a:pt x="703" y="262"/>
                    <a:pt x="715" y="286"/>
                  </a:cubicBezTo>
                  <a:cubicBezTo>
                    <a:pt x="727" y="381"/>
                    <a:pt x="691" y="464"/>
                    <a:pt x="620" y="536"/>
                  </a:cubicBezTo>
                  <a:cubicBezTo>
                    <a:pt x="549" y="631"/>
                    <a:pt x="418" y="691"/>
                    <a:pt x="299" y="667"/>
                  </a:cubicBezTo>
                  <a:cubicBezTo>
                    <a:pt x="1" y="572"/>
                    <a:pt x="49" y="286"/>
                    <a:pt x="179" y="143"/>
                  </a:cubicBezTo>
                  <a:cubicBezTo>
                    <a:pt x="239" y="60"/>
                    <a:pt x="334" y="0"/>
                    <a:pt x="441" y="0"/>
                  </a:cubicBezTo>
                  <a:cubicBezTo>
                    <a:pt x="572" y="0"/>
                    <a:pt x="680" y="95"/>
                    <a:pt x="691" y="23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5" name="Google Shape;18975;p26"/>
            <p:cNvSpPr/>
            <p:nvPr/>
          </p:nvSpPr>
          <p:spPr>
            <a:xfrm>
              <a:off x="6882100" y="2028650"/>
              <a:ext cx="17875" cy="17300"/>
            </a:xfrm>
            <a:custGeom>
              <a:avLst/>
              <a:gdLst/>
              <a:ahLst/>
              <a:cxnLst/>
              <a:rect l="l" t="t" r="r" b="b"/>
              <a:pathLst>
                <a:path w="715" h="692" extrusionOk="0">
                  <a:moveTo>
                    <a:pt x="691" y="239"/>
                  </a:moveTo>
                  <a:cubicBezTo>
                    <a:pt x="691" y="251"/>
                    <a:pt x="703" y="274"/>
                    <a:pt x="703" y="286"/>
                  </a:cubicBezTo>
                  <a:cubicBezTo>
                    <a:pt x="715" y="382"/>
                    <a:pt x="679" y="477"/>
                    <a:pt x="608" y="536"/>
                  </a:cubicBezTo>
                  <a:cubicBezTo>
                    <a:pt x="548" y="644"/>
                    <a:pt x="417" y="691"/>
                    <a:pt x="298" y="667"/>
                  </a:cubicBezTo>
                  <a:cubicBezTo>
                    <a:pt x="0" y="572"/>
                    <a:pt x="36" y="298"/>
                    <a:pt x="179" y="143"/>
                  </a:cubicBezTo>
                  <a:cubicBezTo>
                    <a:pt x="239" y="60"/>
                    <a:pt x="322" y="13"/>
                    <a:pt x="429" y="1"/>
                  </a:cubicBezTo>
                  <a:cubicBezTo>
                    <a:pt x="560" y="1"/>
                    <a:pt x="679" y="108"/>
                    <a:pt x="691" y="2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6" name="Google Shape;18976;p26"/>
            <p:cNvSpPr/>
            <p:nvPr/>
          </p:nvSpPr>
          <p:spPr>
            <a:xfrm>
              <a:off x="6792800" y="1989350"/>
              <a:ext cx="37225" cy="36050"/>
            </a:xfrm>
            <a:custGeom>
              <a:avLst/>
              <a:gdLst/>
              <a:ahLst/>
              <a:cxnLst/>
              <a:rect l="l" t="t" r="r" b="b"/>
              <a:pathLst>
                <a:path w="1489" h="1442" extrusionOk="0">
                  <a:moveTo>
                    <a:pt x="1417" y="489"/>
                  </a:moveTo>
                  <a:cubicBezTo>
                    <a:pt x="1417" y="525"/>
                    <a:pt x="1453" y="549"/>
                    <a:pt x="1453" y="584"/>
                  </a:cubicBezTo>
                  <a:cubicBezTo>
                    <a:pt x="1489" y="775"/>
                    <a:pt x="1417" y="965"/>
                    <a:pt x="1275" y="1096"/>
                  </a:cubicBezTo>
                  <a:cubicBezTo>
                    <a:pt x="1096" y="1275"/>
                    <a:pt x="905" y="1442"/>
                    <a:pt x="620" y="1358"/>
                  </a:cubicBezTo>
                  <a:cubicBezTo>
                    <a:pt x="1" y="1180"/>
                    <a:pt x="108" y="608"/>
                    <a:pt x="393" y="299"/>
                  </a:cubicBezTo>
                  <a:cubicBezTo>
                    <a:pt x="513" y="144"/>
                    <a:pt x="655" y="1"/>
                    <a:pt x="894" y="13"/>
                  </a:cubicBezTo>
                  <a:cubicBezTo>
                    <a:pt x="1167" y="1"/>
                    <a:pt x="1394" y="215"/>
                    <a:pt x="1417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7" name="Google Shape;18977;p26"/>
            <p:cNvSpPr/>
            <p:nvPr/>
          </p:nvSpPr>
          <p:spPr>
            <a:xfrm>
              <a:off x="6808275" y="2104550"/>
              <a:ext cx="36950" cy="36050"/>
            </a:xfrm>
            <a:custGeom>
              <a:avLst/>
              <a:gdLst/>
              <a:ahLst/>
              <a:cxnLst/>
              <a:rect l="l" t="t" r="r" b="b"/>
              <a:pathLst>
                <a:path w="1478" h="1442" extrusionOk="0">
                  <a:moveTo>
                    <a:pt x="1406" y="489"/>
                  </a:moveTo>
                  <a:cubicBezTo>
                    <a:pt x="1406" y="525"/>
                    <a:pt x="1441" y="560"/>
                    <a:pt x="1453" y="596"/>
                  </a:cubicBezTo>
                  <a:cubicBezTo>
                    <a:pt x="1477" y="775"/>
                    <a:pt x="1406" y="965"/>
                    <a:pt x="1263" y="1096"/>
                  </a:cubicBezTo>
                  <a:cubicBezTo>
                    <a:pt x="1084" y="1287"/>
                    <a:pt x="894" y="1441"/>
                    <a:pt x="608" y="1358"/>
                  </a:cubicBezTo>
                  <a:cubicBezTo>
                    <a:pt x="1" y="1179"/>
                    <a:pt x="96" y="608"/>
                    <a:pt x="382" y="298"/>
                  </a:cubicBezTo>
                  <a:cubicBezTo>
                    <a:pt x="501" y="155"/>
                    <a:pt x="644" y="1"/>
                    <a:pt x="894" y="13"/>
                  </a:cubicBezTo>
                  <a:cubicBezTo>
                    <a:pt x="1156" y="13"/>
                    <a:pt x="1394" y="215"/>
                    <a:pt x="1406" y="48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8" name="Google Shape;18978;p26"/>
            <p:cNvSpPr/>
            <p:nvPr/>
          </p:nvSpPr>
          <p:spPr>
            <a:xfrm>
              <a:off x="7078850" y="208222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298"/>
                  </a:moveTo>
                  <a:cubicBezTo>
                    <a:pt x="60" y="298"/>
                    <a:pt x="48" y="298"/>
                    <a:pt x="48" y="286"/>
                  </a:cubicBezTo>
                  <a:cubicBezTo>
                    <a:pt x="12" y="251"/>
                    <a:pt x="0" y="215"/>
                    <a:pt x="12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74" y="191"/>
                  </a:cubicBezTo>
                  <a:cubicBezTo>
                    <a:pt x="274" y="239"/>
                    <a:pt x="251" y="275"/>
                    <a:pt x="215" y="310"/>
                  </a:cubicBezTo>
                  <a:cubicBezTo>
                    <a:pt x="167" y="346"/>
                    <a:pt x="108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79" name="Google Shape;18979;p26"/>
            <p:cNvSpPr/>
            <p:nvPr/>
          </p:nvSpPr>
          <p:spPr>
            <a:xfrm>
              <a:off x="7117550" y="2038175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298"/>
                  </a:moveTo>
                  <a:cubicBezTo>
                    <a:pt x="48" y="298"/>
                    <a:pt x="48" y="298"/>
                    <a:pt x="36" y="286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08"/>
                    <a:pt x="262" y="191"/>
                  </a:cubicBezTo>
                  <a:cubicBezTo>
                    <a:pt x="262" y="239"/>
                    <a:pt x="238" y="286"/>
                    <a:pt x="215" y="310"/>
                  </a:cubicBezTo>
                  <a:cubicBezTo>
                    <a:pt x="167" y="346"/>
                    <a:pt x="96" y="346"/>
                    <a:pt x="60" y="29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0" name="Google Shape;18980;p26"/>
            <p:cNvSpPr/>
            <p:nvPr/>
          </p:nvSpPr>
          <p:spPr>
            <a:xfrm>
              <a:off x="6936875" y="2151875"/>
              <a:ext cx="6875" cy="8675"/>
            </a:xfrm>
            <a:custGeom>
              <a:avLst/>
              <a:gdLst/>
              <a:ahLst/>
              <a:cxnLst/>
              <a:rect l="l" t="t" r="r" b="b"/>
              <a:pathLst>
                <a:path w="275" h="347" extrusionOk="0">
                  <a:moveTo>
                    <a:pt x="60" y="310"/>
                  </a:moveTo>
                  <a:cubicBezTo>
                    <a:pt x="48" y="298"/>
                    <a:pt x="48" y="298"/>
                    <a:pt x="36" y="298"/>
                  </a:cubicBezTo>
                  <a:cubicBezTo>
                    <a:pt x="12" y="263"/>
                    <a:pt x="0" y="215"/>
                    <a:pt x="0" y="179"/>
                  </a:cubicBezTo>
                  <a:cubicBezTo>
                    <a:pt x="0" y="120"/>
                    <a:pt x="36" y="72"/>
                    <a:pt x="84" y="48"/>
                  </a:cubicBezTo>
                  <a:cubicBezTo>
                    <a:pt x="215" y="1"/>
                    <a:pt x="274" y="120"/>
                    <a:pt x="262" y="203"/>
                  </a:cubicBezTo>
                  <a:cubicBezTo>
                    <a:pt x="262" y="239"/>
                    <a:pt x="238" y="287"/>
                    <a:pt x="215" y="310"/>
                  </a:cubicBezTo>
                  <a:cubicBezTo>
                    <a:pt x="167" y="346"/>
                    <a:pt x="95" y="346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1" name="Google Shape;18981;p26"/>
            <p:cNvSpPr/>
            <p:nvPr/>
          </p:nvSpPr>
          <p:spPr>
            <a:xfrm>
              <a:off x="6871075" y="2100400"/>
              <a:ext cx="6875" cy="8650"/>
            </a:xfrm>
            <a:custGeom>
              <a:avLst/>
              <a:gdLst/>
              <a:ahLst/>
              <a:cxnLst/>
              <a:rect l="l" t="t" r="r" b="b"/>
              <a:pathLst>
                <a:path w="275" h="346" extrusionOk="0">
                  <a:moveTo>
                    <a:pt x="60" y="310"/>
                  </a:moveTo>
                  <a:cubicBezTo>
                    <a:pt x="60" y="310"/>
                    <a:pt x="49" y="310"/>
                    <a:pt x="37" y="286"/>
                  </a:cubicBezTo>
                  <a:cubicBezTo>
                    <a:pt x="13" y="262"/>
                    <a:pt x="1" y="214"/>
                    <a:pt x="13" y="179"/>
                  </a:cubicBezTo>
                  <a:cubicBezTo>
                    <a:pt x="1" y="119"/>
                    <a:pt x="37" y="71"/>
                    <a:pt x="84" y="48"/>
                  </a:cubicBezTo>
                  <a:cubicBezTo>
                    <a:pt x="215" y="0"/>
                    <a:pt x="275" y="119"/>
                    <a:pt x="263" y="202"/>
                  </a:cubicBezTo>
                  <a:cubicBezTo>
                    <a:pt x="263" y="238"/>
                    <a:pt x="251" y="286"/>
                    <a:pt x="215" y="310"/>
                  </a:cubicBezTo>
                  <a:cubicBezTo>
                    <a:pt x="168" y="345"/>
                    <a:pt x="108" y="345"/>
                    <a:pt x="60" y="31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2" name="Google Shape;18982;p26"/>
            <p:cNvSpPr/>
            <p:nvPr/>
          </p:nvSpPr>
          <p:spPr>
            <a:xfrm>
              <a:off x="6978825" y="2094125"/>
              <a:ext cx="6875" cy="8975"/>
            </a:xfrm>
            <a:custGeom>
              <a:avLst/>
              <a:gdLst/>
              <a:ahLst/>
              <a:cxnLst/>
              <a:rect l="l" t="t" r="r" b="b"/>
              <a:pathLst>
                <a:path w="275" h="359" extrusionOk="0">
                  <a:moveTo>
                    <a:pt x="72" y="311"/>
                  </a:moveTo>
                  <a:cubicBezTo>
                    <a:pt x="61" y="299"/>
                    <a:pt x="61" y="299"/>
                    <a:pt x="49" y="299"/>
                  </a:cubicBezTo>
                  <a:cubicBezTo>
                    <a:pt x="25" y="263"/>
                    <a:pt x="1" y="227"/>
                    <a:pt x="13" y="180"/>
                  </a:cubicBezTo>
                  <a:cubicBezTo>
                    <a:pt x="13" y="120"/>
                    <a:pt x="49" y="72"/>
                    <a:pt x="96" y="49"/>
                  </a:cubicBezTo>
                  <a:cubicBezTo>
                    <a:pt x="227" y="1"/>
                    <a:pt x="275" y="120"/>
                    <a:pt x="275" y="203"/>
                  </a:cubicBezTo>
                  <a:cubicBezTo>
                    <a:pt x="275" y="239"/>
                    <a:pt x="251" y="287"/>
                    <a:pt x="227" y="311"/>
                  </a:cubicBezTo>
                  <a:cubicBezTo>
                    <a:pt x="180" y="358"/>
                    <a:pt x="108" y="346"/>
                    <a:pt x="72" y="31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3" name="Google Shape;18983;p26"/>
            <p:cNvSpPr/>
            <p:nvPr/>
          </p:nvSpPr>
          <p:spPr>
            <a:xfrm>
              <a:off x="6634150" y="2106925"/>
              <a:ext cx="19975" cy="15525"/>
            </a:xfrm>
            <a:custGeom>
              <a:avLst/>
              <a:gdLst/>
              <a:ahLst/>
              <a:cxnLst/>
              <a:rect l="l" t="t" r="r" b="b"/>
              <a:pathLst>
                <a:path w="799" h="621" extrusionOk="0">
                  <a:moveTo>
                    <a:pt x="120" y="132"/>
                  </a:moveTo>
                  <a:cubicBezTo>
                    <a:pt x="132" y="108"/>
                    <a:pt x="143" y="96"/>
                    <a:pt x="155" y="84"/>
                  </a:cubicBezTo>
                  <a:cubicBezTo>
                    <a:pt x="227" y="25"/>
                    <a:pt x="322" y="1"/>
                    <a:pt x="405" y="25"/>
                  </a:cubicBezTo>
                  <a:cubicBezTo>
                    <a:pt x="536" y="37"/>
                    <a:pt x="655" y="72"/>
                    <a:pt x="703" y="203"/>
                  </a:cubicBezTo>
                  <a:cubicBezTo>
                    <a:pt x="798" y="501"/>
                    <a:pt x="536" y="620"/>
                    <a:pt x="334" y="596"/>
                  </a:cubicBezTo>
                  <a:cubicBezTo>
                    <a:pt x="227" y="596"/>
                    <a:pt x="132" y="549"/>
                    <a:pt x="72" y="465"/>
                  </a:cubicBezTo>
                  <a:cubicBezTo>
                    <a:pt x="1" y="358"/>
                    <a:pt x="12" y="215"/>
                    <a:pt x="12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4" name="Google Shape;18984;p26"/>
            <p:cNvSpPr/>
            <p:nvPr/>
          </p:nvSpPr>
          <p:spPr>
            <a:xfrm>
              <a:off x="6646050" y="2008400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46" y="144"/>
                  </a:moveTo>
                  <a:lnTo>
                    <a:pt x="346" y="168"/>
                  </a:lnTo>
                  <a:cubicBezTo>
                    <a:pt x="334" y="215"/>
                    <a:pt x="310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"/>
                    <a:pt x="227" y="1"/>
                    <a:pt x="263" y="13"/>
                  </a:cubicBezTo>
                  <a:cubicBezTo>
                    <a:pt x="322" y="25"/>
                    <a:pt x="358" y="84"/>
                    <a:pt x="346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5" name="Google Shape;18985;p26"/>
            <p:cNvSpPr/>
            <p:nvPr/>
          </p:nvSpPr>
          <p:spPr>
            <a:xfrm>
              <a:off x="6596650" y="18923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22" y="203"/>
                    <a:pt x="298" y="239"/>
                    <a:pt x="262" y="263"/>
                  </a:cubicBezTo>
                  <a:cubicBezTo>
                    <a:pt x="215" y="286"/>
                    <a:pt x="155" y="298"/>
                    <a:pt x="108" y="263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"/>
                    <a:pt x="215" y="1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6" name="Google Shape;18986;p26"/>
            <p:cNvSpPr/>
            <p:nvPr/>
          </p:nvSpPr>
          <p:spPr>
            <a:xfrm>
              <a:off x="6617175" y="1934300"/>
              <a:ext cx="19975" cy="15800"/>
            </a:xfrm>
            <a:custGeom>
              <a:avLst/>
              <a:gdLst/>
              <a:ahLst/>
              <a:cxnLst/>
              <a:rect l="l" t="t" r="r" b="b"/>
              <a:pathLst>
                <a:path w="799" h="632" extrusionOk="0">
                  <a:moveTo>
                    <a:pt x="120" y="131"/>
                  </a:moveTo>
                  <a:cubicBezTo>
                    <a:pt x="132" y="119"/>
                    <a:pt x="144" y="108"/>
                    <a:pt x="156" y="96"/>
                  </a:cubicBezTo>
                  <a:cubicBezTo>
                    <a:pt x="227" y="24"/>
                    <a:pt x="322" y="0"/>
                    <a:pt x="406" y="24"/>
                  </a:cubicBezTo>
                  <a:cubicBezTo>
                    <a:pt x="537" y="48"/>
                    <a:pt x="656" y="84"/>
                    <a:pt x="703" y="215"/>
                  </a:cubicBezTo>
                  <a:cubicBezTo>
                    <a:pt x="799" y="512"/>
                    <a:pt x="537" y="631"/>
                    <a:pt x="334" y="608"/>
                  </a:cubicBezTo>
                  <a:cubicBezTo>
                    <a:pt x="227" y="608"/>
                    <a:pt x="132" y="560"/>
                    <a:pt x="72" y="477"/>
                  </a:cubicBezTo>
                  <a:cubicBezTo>
                    <a:pt x="1" y="369"/>
                    <a:pt x="13" y="215"/>
                    <a:pt x="12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7" name="Google Shape;18987;p26"/>
            <p:cNvSpPr/>
            <p:nvPr/>
          </p:nvSpPr>
          <p:spPr>
            <a:xfrm>
              <a:off x="6560325" y="2098000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2" y="132"/>
                  </a:moveTo>
                  <a:cubicBezTo>
                    <a:pt x="144" y="120"/>
                    <a:pt x="156" y="96"/>
                    <a:pt x="167" y="84"/>
                  </a:cubicBezTo>
                  <a:cubicBezTo>
                    <a:pt x="227" y="25"/>
                    <a:pt x="334" y="1"/>
                    <a:pt x="418" y="25"/>
                  </a:cubicBezTo>
                  <a:cubicBezTo>
                    <a:pt x="548" y="36"/>
                    <a:pt x="668" y="72"/>
                    <a:pt x="703" y="215"/>
                  </a:cubicBezTo>
                  <a:cubicBezTo>
                    <a:pt x="810" y="513"/>
                    <a:pt x="548" y="632"/>
                    <a:pt x="346" y="596"/>
                  </a:cubicBezTo>
                  <a:cubicBezTo>
                    <a:pt x="239" y="608"/>
                    <a:pt x="144" y="560"/>
                    <a:pt x="84" y="477"/>
                  </a:cubicBezTo>
                  <a:cubicBezTo>
                    <a:pt x="1" y="370"/>
                    <a:pt x="25" y="215"/>
                    <a:pt x="132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8" name="Google Shape;18988;p26"/>
            <p:cNvSpPr/>
            <p:nvPr/>
          </p:nvSpPr>
          <p:spPr>
            <a:xfrm>
              <a:off x="6539800" y="2023300"/>
              <a:ext cx="8950" cy="7450"/>
            </a:xfrm>
            <a:custGeom>
              <a:avLst/>
              <a:gdLst/>
              <a:ahLst/>
              <a:cxnLst/>
              <a:rect l="l" t="t" r="r" b="b"/>
              <a:pathLst>
                <a:path w="358" h="298" extrusionOk="0">
                  <a:moveTo>
                    <a:pt x="346" y="143"/>
                  </a:moveTo>
                  <a:cubicBezTo>
                    <a:pt x="346" y="155"/>
                    <a:pt x="346" y="167"/>
                    <a:pt x="346" y="167"/>
                  </a:cubicBezTo>
                  <a:cubicBezTo>
                    <a:pt x="334" y="215"/>
                    <a:pt x="310" y="250"/>
                    <a:pt x="262" y="262"/>
                  </a:cubicBezTo>
                  <a:cubicBezTo>
                    <a:pt x="226" y="298"/>
                    <a:pt x="167" y="298"/>
                    <a:pt x="119" y="274"/>
                  </a:cubicBezTo>
                  <a:cubicBezTo>
                    <a:pt x="0" y="191"/>
                    <a:pt x="60" y="84"/>
                    <a:pt x="143" y="36"/>
                  </a:cubicBezTo>
                  <a:cubicBezTo>
                    <a:pt x="179" y="12"/>
                    <a:pt x="226" y="0"/>
                    <a:pt x="274" y="12"/>
                  </a:cubicBezTo>
                  <a:cubicBezTo>
                    <a:pt x="322" y="36"/>
                    <a:pt x="357" y="84"/>
                    <a:pt x="346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89" name="Google Shape;18989;p26"/>
            <p:cNvSpPr/>
            <p:nvPr/>
          </p:nvSpPr>
          <p:spPr>
            <a:xfrm>
              <a:off x="6494550" y="19596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cubicBezTo>
                    <a:pt x="334" y="155"/>
                    <a:pt x="334" y="155"/>
                    <a:pt x="334" y="167"/>
                  </a:cubicBezTo>
                  <a:cubicBezTo>
                    <a:pt x="334" y="215"/>
                    <a:pt x="298" y="239"/>
                    <a:pt x="262" y="262"/>
                  </a:cubicBezTo>
                  <a:cubicBezTo>
                    <a:pt x="215" y="298"/>
                    <a:pt x="155" y="298"/>
                    <a:pt x="120" y="274"/>
                  </a:cubicBezTo>
                  <a:cubicBezTo>
                    <a:pt x="1" y="191"/>
                    <a:pt x="60" y="84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0" name="Google Shape;18990;p26"/>
            <p:cNvSpPr/>
            <p:nvPr/>
          </p:nvSpPr>
          <p:spPr>
            <a:xfrm>
              <a:off x="6479975" y="20489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lnTo>
                    <a:pt x="333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4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4" y="0"/>
                    <a:pt x="262" y="12"/>
                  </a:cubicBezTo>
                  <a:cubicBezTo>
                    <a:pt x="310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1" name="Google Shape;18991;p26"/>
            <p:cNvSpPr/>
            <p:nvPr/>
          </p:nvSpPr>
          <p:spPr>
            <a:xfrm>
              <a:off x="6598425" y="178487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5"/>
                    <a:pt x="298" y="250"/>
                    <a:pt x="263" y="262"/>
                  </a:cubicBezTo>
                  <a:cubicBezTo>
                    <a:pt x="227" y="298"/>
                    <a:pt x="167" y="298"/>
                    <a:pt x="120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79" y="12"/>
                    <a:pt x="227" y="0"/>
                    <a:pt x="275" y="12"/>
                  </a:cubicBezTo>
                  <a:cubicBezTo>
                    <a:pt x="322" y="36"/>
                    <a:pt x="358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2" name="Google Shape;18992;p26"/>
            <p:cNvSpPr/>
            <p:nvPr/>
          </p:nvSpPr>
          <p:spPr>
            <a:xfrm>
              <a:off x="6564500" y="1948875"/>
              <a:ext cx="20275" cy="15800"/>
            </a:xfrm>
            <a:custGeom>
              <a:avLst/>
              <a:gdLst/>
              <a:ahLst/>
              <a:cxnLst/>
              <a:rect l="l" t="t" r="r" b="b"/>
              <a:pathLst>
                <a:path w="811" h="632" extrusionOk="0">
                  <a:moveTo>
                    <a:pt x="131" y="132"/>
                  </a:moveTo>
                  <a:cubicBezTo>
                    <a:pt x="143" y="120"/>
                    <a:pt x="155" y="108"/>
                    <a:pt x="167" y="84"/>
                  </a:cubicBezTo>
                  <a:cubicBezTo>
                    <a:pt x="227" y="25"/>
                    <a:pt x="322" y="1"/>
                    <a:pt x="417" y="25"/>
                  </a:cubicBezTo>
                  <a:cubicBezTo>
                    <a:pt x="548" y="48"/>
                    <a:pt x="667" y="84"/>
                    <a:pt x="703" y="215"/>
                  </a:cubicBezTo>
                  <a:cubicBezTo>
                    <a:pt x="810" y="513"/>
                    <a:pt x="548" y="632"/>
                    <a:pt x="346" y="608"/>
                  </a:cubicBezTo>
                  <a:cubicBezTo>
                    <a:pt x="239" y="608"/>
                    <a:pt x="143" y="560"/>
                    <a:pt x="84" y="477"/>
                  </a:cubicBezTo>
                  <a:cubicBezTo>
                    <a:pt x="0" y="370"/>
                    <a:pt x="24" y="215"/>
                    <a:pt x="131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3" name="Google Shape;18993;p26"/>
            <p:cNvSpPr/>
            <p:nvPr/>
          </p:nvSpPr>
          <p:spPr>
            <a:xfrm>
              <a:off x="6552600" y="185215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38"/>
                    <a:pt x="262" y="262"/>
                  </a:cubicBezTo>
                  <a:cubicBezTo>
                    <a:pt x="215" y="286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0"/>
                    <a:pt x="215" y="0"/>
                    <a:pt x="262" y="12"/>
                  </a:cubicBezTo>
                  <a:cubicBezTo>
                    <a:pt x="310" y="24"/>
                    <a:pt x="346" y="84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4" name="Google Shape;18994;p26"/>
            <p:cNvSpPr/>
            <p:nvPr/>
          </p:nvSpPr>
          <p:spPr>
            <a:xfrm>
              <a:off x="6671950" y="1599125"/>
              <a:ext cx="8950" cy="7475"/>
            </a:xfrm>
            <a:custGeom>
              <a:avLst/>
              <a:gdLst/>
              <a:ahLst/>
              <a:cxnLst/>
              <a:rect l="l" t="t" r="r" b="b"/>
              <a:pathLst>
                <a:path w="358" h="299" extrusionOk="0">
                  <a:moveTo>
                    <a:pt x="334" y="144"/>
                  </a:moveTo>
                  <a:lnTo>
                    <a:pt x="334" y="168"/>
                  </a:lnTo>
                  <a:cubicBezTo>
                    <a:pt x="334" y="215"/>
                    <a:pt x="298" y="239"/>
                    <a:pt x="263" y="263"/>
                  </a:cubicBezTo>
                  <a:cubicBezTo>
                    <a:pt x="227" y="299"/>
                    <a:pt x="167" y="299"/>
                    <a:pt x="120" y="275"/>
                  </a:cubicBezTo>
                  <a:cubicBezTo>
                    <a:pt x="1" y="191"/>
                    <a:pt x="60" y="84"/>
                    <a:pt x="144" y="37"/>
                  </a:cubicBezTo>
                  <a:cubicBezTo>
                    <a:pt x="179" y="13"/>
                    <a:pt x="227" y="1"/>
                    <a:pt x="274" y="13"/>
                  </a:cubicBezTo>
                  <a:cubicBezTo>
                    <a:pt x="322" y="37"/>
                    <a:pt x="358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5" name="Google Shape;18995;p26"/>
            <p:cNvSpPr/>
            <p:nvPr/>
          </p:nvSpPr>
          <p:spPr>
            <a:xfrm>
              <a:off x="6720775" y="169527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4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3"/>
                  </a:cubicBezTo>
                  <a:cubicBezTo>
                    <a:pt x="215" y="298"/>
                    <a:pt x="155" y="298"/>
                    <a:pt x="107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3"/>
                    <a:pt x="215" y="1"/>
                    <a:pt x="262" y="13"/>
                  </a:cubicBezTo>
                  <a:cubicBezTo>
                    <a:pt x="310" y="36"/>
                    <a:pt x="346" y="96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6" name="Google Shape;18996;p26"/>
            <p:cNvSpPr/>
            <p:nvPr/>
          </p:nvSpPr>
          <p:spPr>
            <a:xfrm>
              <a:off x="6829700" y="1659850"/>
              <a:ext cx="8675" cy="7475"/>
            </a:xfrm>
            <a:custGeom>
              <a:avLst/>
              <a:gdLst/>
              <a:ahLst/>
              <a:cxnLst/>
              <a:rect l="l" t="t" r="r" b="b"/>
              <a:pathLst>
                <a:path w="347" h="299" extrusionOk="0">
                  <a:moveTo>
                    <a:pt x="334" y="144"/>
                  </a:moveTo>
                  <a:cubicBezTo>
                    <a:pt x="334" y="156"/>
                    <a:pt x="334" y="156"/>
                    <a:pt x="334" y="167"/>
                  </a:cubicBezTo>
                  <a:cubicBezTo>
                    <a:pt x="322" y="203"/>
                    <a:pt x="299" y="239"/>
                    <a:pt x="263" y="263"/>
                  </a:cubicBezTo>
                  <a:cubicBezTo>
                    <a:pt x="215" y="287"/>
                    <a:pt x="156" y="298"/>
                    <a:pt x="108" y="263"/>
                  </a:cubicBezTo>
                  <a:cubicBezTo>
                    <a:pt x="1" y="191"/>
                    <a:pt x="60" y="72"/>
                    <a:pt x="144" y="37"/>
                  </a:cubicBezTo>
                  <a:cubicBezTo>
                    <a:pt x="168" y="1"/>
                    <a:pt x="215" y="1"/>
                    <a:pt x="263" y="13"/>
                  </a:cubicBezTo>
                  <a:cubicBezTo>
                    <a:pt x="322" y="25"/>
                    <a:pt x="346" y="84"/>
                    <a:pt x="334" y="1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7" name="Google Shape;18997;p26"/>
            <p:cNvSpPr/>
            <p:nvPr/>
          </p:nvSpPr>
          <p:spPr>
            <a:xfrm>
              <a:off x="6725825" y="1524125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22" y="215"/>
                    <a:pt x="298" y="251"/>
                    <a:pt x="263" y="263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1" y="191"/>
                    <a:pt x="60" y="84"/>
                    <a:pt x="144" y="36"/>
                  </a:cubicBezTo>
                  <a:cubicBezTo>
                    <a:pt x="167" y="12"/>
                    <a:pt x="215" y="1"/>
                    <a:pt x="263" y="12"/>
                  </a:cubicBezTo>
                  <a:cubicBezTo>
                    <a:pt x="322" y="36"/>
                    <a:pt x="346" y="96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8" name="Google Shape;18998;p26"/>
            <p:cNvSpPr/>
            <p:nvPr/>
          </p:nvSpPr>
          <p:spPr>
            <a:xfrm>
              <a:off x="6511825" y="17947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3" y="143"/>
                  </a:moveTo>
                  <a:cubicBezTo>
                    <a:pt x="333" y="155"/>
                    <a:pt x="333" y="155"/>
                    <a:pt x="333" y="167"/>
                  </a:cubicBezTo>
                  <a:cubicBezTo>
                    <a:pt x="322" y="203"/>
                    <a:pt x="298" y="238"/>
                    <a:pt x="262" y="262"/>
                  </a:cubicBezTo>
                  <a:cubicBezTo>
                    <a:pt x="214" y="286"/>
                    <a:pt x="155" y="298"/>
                    <a:pt x="107" y="262"/>
                  </a:cubicBezTo>
                  <a:cubicBezTo>
                    <a:pt x="0" y="191"/>
                    <a:pt x="60" y="72"/>
                    <a:pt x="143" y="36"/>
                  </a:cubicBezTo>
                  <a:cubicBezTo>
                    <a:pt x="179" y="12"/>
                    <a:pt x="214" y="0"/>
                    <a:pt x="262" y="12"/>
                  </a:cubicBezTo>
                  <a:cubicBezTo>
                    <a:pt x="322" y="24"/>
                    <a:pt x="345" y="84"/>
                    <a:pt x="333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8999" name="Google Shape;18999;p26"/>
            <p:cNvSpPr/>
            <p:nvPr/>
          </p:nvSpPr>
          <p:spPr>
            <a:xfrm>
              <a:off x="6736550" y="1592300"/>
              <a:ext cx="8650" cy="7450"/>
            </a:xfrm>
            <a:custGeom>
              <a:avLst/>
              <a:gdLst/>
              <a:ahLst/>
              <a:cxnLst/>
              <a:rect l="l" t="t" r="r" b="b"/>
              <a:pathLst>
                <a:path w="346" h="298" extrusionOk="0">
                  <a:moveTo>
                    <a:pt x="334" y="155"/>
                  </a:moveTo>
                  <a:lnTo>
                    <a:pt x="334" y="179"/>
                  </a:lnTo>
                  <a:cubicBezTo>
                    <a:pt x="334" y="214"/>
                    <a:pt x="298" y="250"/>
                    <a:pt x="262" y="262"/>
                  </a:cubicBezTo>
                  <a:cubicBezTo>
                    <a:pt x="215" y="298"/>
                    <a:pt x="155" y="298"/>
                    <a:pt x="119" y="274"/>
                  </a:cubicBezTo>
                  <a:cubicBezTo>
                    <a:pt x="0" y="191"/>
                    <a:pt x="60" y="83"/>
                    <a:pt x="143" y="36"/>
                  </a:cubicBezTo>
                  <a:cubicBezTo>
                    <a:pt x="179" y="12"/>
                    <a:pt x="227" y="0"/>
                    <a:pt x="262" y="12"/>
                  </a:cubicBezTo>
                  <a:cubicBezTo>
                    <a:pt x="322" y="36"/>
                    <a:pt x="346" y="95"/>
                    <a:pt x="334" y="15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0" name="Google Shape;19000;p26"/>
            <p:cNvSpPr/>
            <p:nvPr/>
          </p:nvSpPr>
          <p:spPr>
            <a:xfrm>
              <a:off x="6824950" y="1540200"/>
              <a:ext cx="8650" cy="7475"/>
            </a:xfrm>
            <a:custGeom>
              <a:avLst/>
              <a:gdLst/>
              <a:ahLst/>
              <a:cxnLst/>
              <a:rect l="l" t="t" r="r" b="b"/>
              <a:pathLst>
                <a:path w="346" h="299" extrusionOk="0">
                  <a:moveTo>
                    <a:pt x="334" y="143"/>
                  </a:moveTo>
                  <a:lnTo>
                    <a:pt x="334" y="167"/>
                  </a:lnTo>
                  <a:cubicBezTo>
                    <a:pt x="322" y="215"/>
                    <a:pt x="298" y="251"/>
                    <a:pt x="262" y="262"/>
                  </a:cubicBezTo>
                  <a:cubicBezTo>
                    <a:pt x="215" y="298"/>
                    <a:pt x="155" y="298"/>
                    <a:pt x="108" y="274"/>
                  </a:cubicBezTo>
                  <a:cubicBezTo>
                    <a:pt x="0" y="191"/>
                    <a:pt x="60" y="84"/>
                    <a:pt x="131" y="36"/>
                  </a:cubicBezTo>
                  <a:cubicBezTo>
                    <a:pt x="167" y="12"/>
                    <a:pt x="215" y="1"/>
                    <a:pt x="262" y="12"/>
                  </a:cubicBezTo>
                  <a:cubicBezTo>
                    <a:pt x="322" y="36"/>
                    <a:pt x="346" y="96"/>
                    <a:pt x="334" y="14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1" name="Google Shape;19001;p26"/>
            <p:cNvSpPr/>
            <p:nvPr/>
          </p:nvSpPr>
          <p:spPr>
            <a:xfrm>
              <a:off x="6484725" y="2016450"/>
              <a:ext cx="27700" cy="24725"/>
            </a:xfrm>
            <a:custGeom>
              <a:avLst/>
              <a:gdLst/>
              <a:ahLst/>
              <a:cxnLst/>
              <a:rect l="l" t="t" r="r" b="b"/>
              <a:pathLst>
                <a:path w="1108" h="989" extrusionOk="0">
                  <a:moveTo>
                    <a:pt x="858" y="131"/>
                  </a:moveTo>
                  <a:cubicBezTo>
                    <a:pt x="834" y="120"/>
                    <a:pt x="822" y="96"/>
                    <a:pt x="798" y="84"/>
                  </a:cubicBezTo>
                  <a:cubicBezTo>
                    <a:pt x="679" y="12"/>
                    <a:pt x="524" y="0"/>
                    <a:pt x="405" y="72"/>
                  </a:cubicBezTo>
                  <a:cubicBezTo>
                    <a:pt x="227" y="131"/>
                    <a:pt x="72" y="215"/>
                    <a:pt x="48" y="429"/>
                  </a:cubicBezTo>
                  <a:cubicBezTo>
                    <a:pt x="1" y="905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29"/>
                    <a:pt x="1036" y="227"/>
                    <a:pt x="858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2" name="Google Shape;19002;p26"/>
            <p:cNvSpPr/>
            <p:nvPr/>
          </p:nvSpPr>
          <p:spPr>
            <a:xfrm>
              <a:off x="6427875" y="1968225"/>
              <a:ext cx="26525" cy="26525"/>
            </a:xfrm>
            <a:custGeom>
              <a:avLst/>
              <a:gdLst/>
              <a:ahLst/>
              <a:cxnLst/>
              <a:rect l="l" t="t" r="r" b="b"/>
              <a:pathLst>
                <a:path w="1061" h="1061" extrusionOk="0">
                  <a:moveTo>
                    <a:pt x="1013" y="715"/>
                  </a:moveTo>
                  <a:cubicBezTo>
                    <a:pt x="1013" y="691"/>
                    <a:pt x="1036" y="667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53" y="48"/>
                  </a:cubicBezTo>
                  <a:cubicBezTo>
                    <a:pt x="1" y="155"/>
                    <a:pt x="60" y="584"/>
                    <a:pt x="251" y="810"/>
                  </a:cubicBezTo>
                  <a:cubicBezTo>
                    <a:pt x="322" y="941"/>
                    <a:pt x="453" y="1036"/>
                    <a:pt x="608" y="1048"/>
                  </a:cubicBezTo>
                  <a:cubicBezTo>
                    <a:pt x="810" y="1060"/>
                    <a:pt x="977" y="917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3" name="Google Shape;19003;p26"/>
            <p:cNvSpPr/>
            <p:nvPr/>
          </p:nvSpPr>
          <p:spPr>
            <a:xfrm>
              <a:off x="6304650" y="1942325"/>
              <a:ext cx="13700" cy="13125"/>
            </a:xfrm>
            <a:custGeom>
              <a:avLst/>
              <a:gdLst/>
              <a:ahLst/>
              <a:cxnLst/>
              <a:rect l="l" t="t" r="r" b="b"/>
              <a:pathLst>
                <a:path w="548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48" y="251"/>
                    <a:pt x="524" y="179"/>
                    <a:pt x="465" y="132"/>
                  </a:cubicBezTo>
                  <a:cubicBezTo>
                    <a:pt x="417" y="48"/>
                    <a:pt x="334" y="1"/>
                    <a:pt x="238" y="13"/>
                  </a:cubicBezTo>
                  <a:cubicBezTo>
                    <a:pt x="0" y="72"/>
                    <a:pt x="36" y="287"/>
                    <a:pt x="119" y="406"/>
                  </a:cubicBezTo>
                  <a:cubicBezTo>
                    <a:pt x="167" y="465"/>
                    <a:pt x="238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4" name="Google Shape;19004;p26"/>
            <p:cNvSpPr/>
            <p:nvPr/>
          </p:nvSpPr>
          <p:spPr>
            <a:xfrm>
              <a:off x="6436500" y="204920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1"/>
                  </a:moveTo>
                  <a:cubicBezTo>
                    <a:pt x="846" y="119"/>
                    <a:pt x="822" y="95"/>
                    <a:pt x="810" y="83"/>
                  </a:cubicBezTo>
                  <a:cubicBezTo>
                    <a:pt x="679" y="12"/>
                    <a:pt x="537" y="0"/>
                    <a:pt x="418" y="72"/>
                  </a:cubicBezTo>
                  <a:cubicBezTo>
                    <a:pt x="239" y="131"/>
                    <a:pt x="72" y="214"/>
                    <a:pt x="48" y="429"/>
                  </a:cubicBezTo>
                  <a:cubicBezTo>
                    <a:pt x="1" y="893"/>
                    <a:pt x="418" y="988"/>
                    <a:pt x="703" y="881"/>
                  </a:cubicBezTo>
                  <a:cubicBezTo>
                    <a:pt x="858" y="845"/>
                    <a:pt x="977" y="750"/>
                    <a:pt x="1037" y="607"/>
                  </a:cubicBezTo>
                  <a:cubicBezTo>
                    <a:pt x="1120" y="429"/>
                    <a:pt x="1037" y="226"/>
                    <a:pt x="870" y="13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5" name="Google Shape;19005;p26"/>
            <p:cNvSpPr/>
            <p:nvPr/>
          </p:nvSpPr>
          <p:spPr>
            <a:xfrm>
              <a:off x="6501100" y="1955725"/>
              <a:ext cx="28000" cy="24425"/>
            </a:xfrm>
            <a:custGeom>
              <a:avLst/>
              <a:gdLst/>
              <a:ahLst/>
              <a:cxnLst/>
              <a:rect l="l" t="t" r="r" b="b"/>
              <a:pathLst>
                <a:path w="1120" h="977" extrusionOk="0">
                  <a:moveTo>
                    <a:pt x="870" y="132"/>
                  </a:moveTo>
                  <a:cubicBezTo>
                    <a:pt x="846" y="108"/>
                    <a:pt x="822" y="96"/>
                    <a:pt x="810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58" y="846"/>
                    <a:pt x="977" y="739"/>
                    <a:pt x="1036" y="608"/>
                  </a:cubicBezTo>
                  <a:cubicBezTo>
                    <a:pt x="1120" y="429"/>
                    <a:pt x="1036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6" name="Google Shape;19006;p26"/>
            <p:cNvSpPr/>
            <p:nvPr/>
          </p:nvSpPr>
          <p:spPr>
            <a:xfrm>
              <a:off x="6552600" y="2021200"/>
              <a:ext cx="27700" cy="24450"/>
            </a:xfrm>
            <a:custGeom>
              <a:avLst/>
              <a:gdLst/>
              <a:ahLst/>
              <a:cxnLst/>
              <a:rect l="l" t="t" r="r" b="b"/>
              <a:pathLst>
                <a:path w="1108" h="978" extrusionOk="0">
                  <a:moveTo>
                    <a:pt x="857" y="132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1"/>
                    <a:pt x="536" y="1"/>
                    <a:pt x="405" y="60"/>
                  </a:cubicBezTo>
                  <a:cubicBezTo>
                    <a:pt x="226" y="132"/>
                    <a:pt x="72" y="215"/>
                    <a:pt x="48" y="430"/>
                  </a:cubicBezTo>
                  <a:cubicBezTo>
                    <a:pt x="0" y="894"/>
                    <a:pt x="417" y="977"/>
                    <a:pt x="703" y="870"/>
                  </a:cubicBezTo>
                  <a:cubicBezTo>
                    <a:pt x="846" y="846"/>
                    <a:pt x="977" y="739"/>
                    <a:pt x="1036" y="608"/>
                  </a:cubicBezTo>
                  <a:cubicBezTo>
                    <a:pt x="1108" y="430"/>
                    <a:pt x="1036" y="215"/>
                    <a:pt x="857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7" name="Google Shape;19007;p26"/>
            <p:cNvSpPr/>
            <p:nvPr/>
          </p:nvSpPr>
          <p:spPr>
            <a:xfrm>
              <a:off x="6376375" y="2167950"/>
              <a:ext cx="28000" cy="24725"/>
            </a:xfrm>
            <a:custGeom>
              <a:avLst/>
              <a:gdLst/>
              <a:ahLst/>
              <a:cxnLst/>
              <a:rect l="l" t="t" r="r" b="b"/>
              <a:pathLst>
                <a:path w="1120" h="989" extrusionOk="0">
                  <a:moveTo>
                    <a:pt x="870" y="132"/>
                  </a:moveTo>
                  <a:cubicBezTo>
                    <a:pt x="846" y="120"/>
                    <a:pt x="834" y="96"/>
                    <a:pt x="810" y="84"/>
                  </a:cubicBezTo>
                  <a:cubicBezTo>
                    <a:pt x="691" y="13"/>
                    <a:pt x="537" y="1"/>
                    <a:pt x="417" y="72"/>
                  </a:cubicBezTo>
                  <a:cubicBezTo>
                    <a:pt x="239" y="132"/>
                    <a:pt x="72" y="215"/>
                    <a:pt x="48" y="429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58" y="846"/>
                    <a:pt x="977" y="751"/>
                    <a:pt x="1037" y="608"/>
                  </a:cubicBezTo>
                  <a:cubicBezTo>
                    <a:pt x="1120" y="429"/>
                    <a:pt x="1037" y="215"/>
                    <a:pt x="870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8" name="Google Shape;19008;p26"/>
            <p:cNvSpPr/>
            <p:nvPr/>
          </p:nvSpPr>
          <p:spPr>
            <a:xfrm>
              <a:off x="6342150" y="2043525"/>
              <a:ext cx="27700" cy="24750"/>
            </a:xfrm>
            <a:custGeom>
              <a:avLst/>
              <a:gdLst/>
              <a:ahLst/>
              <a:cxnLst/>
              <a:rect l="l" t="t" r="r" b="b"/>
              <a:pathLst>
                <a:path w="1108" h="990" extrusionOk="0">
                  <a:moveTo>
                    <a:pt x="858" y="132"/>
                  </a:moveTo>
                  <a:cubicBezTo>
                    <a:pt x="834" y="120"/>
                    <a:pt x="822" y="96"/>
                    <a:pt x="798" y="72"/>
                  </a:cubicBezTo>
                  <a:cubicBezTo>
                    <a:pt x="679" y="1"/>
                    <a:pt x="524" y="1"/>
                    <a:pt x="405" y="60"/>
                  </a:cubicBezTo>
                  <a:cubicBezTo>
                    <a:pt x="227" y="132"/>
                    <a:pt x="72" y="215"/>
                    <a:pt x="48" y="430"/>
                  </a:cubicBezTo>
                  <a:cubicBezTo>
                    <a:pt x="1" y="894"/>
                    <a:pt x="417" y="989"/>
                    <a:pt x="703" y="882"/>
                  </a:cubicBezTo>
                  <a:cubicBezTo>
                    <a:pt x="846" y="846"/>
                    <a:pt x="977" y="751"/>
                    <a:pt x="1036" y="608"/>
                  </a:cubicBezTo>
                  <a:cubicBezTo>
                    <a:pt x="1108" y="430"/>
                    <a:pt x="1036" y="215"/>
                    <a:pt x="858" y="13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09" name="Google Shape;19009;p26"/>
            <p:cNvSpPr/>
            <p:nvPr/>
          </p:nvSpPr>
          <p:spPr>
            <a:xfrm>
              <a:off x="6432650" y="2061700"/>
              <a:ext cx="26800" cy="26500"/>
            </a:xfrm>
            <a:custGeom>
              <a:avLst/>
              <a:gdLst/>
              <a:ahLst/>
              <a:cxnLst/>
              <a:rect l="l" t="t" r="r" b="b"/>
              <a:pathLst>
                <a:path w="1072" h="1060" extrusionOk="0">
                  <a:moveTo>
                    <a:pt x="1012" y="715"/>
                  </a:moveTo>
                  <a:cubicBezTo>
                    <a:pt x="1012" y="691"/>
                    <a:pt x="1036" y="667"/>
                    <a:pt x="1048" y="643"/>
                  </a:cubicBezTo>
                  <a:cubicBezTo>
                    <a:pt x="1072" y="500"/>
                    <a:pt x="1024" y="369"/>
                    <a:pt x="929" y="262"/>
                  </a:cubicBezTo>
                  <a:cubicBezTo>
                    <a:pt x="810" y="119"/>
                    <a:pt x="667" y="0"/>
                    <a:pt x="464" y="48"/>
                  </a:cubicBezTo>
                  <a:cubicBezTo>
                    <a:pt x="0" y="155"/>
                    <a:pt x="60" y="584"/>
                    <a:pt x="250" y="810"/>
                  </a:cubicBezTo>
                  <a:cubicBezTo>
                    <a:pt x="321" y="941"/>
                    <a:pt x="464" y="1024"/>
                    <a:pt x="607" y="1036"/>
                  </a:cubicBezTo>
                  <a:cubicBezTo>
                    <a:pt x="810" y="1060"/>
                    <a:pt x="988" y="917"/>
                    <a:pt x="1012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0" name="Google Shape;19010;p26"/>
            <p:cNvSpPr/>
            <p:nvPr/>
          </p:nvSpPr>
          <p:spPr>
            <a:xfrm>
              <a:off x="6563000" y="1967325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7" y="668"/>
                    <a:pt x="1037" y="644"/>
                  </a:cubicBezTo>
                  <a:cubicBezTo>
                    <a:pt x="1073" y="501"/>
                    <a:pt x="1025" y="358"/>
                    <a:pt x="918" y="275"/>
                  </a:cubicBezTo>
                  <a:cubicBezTo>
                    <a:pt x="799" y="120"/>
                    <a:pt x="668" y="1"/>
                    <a:pt x="453" y="49"/>
                  </a:cubicBezTo>
                  <a:cubicBezTo>
                    <a:pt x="1" y="156"/>
                    <a:pt x="49" y="584"/>
                    <a:pt x="239" y="811"/>
                  </a:cubicBezTo>
                  <a:cubicBezTo>
                    <a:pt x="322" y="942"/>
                    <a:pt x="453" y="1025"/>
                    <a:pt x="608" y="1037"/>
                  </a:cubicBezTo>
                  <a:cubicBezTo>
                    <a:pt x="811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1" name="Google Shape;19011;p26"/>
            <p:cNvSpPr/>
            <p:nvPr/>
          </p:nvSpPr>
          <p:spPr>
            <a:xfrm>
              <a:off x="6357925" y="2103650"/>
              <a:ext cx="26825" cy="26525"/>
            </a:xfrm>
            <a:custGeom>
              <a:avLst/>
              <a:gdLst/>
              <a:ahLst/>
              <a:cxnLst/>
              <a:rect l="l" t="t" r="r" b="b"/>
              <a:pathLst>
                <a:path w="1073" h="1061" extrusionOk="0">
                  <a:moveTo>
                    <a:pt x="1013" y="715"/>
                  </a:moveTo>
                  <a:cubicBezTo>
                    <a:pt x="1013" y="692"/>
                    <a:pt x="1036" y="668"/>
                    <a:pt x="1036" y="644"/>
                  </a:cubicBezTo>
                  <a:cubicBezTo>
                    <a:pt x="1072" y="513"/>
                    <a:pt x="1024" y="370"/>
                    <a:pt x="929" y="275"/>
                  </a:cubicBezTo>
                  <a:cubicBezTo>
                    <a:pt x="810" y="120"/>
                    <a:pt x="667" y="1"/>
                    <a:pt x="465" y="49"/>
                  </a:cubicBezTo>
                  <a:cubicBezTo>
                    <a:pt x="1" y="156"/>
                    <a:pt x="60" y="584"/>
                    <a:pt x="251" y="823"/>
                  </a:cubicBezTo>
                  <a:cubicBezTo>
                    <a:pt x="322" y="942"/>
                    <a:pt x="465" y="1025"/>
                    <a:pt x="608" y="1049"/>
                  </a:cubicBezTo>
                  <a:cubicBezTo>
                    <a:pt x="810" y="1061"/>
                    <a:pt x="989" y="918"/>
                    <a:pt x="1013" y="7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2" name="Google Shape;19012;p26"/>
            <p:cNvSpPr/>
            <p:nvPr/>
          </p:nvSpPr>
          <p:spPr>
            <a:xfrm>
              <a:off x="6403175" y="2114075"/>
              <a:ext cx="26500" cy="26525"/>
            </a:xfrm>
            <a:custGeom>
              <a:avLst/>
              <a:gdLst/>
              <a:ahLst/>
              <a:cxnLst/>
              <a:rect l="l" t="t" r="r" b="b"/>
              <a:pathLst>
                <a:path w="1060" h="1061" extrusionOk="0">
                  <a:moveTo>
                    <a:pt x="1012" y="727"/>
                  </a:moveTo>
                  <a:cubicBezTo>
                    <a:pt x="1012" y="691"/>
                    <a:pt x="1036" y="679"/>
                    <a:pt x="1036" y="644"/>
                  </a:cubicBezTo>
                  <a:cubicBezTo>
                    <a:pt x="1060" y="513"/>
                    <a:pt x="1024" y="370"/>
                    <a:pt x="917" y="275"/>
                  </a:cubicBezTo>
                  <a:cubicBezTo>
                    <a:pt x="798" y="120"/>
                    <a:pt x="667" y="1"/>
                    <a:pt x="465" y="48"/>
                  </a:cubicBezTo>
                  <a:cubicBezTo>
                    <a:pt x="0" y="155"/>
                    <a:pt x="60" y="584"/>
                    <a:pt x="250" y="822"/>
                  </a:cubicBezTo>
                  <a:cubicBezTo>
                    <a:pt x="322" y="953"/>
                    <a:pt x="453" y="1037"/>
                    <a:pt x="608" y="1048"/>
                  </a:cubicBezTo>
                  <a:cubicBezTo>
                    <a:pt x="810" y="1060"/>
                    <a:pt x="977" y="917"/>
                    <a:pt x="1012" y="72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3" name="Google Shape;19013;p26"/>
            <p:cNvSpPr/>
            <p:nvPr/>
          </p:nvSpPr>
          <p:spPr>
            <a:xfrm>
              <a:off x="6608250" y="1948875"/>
              <a:ext cx="18775" cy="16400"/>
            </a:xfrm>
            <a:custGeom>
              <a:avLst/>
              <a:gdLst/>
              <a:ahLst/>
              <a:cxnLst/>
              <a:rect l="l" t="t" r="r" b="b"/>
              <a:pathLst>
                <a:path w="751" h="656" extrusionOk="0">
                  <a:moveTo>
                    <a:pt x="572" y="84"/>
                  </a:moveTo>
                  <a:cubicBezTo>
                    <a:pt x="560" y="72"/>
                    <a:pt x="548" y="48"/>
                    <a:pt x="536" y="48"/>
                  </a:cubicBezTo>
                  <a:cubicBezTo>
                    <a:pt x="453" y="1"/>
                    <a:pt x="358" y="1"/>
                    <a:pt x="275" y="48"/>
                  </a:cubicBezTo>
                  <a:cubicBezTo>
                    <a:pt x="155" y="84"/>
                    <a:pt x="48" y="144"/>
                    <a:pt x="25" y="287"/>
                  </a:cubicBezTo>
                  <a:cubicBezTo>
                    <a:pt x="1" y="596"/>
                    <a:pt x="275" y="656"/>
                    <a:pt x="477" y="584"/>
                  </a:cubicBezTo>
                  <a:cubicBezTo>
                    <a:pt x="572" y="560"/>
                    <a:pt x="656" y="501"/>
                    <a:pt x="703" y="406"/>
                  </a:cubicBezTo>
                  <a:cubicBezTo>
                    <a:pt x="751" y="287"/>
                    <a:pt x="703" y="132"/>
                    <a:pt x="572" y="8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4" name="Google Shape;19014;p26"/>
            <p:cNvSpPr/>
            <p:nvPr/>
          </p:nvSpPr>
          <p:spPr>
            <a:xfrm>
              <a:off x="6314175" y="20105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50"/>
                    <a:pt x="548" y="703"/>
                    <a:pt x="584" y="619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7"/>
                    <a:pt x="24" y="572"/>
                  </a:cubicBezTo>
                  <a:cubicBezTo>
                    <a:pt x="60" y="703"/>
                    <a:pt x="191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5" name="Google Shape;19015;p26"/>
            <p:cNvSpPr/>
            <p:nvPr/>
          </p:nvSpPr>
          <p:spPr>
            <a:xfrm>
              <a:off x="6387700" y="2028050"/>
              <a:ext cx="16975" cy="19375"/>
            </a:xfrm>
            <a:custGeom>
              <a:avLst/>
              <a:gdLst/>
              <a:ahLst/>
              <a:cxnLst/>
              <a:rect l="l" t="t" r="r" b="b"/>
              <a:pathLst>
                <a:path w="679" h="775" extrusionOk="0">
                  <a:moveTo>
                    <a:pt x="310" y="763"/>
                  </a:moveTo>
                  <a:lnTo>
                    <a:pt x="357" y="763"/>
                  </a:lnTo>
                  <a:cubicBezTo>
                    <a:pt x="453" y="751"/>
                    <a:pt x="536" y="691"/>
                    <a:pt x="584" y="608"/>
                  </a:cubicBezTo>
                  <a:cubicBezTo>
                    <a:pt x="667" y="513"/>
                    <a:pt x="679" y="382"/>
                    <a:pt x="619" y="263"/>
                  </a:cubicBezTo>
                  <a:cubicBezTo>
                    <a:pt x="465" y="1"/>
                    <a:pt x="203" y="120"/>
                    <a:pt x="95" y="287"/>
                  </a:cubicBezTo>
                  <a:cubicBezTo>
                    <a:pt x="24" y="358"/>
                    <a:pt x="0" y="465"/>
                    <a:pt x="12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6" name="Google Shape;19016;p26"/>
            <p:cNvSpPr/>
            <p:nvPr/>
          </p:nvSpPr>
          <p:spPr>
            <a:xfrm>
              <a:off x="6355850" y="1975375"/>
              <a:ext cx="16975" cy="19975"/>
            </a:xfrm>
            <a:custGeom>
              <a:avLst/>
              <a:gdLst/>
              <a:ahLst/>
              <a:cxnLst/>
              <a:rect l="l" t="t" r="r" b="b"/>
              <a:pathLst>
                <a:path w="679" h="799" extrusionOk="0">
                  <a:moveTo>
                    <a:pt x="310" y="774"/>
                  </a:moveTo>
                  <a:lnTo>
                    <a:pt x="357" y="774"/>
                  </a:lnTo>
                  <a:cubicBezTo>
                    <a:pt x="453" y="762"/>
                    <a:pt x="536" y="703"/>
                    <a:pt x="584" y="620"/>
                  </a:cubicBezTo>
                  <a:cubicBezTo>
                    <a:pt x="667" y="524"/>
                    <a:pt x="679" y="393"/>
                    <a:pt x="631" y="274"/>
                  </a:cubicBezTo>
                  <a:cubicBezTo>
                    <a:pt x="465" y="0"/>
                    <a:pt x="203" y="131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98"/>
                    <a:pt x="310" y="77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7" name="Google Shape;19017;p26"/>
            <p:cNvSpPr/>
            <p:nvPr/>
          </p:nvSpPr>
          <p:spPr>
            <a:xfrm>
              <a:off x="6253450" y="2068250"/>
              <a:ext cx="36325" cy="39600"/>
            </a:xfrm>
            <a:custGeom>
              <a:avLst/>
              <a:gdLst/>
              <a:ahLst/>
              <a:cxnLst/>
              <a:rect l="l" t="t" r="r" b="b"/>
              <a:pathLst>
                <a:path w="1453" h="1584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32" y="1417"/>
                    <a:pt x="1215" y="1238"/>
                  </a:cubicBezTo>
                  <a:cubicBezTo>
                    <a:pt x="1346" y="1024"/>
                    <a:pt x="1453" y="798"/>
                    <a:pt x="1310" y="548"/>
                  </a:cubicBezTo>
                  <a:cubicBezTo>
                    <a:pt x="977" y="0"/>
                    <a:pt x="453" y="238"/>
                    <a:pt x="215" y="595"/>
                  </a:cubicBezTo>
                  <a:cubicBezTo>
                    <a:pt x="108" y="750"/>
                    <a:pt x="0" y="917"/>
                    <a:pt x="72" y="1155"/>
                  </a:cubicBezTo>
                  <a:cubicBezTo>
                    <a:pt x="131" y="1417"/>
                    <a:pt x="393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8" name="Google Shape;19018;p26"/>
            <p:cNvSpPr/>
            <p:nvPr/>
          </p:nvSpPr>
          <p:spPr>
            <a:xfrm>
              <a:off x="6254350" y="19816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5" y="762"/>
                    <a:pt x="548" y="703"/>
                    <a:pt x="584" y="620"/>
                  </a:cubicBezTo>
                  <a:cubicBezTo>
                    <a:pt x="679" y="524"/>
                    <a:pt x="691" y="393"/>
                    <a:pt x="631" y="274"/>
                  </a:cubicBezTo>
                  <a:cubicBezTo>
                    <a:pt x="476" y="0"/>
                    <a:pt x="214" y="131"/>
                    <a:pt x="95" y="298"/>
                  </a:cubicBezTo>
                  <a:cubicBezTo>
                    <a:pt x="36" y="370"/>
                    <a:pt x="0" y="477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19" name="Google Shape;19019;p26"/>
            <p:cNvSpPr/>
            <p:nvPr/>
          </p:nvSpPr>
          <p:spPr>
            <a:xfrm>
              <a:off x="6298400" y="2159325"/>
              <a:ext cx="27700" cy="24425"/>
            </a:xfrm>
            <a:custGeom>
              <a:avLst/>
              <a:gdLst/>
              <a:ahLst/>
              <a:cxnLst/>
              <a:rect l="l" t="t" r="r" b="b"/>
              <a:pathLst>
                <a:path w="1108" h="977" extrusionOk="0">
                  <a:moveTo>
                    <a:pt x="858" y="120"/>
                  </a:moveTo>
                  <a:cubicBezTo>
                    <a:pt x="834" y="108"/>
                    <a:pt x="822" y="84"/>
                    <a:pt x="798" y="72"/>
                  </a:cubicBezTo>
                  <a:cubicBezTo>
                    <a:pt x="679" y="0"/>
                    <a:pt x="524" y="0"/>
                    <a:pt x="405" y="60"/>
                  </a:cubicBezTo>
                  <a:cubicBezTo>
                    <a:pt x="227" y="120"/>
                    <a:pt x="72" y="203"/>
                    <a:pt x="48" y="429"/>
                  </a:cubicBezTo>
                  <a:cubicBezTo>
                    <a:pt x="0" y="893"/>
                    <a:pt x="417" y="977"/>
                    <a:pt x="703" y="870"/>
                  </a:cubicBezTo>
                  <a:cubicBezTo>
                    <a:pt x="846" y="834"/>
                    <a:pt x="977" y="739"/>
                    <a:pt x="1036" y="608"/>
                  </a:cubicBezTo>
                  <a:cubicBezTo>
                    <a:pt x="1108" y="417"/>
                    <a:pt x="1036" y="215"/>
                    <a:pt x="858" y="12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0" name="Google Shape;19020;p26"/>
            <p:cNvSpPr/>
            <p:nvPr/>
          </p:nvSpPr>
          <p:spPr>
            <a:xfrm>
              <a:off x="6136475" y="21385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cubicBezTo>
                    <a:pt x="334" y="762"/>
                    <a:pt x="357" y="762"/>
                    <a:pt x="369" y="762"/>
                  </a:cubicBezTo>
                  <a:cubicBezTo>
                    <a:pt x="465" y="750"/>
                    <a:pt x="548" y="702"/>
                    <a:pt x="584" y="619"/>
                  </a:cubicBezTo>
                  <a:cubicBezTo>
                    <a:pt x="679" y="524"/>
                    <a:pt x="691" y="381"/>
                    <a:pt x="631" y="274"/>
                  </a:cubicBezTo>
                  <a:cubicBezTo>
                    <a:pt x="477" y="0"/>
                    <a:pt x="215" y="131"/>
                    <a:pt x="96" y="298"/>
                  </a:cubicBezTo>
                  <a:cubicBezTo>
                    <a:pt x="36" y="369"/>
                    <a:pt x="0" y="476"/>
                    <a:pt x="24" y="572"/>
                  </a:cubicBezTo>
                  <a:cubicBezTo>
                    <a:pt x="60" y="702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1" name="Google Shape;19021;p26"/>
            <p:cNvSpPr/>
            <p:nvPr/>
          </p:nvSpPr>
          <p:spPr>
            <a:xfrm>
              <a:off x="6134100" y="2032225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1"/>
                    <a:pt x="548" y="691"/>
                    <a:pt x="583" y="608"/>
                  </a:cubicBezTo>
                  <a:cubicBezTo>
                    <a:pt x="679" y="512"/>
                    <a:pt x="691" y="381"/>
                    <a:pt x="631" y="262"/>
                  </a:cubicBezTo>
                  <a:cubicBezTo>
                    <a:pt x="476" y="0"/>
                    <a:pt x="214" y="120"/>
                    <a:pt x="95" y="286"/>
                  </a:cubicBezTo>
                  <a:cubicBezTo>
                    <a:pt x="36" y="358"/>
                    <a:pt x="0" y="465"/>
                    <a:pt x="24" y="560"/>
                  </a:cubicBezTo>
                  <a:cubicBezTo>
                    <a:pt x="60" y="691"/>
                    <a:pt x="179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2" name="Google Shape;19022;p26"/>
            <p:cNvSpPr/>
            <p:nvPr/>
          </p:nvSpPr>
          <p:spPr>
            <a:xfrm>
              <a:off x="6134375" y="194917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lnTo>
                    <a:pt x="370" y="763"/>
                  </a:lnTo>
                  <a:cubicBezTo>
                    <a:pt x="465" y="763"/>
                    <a:pt x="549" y="703"/>
                    <a:pt x="596" y="620"/>
                  </a:cubicBezTo>
                  <a:cubicBezTo>
                    <a:pt x="680" y="525"/>
                    <a:pt x="692" y="394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7" y="370"/>
                    <a:pt x="1" y="477"/>
                    <a:pt x="25" y="572"/>
                  </a:cubicBezTo>
                  <a:cubicBezTo>
                    <a:pt x="60" y="703"/>
                    <a:pt x="191" y="786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3" name="Google Shape;19023;p26"/>
            <p:cNvSpPr/>
            <p:nvPr/>
          </p:nvSpPr>
          <p:spPr>
            <a:xfrm>
              <a:off x="6629400" y="2028050"/>
              <a:ext cx="13400" cy="13125"/>
            </a:xfrm>
            <a:custGeom>
              <a:avLst/>
              <a:gdLst/>
              <a:ahLst/>
              <a:cxnLst/>
              <a:rect l="l" t="t" r="r" b="b"/>
              <a:pathLst>
                <a:path w="536" h="525" extrusionOk="0">
                  <a:moveTo>
                    <a:pt x="512" y="358"/>
                  </a:moveTo>
                  <a:cubicBezTo>
                    <a:pt x="512" y="346"/>
                    <a:pt x="524" y="334"/>
                    <a:pt x="524" y="322"/>
                  </a:cubicBezTo>
                  <a:cubicBezTo>
                    <a:pt x="536" y="251"/>
                    <a:pt x="512" y="179"/>
                    <a:pt x="464" y="132"/>
                  </a:cubicBezTo>
                  <a:cubicBezTo>
                    <a:pt x="417" y="48"/>
                    <a:pt x="322" y="1"/>
                    <a:pt x="226" y="13"/>
                  </a:cubicBezTo>
                  <a:cubicBezTo>
                    <a:pt x="0" y="72"/>
                    <a:pt x="24" y="287"/>
                    <a:pt x="119" y="406"/>
                  </a:cubicBezTo>
                  <a:cubicBezTo>
                    <a:pt x="155" y="477"/>
                    <a:pt x="226" y="513"/>
                    <a:pt x="310" y="525"/>
                  </a:cubicBezTo>
                  <a:cubicBezTo>
                    <a:pt x="405" y="525"/>
                    <a:pt x="500" y="453"/>
                    <a:pt x="512" y="35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4" name="Google Shape;19024;p26"/>
            <p:cNvSpPr/>
            <p:nvPr/>
          </p:nvSpPr>
          <p:spPr>
            <a:xfrm>
              <a:off x="6219225" y="2120925"/>
              <a:ext cx="16975" cy="19675"/>
            </a:xfrm>
            <a:custGeom>
              <a:avLst/>
              <a:gdLst/>
              <a:ahLst/>
              <a:cxnLst/>
              <a:rect l="l" t="t" r="r" b="b"/>
              <a:pathLst>
                <a:path w="679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79" y="382"/>
                    <a:pt x="631" y="274"/>
                  </a:cubicBezTo>
                  <a:cubicBezTo>
                    <a:pt x="465" y="1"/>
                    <a:pt x="203" y="132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5" name="Google Shape;19025;p26"/>
            <p:cNvSpPr/>
            <p:nvPr/>
          </p:nvSpPr>
          <p:spPr>
            <a:xfrm>
              <a:off x="6112650" y="1976575"/>
              <a:ext cx="17300" cy="19350"/>
            </a:xfrm>
            <a:custGeom>
              <a:avLst/>
              <a:gdLst/>
              <a:ahLst/>
              <a:cxnLst/>
              <a:rect l="l" t="t" r="r" b="b"/>
              <a:pathLst>
                <a:path w="692" h="774" extrusionOk="0">
                  <a:moveTo>
                    <a:pt x="322" y="762"/>
                  </a:moveTo>
                  <a:lnTo>
                    <a:pt x="370" y="762"/>
                  </a:lnTo>
                  <a:cubicBezTo>
                    <a:pt x="465" y="750"/>
                    <a:pt x="548" y="691"/>
                    <a:pt x="584" y="607"/>
                  </a:cubicBezTo>
                  <a:cubicBezTo>
                    <a:pt x="679" y="512"/>
                    <a:pt x="691" y="381"/>
                    <a:pt x="632" y="262"/>
                  </a:cubicBezTo>
                  <a:cubicBezTo>
                    <a:pt x="477" y="0"/>
                    <a:pt x="215" y="119"/>
                    <a:pt x="96" y="286"/>
                  </a:cubicBezTo>
                  <a:cubicBezTo>
                    <a:pt x="37" y="357"/>
                    <a:pt x="1" y="464"/>
                    <a:pt x="25" y="560"/>
                  </a:cubicBezTo>
                  <a:cubicBezTo>
                    <a:pt x="60" y="691"/>
                    <a:pt x="191" y="774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6" name="Google Shape;19026;p26"/>
            <p:cNvSpPr/>
            <p:nvPr/>
          </p:nvSpPr>
          <p:spPr>
            <a:xfrm>
              <a:off x="6066225" y="19843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50" y="36"/>
                  </a:moveTo>
                  <a:lnTo>
                    <a:pt x="239" y="24"/>
                  </a:lnTo>
                  <a:cubicBezTo>
                    <a:pt x="203" y="1"/>
                    <a:pt x="155" y="1"/>
                    <a:pt x="119" y="24"/>
                  </a:cubicBezTo>
                  <a:cubicBezTo>
                    <a:pt x="60" y="36"/>
                    <a:pt x="12" y="72"/>
                    <a:pt x="12" y="132"/>
                  </a:cubicBezTo>
                  <a:cubicBezTo>
                    <a:pt x="0" y="263"/>
                    <a:pt x="119" y="298"/>
                    <a:pt x="203" y="263"/>
                  </a:cubicBezTo>
                  <a:cubicBezTo>
                    <a:pt x="250" y="251"/>
                    <a:pt x="286" y="227"/>
                    <a:pt x="310" y="179"/>
                  </a:cubicBezTo>
                  <a:cubicBezTo>
                    <a:pt x="334" y="132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7" name="Google Shape;19027;p26"/>
            <p:cNvSpPr/>
            <p:nvPr/>
          </p:nvSpPr>
          <p:spPr>
            <a:xfrm>
              <a:off x="6236175" y="2056625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lnTo>
                    <a:pt x="239" y="25"/>
                  </a:ln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13" y="72"/>
                    <a:pt x="13" y="132"/>
                  </a:cubicBezTo>
                  <a:cubicBezTo>
                    <a:pt x="1" y="263"/>
                    <a:pt x="120" y="298"/>
                    <a:pt x="203" y="263"/>
                  </a:cubicBezTo>
                  <a:cubicBezTo>
                    <a:pt x="251" y="251"/>
                    <a:pt x="287" y="227"/>
                    <a:pt x="310" y="179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8" name="Google Shape;19028;p26"/>
            <p:cNvSpPr/>
            <p:nvPr/>
          </p:nvSpPr>
          <p:spPr>
            <a:xfrm>
              <a:off x="6201050" y="19855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lnTo>
                    <a:pt x="239" y="24"/>
                  </a:lnTo>
                  <a:cubicBezTo>
                    <a:pt x="203" y="0"/>
                    <a:pt x="156" y="0"/>
                    <a:pt x="120" y="24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98"/>
                    <a:pt x="203" y="262"/>
                  </a:cubicBezTo>
                  <a:cubicBezTo>
                    <a:pt x="251" y="250"/>
                    <a:pt x="287" y="226"/>
                    <a:pt x="311" y="179"/>
                  </a:cubicBezTo>
                  <a:cubicBezTo>
                    <a:pt x="334" y="131"/>
                    <a:pt x="311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29" name="Google Shape;19029;p26"/>
            <p:cNvSpPr/>
            <p:nvPr/>
          </p:nvSpPr>
          <p:spPr>
            <a:xfrm>
              <a:off x="6485625" y="19313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50" y="36"/>
                  </a:moveTo>
                  <a:cubicBezTo>
                    <a:pt x="238" y="24"/>
                    <a:pt x="238" y="24"/>
                    <a:pt x="238" y="12"/>
                  </a:cubicBezTo>
                  <a:cubicBezTo>
                    <a:pt x="191" y="0"/>
                    <a:pt x="155" y="0"/>
                    <a:pt x="119" y="12"/>
                  </a:cubicBezTo>
                  <a:cubicBezTo>
                    <a:pt x="60" y="36"/>
                    <a:pt x="12" y="60"/>
                    <a:pt x="12" y="119"/>
                  </a:cubicBezTo>
                  <a:cubicBezTo>
                    <a:pt x="0" y="262"/>
                    <a:pt x="119" y="286"/>
                    <a:pt x="203" y="262"/>
                  </a:cubicBezTo>
                  <a:cubicBezTo>
                    <a:pt x="250" y="250"/>
                    <a:pt x="286" y="215"/>
                    <a:pt x="298" y="179"/>
                  </a:cubicBezTo>
                  <a:cubicBezTo>
                    <a:pt x="334" y="119"/>
                    <a:pt x="310" y="60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0" name="Google Shape;19030;p26"/>
            <p:cNvSpPr/>
            <p:nvPr/>
          </p:nvSpPr>
          <p:spPr>
            <a:xfrm>
              <a:off x="6466275" y="2184325"/>
              <a:ext cx="36325" cy="39625"/>
            </a:xfrm>
            <a:custGeom>
              <a:avLst/>
              <a:gdLst/>
              <a:ahLst/>
              <a:cxnLst/>
              <a:rect l="l" t="t" r="r" b="b"/>
              <a:pathLst>
                <a:path w="1453" h="1585" extrusionOk="0">
                  <a:moveTo>
                    <a:pt x="655" y="1536"/>
                  </a:moveTo>
                  <a:cubicBezTo>
                    <a:pt x="691" y="1536"/>
                    <a:pt x="727" y="1548"/>
                    <a:pt x="762" y="1548"/>
                  </a:cubicBezTo>
                  <a:cubicBezTo>
                    <a:pt x="953" y="1536"/>
                    <a:pt x="1120" y="1417"/>
                    <a:pt x="1215" y="1239"/>
                  </a:cubicBezTo>
                  <a:cubicBezTo>
                    <a:pt x="1346" y="1025"/>
                    <a:pt x="1453" y="798"/>
                    <a:pt x="1298" y="548"/>
                  </a:cubicBezTo>
                  <a:cubicBezTo>
                    <a:pt x="977" y="1"/>
                    <a:pt x="441" y="239"/>
                    <a:pt x="215" y="584"/>
                  </a:cubicBezTo>
                  <a:cubicBezTo>
                    <a:pt x="108" y="751"/>
                    <a:pt x="0" y="917"/>
                    <a:pt x="72" y="1155"/>
                  </a:cubicBezTo>
                  <a:cubicBezTo>
                    <a:pt x="131" y="1417"/>
                    <a:pt x="381" y="1584"/>
                    <a:pt x="655" y="15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1" name="Google Shape;19031;p26"/>
            <p:cNvSpPr/>
            <p:nvPr/>
          </p:nvSpPr>
          <p:spPr>
            <a:xfrm>
              <a:off x="6446325" y="2234625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22" y="763"/>
                  </a:moveTo>
                  <a:cubicBezTo>
                    <a:pt x="334" y="763"/>
                    <a:pt x="358" y="763"/>
                    <a:pt x="370" y="763"/>
                  </a:cubicBezTo>
                  <a:cubicBezTo>
                    <a:pt x="465" y="751"/>
                    <a:pt x="548" y="703"/>
                    <a:pt x="584" y="620"/>
                  </a:cubicBezTo>
                  <a:cubicBezTo>
                    <a:pt x="667" y="525"/>
                    <a:pt x="691" y="382"/>
                    <a:pt x="632" y="275"/>
                  </a:cubicBezTo>
                  <a:cubicBezTo>
                    <a:pt x="477" y="1"/>
                    <a:pt x="215" y="132"/>
                    <a:pt x="96" y="298"/>
                  </a:cubicBezTo>
                  <a:cubicBezTo>
                    <a:pt x="36" y="370"/>
                    <a:pt x="1" y="477"/>
                    <a:pt x="25" y="572"/>
                  </a:cubicBezTo>
                  <a:cubicBezTo>
                    <a:pt x="60" y="703"/>
                    <a:pt x="191" y="787"/>
                    <a:pt x="322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2" name="Google Shape;19032;p26"/>
            <p:cNvSpPr/>
            <p:nvPr/>
          </p:nvSpPr>
          <p:spPr>
            <a:xfrm>
              <a:off x="6373700" y="2260225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1"/>
                    <a:pt x="167" y="1"/>
                    <a:pt x="132" y="24"/>
                  </a:cubicBezTo>
                  <a:cubicBezTo>
                    <a:pt x="72" y="36"/>
                    <a:pt x="24" y="60"/>
                    <a:pt x="24" y="132"/>
                  </a:cubicBezTo>
                  <a:cubicBezTo>
                    <a:pt x="1" y="263"/>
                    <a:pt x="132" y="286"/>
                    <a:pt x="215" y="263"/>
                  </a:cubicBezTo>
                  <a:cubicBezTo>
                    <a:pt x="263" y="251"/>
                    <a:pt x="298" y="227"/>
                    <a:pt x="310" y="179"/>
                  </a:cubicBezTo>
                  <a:cubicBezTo>
                    <a:pt x="334" y="132"/>
                    <a:pt x="322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3" name="Google Shape;19033;p26"/>
            <p:cNvSpPr/>
            <p:nvPr/>
          </p:nvSpPr>
          <p:spPr>
            <a:xfrm>
              <a:off x="6308525" y="2252200"/>
              <a:ext cx="17275" cy="19650"/>
            </a:xfrm>
            <a:custGeom>
              <a:avLst/>
              <a:gdLst/>
              <a:ahLst/>
              <a:cxnLst/>
              <a:rect l="l" t="t" r="r" b="b"/>
              <a:pathLst>
                <a:path w="691" h="786" extrusionOk="0">
                  <a:moveTo>
                    <a:pt x="322" y="762"/>
                  </a:moveTo>
                  <a:lnTo>
                    <a:pt x="369" y="762"/>
                  </a:lnTo>
                  <a:cubicBezTo>
                    <a:pt x="464" y="750"/>
                    <a:pt x="548" y="691"/>
                    <a:pt x="584" y="607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76" y="0"/>
                    <a:pt x="214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60" y="703"/>
                    <a:pt x="179" y="786"/>
                    <a:pt x="322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4" name="Google Shape;19034;p26"/>
            <p:cNvSpPr/>
            <p:nvPr/>
          </p:nvSpPr>
          <p:spPr>
            <a:xfrm>
              <a:off x="6223675" y="2207850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51" y="36"/>
                    <a:pt x="239" y="24"/>
                    <a:pt x="227" y="12"/>
                  </a:cubicBezTo>
                  <a:cubicBezTo>
                    <a:pt x="191" y="0"/>
                    <a:pt x="156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7" y="226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5" name="Google Shape;19035;p26"/>
            <p:cNvSpPr/>
            <p:nvPr/>
          </p:nvSpPr>
          <p:spPr>
            <a:xfrm>
              <a:off x="6278750" y="2321250"/>
              <a:ext cx="8350" cy="7175"/>
            </a:xfrm>
            <a:custGeom>
              <a:avLst/>
              <a:gdLst/>
              <a:ahLst/>
              <a:cxnLst/>
              <a:rect l="l" t="t" r="r" b="b"/>
              <a:pathLst>
                <a:path w="334" h="287" extrusionOk="0">
                  <a:moveTo>
                    <a:pt x="262" y="36"/>
                  </a:moveTo>
                  <a:lnTo>
                    <a:pt x="239" y="12"/>
                  </a:lnTo>
                  <a:cubicBezTo>
                    <a:pt x="203" y="0"/>
                    <a:pt x="167" y="0"/>
                    <a:pt x="131" y="12"/>
                  </a:cubicBezTo>
                  <a:cubicBezTo>
                    <a:pt x="72" y="36"/>
                    <a:pt x="24" y="60"/>
                    <a:pt x="24" y="131"/>
                  </a:cubicBezTo>
                  <a:cubicBezTo>
                    <a:pt x="0" y="262"/>
                    <a:pt x="131" y="286"/>
                    <a:pt x="215" y="262"/>
                  </a:cubicBezTo>
                  <a:cubicBezTo>
                    <a:pt x="262" y="250"/>
                    <a:pt x="298" y="227"/>
                    <a:pt x="310" y="179"/>
                  </a:cubicBezTo>
                  <a:cubicBezTo>
                    <a:pt x="334" y="120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6" name="Google Shape;19036;p26"/>
            <p:cNvSpPr/>
            <p:nvPr/>
          </p:nvSpPr>
          <p:spPr>
            <a:xfrm>
              <a:off x="6255825" y="2264400"/>
              <a:ext cx="17300" cy="19375"/>
            </a:xfrm>
            <a:custGeom>
              <a:avLst/>
              <a:gdLst/>
              <a:ahLst/>
              <a:cxnLst/>
              <a:rect l="l" t="t" r="r" b="b"/>
              <a:pathLst>
                <a:path w="692" h="775" extrusionOk="0">
                  <a:moveTo>
                    <a:pt x="310" y="762"/>
                  </a:moveTo>
                  <a:lnTo>
                    <a:pt x="370" y="762"/>
                  </a:lnTo>
                  <a:cubicBezTo>
                    <a:pt x="465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2" y="262"/>
                  </a:cubicBezTo>
                  <a:cubicBezTo>
                    <a:pt x="465" y="0"/>
                    <a:pt x="215" y="119"/>
                    <a:pt x="96" y="286"/>
                  </a:cubicBezTo>
                  <a:cubicBezTo>
                    <a:pt x="25" y="358"/>
                    <a:pt x="1" y="465"/>
                    <a:pt x="25" y="560"/>
                  </a:cubicBezTo>
                  <a:cubicBezTo>
                    <a:pt x="48" y="691"/>
                    <a:pt x="179" y="774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7" name="Google Shape;19037;p26"/>
            <p:cNvSpPr/>
            <p:nvPr/>
          </p:nvSpPr>
          <p:spPr>
            <a:xfrm>
              <a:off x="6095100" y="2200100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03" y="120"/>
                    <a:pt x="96" y="286"/>
                  </a:cubicBezTo>
                  <a:cubicBezTo>
                    <a:pt x="24" y="358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8" name="Google Shape;19038;p26"/>
            <p:cNvSpPr/>
            <p:nvPr/>
          </p:nvSpPr>
          <p:spPr>
            <a:xfrm>
              <a:off x="6142725" y="22781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48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24" y="71"/>
                    <a:pt x="12" y="131"/>
                  </a:cubicBezTo>
                  <a:cubicBezTo>
                    <a:pt x="0" y="274"/>
                    <a:pt x="119" y="298"/>
                    <a:pt x="215" y="274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39" name="Google Shape;19039;p26"/>
            <p:cNvSpPr/>
            <p:nvPr/>
          </p:nvSpPr>
          <p:spPr>
            <a:xfrm>
              <a:off x="6161175" y="2354300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62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203" y="0"/>
                    <a:pt x="155" y="0"/>
                    <a:pt x="120" y="24"/>
                  </a:cubicBezTo>
                  <a:cubicBezTo>
                    <a:pt x="72" y="36"/>
                    <a:pt x="24" y="71"/>
                    <a:pt x="12" y="131"/>
                  </a:cubicBezTo>
                  <a:cubicBezTo>
                    <a:pt x="1" y="274"/>
                    <a:pt x="120" y="298"/>
                    <a:pt x="215" y="262"/>
                  </a:cubicBezTo>
                  <a:cubicBezTo>
                    <a:pt x="251" y="250"/>
                    <a:pt x="286" y="226"/>
                    <a:pt x="310" y="191"/>
                  </a:cubicBezTo>
                  <a:cubicBezTo>
                    <a:pt x="334" y="131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0" name="Google Shape;19040;p26"/>
            <p:cNvSpPr/>
            <p:nvPr/>
          </p:nvSpPr>
          <p:spPr>
            <a:xfrm>
              <a:off x="6084075" y="2306950"/>
              <a:ext cx="8375" cy="7475"/>
            </a:xfrm>
            <a:custGeom>
              <a:avLst/>
              <a:gdLst/>
              <a:ahLst/>
              <a:cxnLst/>
              <a:rect l="l" t="t" r="r" b="b"/>
              <a:pathLst>
                <a:path w="335" h="299" extrusionOk="0">
                  <a:moveTo>
                    <a:pt x="251" y="37"/>
                  </a:moveTo>
                  <a:cubicBezTo>
                    <a:pt x="251" y="37"/>
                    <a:pt x="239" y="25"/>
                    <a:pt x="239" y="25"/>
                  </a:cubicBezTo>
                  <a:cubicBezTo>
                    <a:pt x="203" y="1"/>
                    <a:pt x="156" y="1"/>
                    <a:pt x="120" y="25"/>
                  </a:cubicBezTo>
                  <a:cubicBezTo>
                    <a:pt x="72" y="37"/>
                    <a:pt x="25" y="72"/>
                    <a:pt x="13" y="132"/>
                  </a:cubicBezTo>
                  <a:cubicBezTo>
                    <a:pt x="1" y="275"/>
                    <a:pt x="120" y="299"/>
                    <a:pt x="203" y="263"/>
                  </a:cubicBezTo>
                  <a:cubicBezTo>
                    <a:pt x="251" y="251"/>
                    <a:pt x="287" y="227"/>
                    <a:pt x="310" y="191"/>
                  </a:cubicBezTo>
                  <a:cubicBezTo>
                    <a:pt x="334" y="132"/>
                    <a:pt x="310" y="60"/>
                    <a:pt x="251" y="3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1" name="Google Shape;19041;p26"/>
            <p:cNvSpPr/>
            <p:nvPr/>
          </p:nvSpPr>
          <p:spPr>
            <a:xfrm>
              <a:off x="6361200" y="2390000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1" y="36"/>
                    <a:pt x="251" y="25"/>
                    <a:pt x="239" y="25"/>
                  </a:cubicBezTo>
                  <a:cubicBezTo>
                    <a:pt x="203" y="1"/>
                    <a:pt x="155" y="1"/>
                    <a:pt x="120" y="25"/>
                  </a:cubicBezTo>
                  <a:cubicBezTo>
                    <a:pt x="72" y="36"/>
                    <a:pt x="24" y="72"/>
                    <a:pt x="12" y="132"/>
                  </a:cubicBezTo>
                  <a:cubicBezTo>
                    <a:pt x="1" y="275"/>
                    <a:pt x="131" y="298"/>
                    <a:pt x="215" y="263"/>
                  </a:cubicBezTo>
                  <a:cubicBezTo>
                    <a:pt x="251" y="251"/>
                    <a:pt x="286" y="227"/>
                    <a:pt x="310" y="191"/>
                  </a:cubicBezTo>
                  <a:cubicBezTo>
                    <a:pt x="334" y="132"/>
                    <a:pt x="310" y="60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2" name="Google Shape;19042;p26"/>
            <p:cNvSpPr/>
            <p:nvPr/>
          </p:nvSpPr>
          <p:spPr>
            <a:xfrm>
              <a:off x="6393350" y="2292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48" y="691"/>
                    <a:pt x="584" y="608"/>
                  </a:cubicBezTo>
                  <a:cubicBezTo>
                    <a:pt x="667" y="513"/>
                    <a:pt x="691" y="382"/>
                    <a:pt x="631" y="274"/>
                  </a:cubicBezTo>
                  <a:cubicBezTo>
                    <a:pt x="465" y="1"/>
                    <a:pt x="215" y="120"/>
                    <a:pt x="96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60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3" name="Google Shape;19043;p26"/>
            <p:cNvSpPr/>
            <p:nvPr/>
          </p:nvSpPr>
          <p:spPr>
            <a:xfrm>
              <a:off x="6572525" y="222630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2"/>
                  </a:moveTo>
                  <a:lnTo>
                    <a:pt x="358" y="762"/>
                  </a:lnTo>
                  <a:cubicBezTo>
                    <a:pt x="453" y="750"/>
                    <a:pt x="537" y="691"/>
                    <a:pt x="584" y="608"/>
                  </a:cubicBezTo>
                  <a:cubicBezTo>
                    <a:pt x="668" y="512"/>
                    <a:pt x="680" y="381"/>
                    <a:pt x="632" y="274"/>
                  </a:cubicBezTo>
                  <a:cubicBezTo>
                    <a:pt x="465" y="0"/>
                    <a:pt x="203" y="119"/>
                    <a:pt x="96" y="286"/>
                  </a:cubicBezTo>
                  <a:cubicBezTo>
                    <a:pt x="25" y="369"/>
                    <a:pt x="1" y="465"/>
                    <a:pt x="25" y="572"/>
                  </a:cubicBezTo>
                  <a:cubicBezTo>
                    <a:pt x="49" y="703"/>
                    <a:pt x="180" y="786"/>
                    <a:pt x="311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4" name="Google Shape;19044;p26"/>
            <p:cNvSpPr/>
            <p:nvPr/>
          </p:nvSpPr>
          <p:spPr>
            <a:xfrm>
              <a:off x="6575225" y="22733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53" y="751"/>
                    <a:pt x="536" y="703"/>
                    <a:pt x="584" y="620"/>
                  </a:cubicBezTo>
                  <a:cubicBezTo>
                    <a:pt x="667" y="524"/>
                    <a:pt x="691" y="382"/>
                    <a:pt x="631" y="274"/>
                  </a:cubicBezTo>
                  <a:cubicBezTo>
                    <a:pt x="464" y="1"/>
                    <a:pt x="203" y="120"/>
                    <a:pt x="95" y="298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6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5" name="Google Shape;19045;p26"/>
            <p:cNvSpPr/>
            <p:nvPr/>
          </p:nvSpPr>
          <p:spPr>
            <a:xfrm>
              <a:off x="6210575" y="2294450"/>
              <a:ext cx="17000" cy="19675"/>
            </a:xfrm>
            <a:custGeom>
              <a:avLst/>
              <a:gdLst/>
              <a:ahLst/>
              <a:cxnLst/>
              <a:rect l="l" t="t" r="r" b="b"/>
              <a:pathLst>
                <a:path w="680" h="787" extrusionOk="0">
                  <a:moveTo>
                    <a:pt x="311" y="763"/>
                  </a:moveTo>
                  <a:lnTo>
                    <a:pt x="358" y="763"/>
                  </a:lnTo>
                  <a:cubicBezTo>
                    <a:pt x="453" y="751"/>
                    <a:pt x="537" y="691"/>
                    <a:pt x="584" y="608"/>
                  </a:cubicBezTo>
                  <a:cubicBezTo>
                    <a:pt x="668" y="513"/>
                    <a:pt x="680" y="382"/>
                    <a:pt x="632" y="275"/>
                  </a:cubicBezTo>
                  <a:cubicBezTo>
                    <a:pt x="465" y="1"/>
                    <a:pt x="203" y="120"/>
                    <a:pt x="96" y="287"/>
                  </a:cubicBezTo>
                  <a:cubicBezTo>
                    <a:pt x="25" y="370"/>
                    <a:pt x="1" y="465"/>
                    <a:pt x="25" y="572"/>
                  </a:cubicBezTo>
                  <a:cubicBezTo>
                    <a:pt x="49" y="703"/>
                    <a:pt x="180" y="787"/>
                    <a:pt x="311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6" name="Google Shape;19046;p26"/>
            <p:cNvSpPr/>
            <p:nvPr/>
          </p:nvSpPr>
          <p:spPr>
            <a:xfrm>
              <a:off x="6403475" y="228552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3"/>
                  </a:moveTo>
                  <a:lnTo>
                    <a:pt x="369" y="763"/>
                  </a:lnTo>
                  <a:cubicBezTo>
                    <a:pt x="465" y="751"/>
                    <a:pt x="536" y="691"/>
                    <a:pt x="584" y="608"/>
                  </a:cubicBezTo>
                  <a:cubicBezTo>
                    <a:pt x="667" y="525"/>
                    <a:pt x="691" y="382"/>
                    <a:pt x="631" y="275"/>
                  </a:cubicBezTo>
                  <a:cubicBezTo>
                    <a:pt x="465" y="1"/>
                    <a:pt x="215" y="120"/>
                    <a:pt x="95" y="286"/>
                  </a:cubicBezTo>
                  <a:cubicBezTo>
                    <a:pt x="24" y="370"/>
                    <a:pt x="0" y="465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7" name="Google Shape;19047;p26"/>
            <p:cNvSpPr/>
            <p:nvPr/>
          </p:nvSpPr>
          <p:spPr>
            <a:xfrm>
              <a:off x="6522825" y="22867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1" y="36"/>
                  </a:moveTo>
                  <a:cubicBezTo>
                    <a:pt x="251" y="36"/>
                    <a:pt x="239" y="24"/>
                    <a:pt x="239" y="24"/>
                  </a:cubicBezTo>
                  <a:cubicBezTo>
                    <a:pt x="191" y="0"/>
                    <a:pt x="155" y="0"/>
                    <a:pt x="120" y="24"/>
                  </a:cubicBezTo>
                  <a:cubicBezTo>
                    <a:pt x="60" y="36"/>
                    <a:pt x="13" y="72"/>
                    <a:pt x="13" y="131"/>
                  </a:cubicBezTo>
                  <a:cubicBezTo>
                    <a:pt x="1" y="274"/>
                    <a:pt x="120" y="298"/>
                    <a:pt x="203" y="262"/>
                  </a:cubicBezTo>
                  <a:cubicBezTo>
                    <a:pt x="251" y="262"/>
                    <a:pt x="286" y="227"/>
                    <a:pt x="298" y="191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8" name="Google Shape;19048;p26"/>
            <p:cNvSpPr/>
            <p:nvPr/>
          </p:nvSpPr>
          <p:spPr>
            <a:xfrm>
              <a:off x="6280250" y="23807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36"/>
                  </a:moveTo>
                  <a:cubicBezTo>
                    <a:pt x="250" y="36"/>
                    <a:pt x="250" y="24"/>
                    <a:pt x="238" y="24"/>
                  </a:cubicBezTo>
                  <a:cubicBezTo>
                    <a:pt x="202" y="1"/>
                    <a:pt x="167" y="1"/>
                    <a:pt x="131" y="24"/>
                  </a:cubicBezTo>
                  <a:cubicBezTo>
                    <a:pt x="71" y="48"/>
                    <a:pt x="24" y="72"/>
                    <a:pt x="24" y="132"/>
                  </a:cubicBezTo>
                  <a:cubicBezTo>
                    <a:pt x="0" y="275"/>
                    <a:pt x="131" y="298"/>
                    <a:pt x="214" y="263"/>
                  </a:cubicBezTo>
                  <a:cubicBezTo>
                    <a:pt x="262" y="263"/>
                    <a:pt x="298" y="227"/>
                    <a:pt x="310" y="191"/>
                  </a:cubicBezTo>
                  <a:cubicBezTo>
                    <a:pt x="333" y="132"/>
                    <a:pt x="310" y="72"/>
                    <a:pt x="262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49" name="Google Shape;19049;p26"/>
            <p:cNvSpPr/>
            <p:nvPr/>
          </p:nvSpPr>
          <p:spPr>
            <a:xfrm>
              <a:off x="6441575" y="2356375"/>
              <a:ext cx="17275" cy="19675"/>
            </a:xfrm>
            <a:custGeom>
              <a:avLst/>
              <a:gdLst/>
              <a:ahLst/>
              <a:cxnLst/>
              <a:rect l="l" t="t" r="r" b="b"/>
              <a:pathLst>
                <a:path w="691" h="787" extrusionOk="0">
                  <a:moveTo>
                    <a:pt x="310" y="762"/>
                  </a:moveTo>
                  <a:lnTo>
                    <a:pt x="369" y="762"/>
                  </a:lnTo>
                  <a:cubicBezTo>
                    <a:pt x="453" y="750"/>
                    <a:pt x="536" y="691"/>
                    <a:pt x="584" y="608"/>
                  </a:cubicBezTo>
                  <a:cubicBezTo>
                    <a:pt x="667" y="512"/>
                    <a:pt x="691" y="381"/>
                    <a:pt x="631" y="274"/>
                  </a:cubicBezTo>
                  <a:cubicBezTo>
                    <a:pt x="465" y="0"/>
                    <a:pt x="203" y="119"/>
                    <a:pt x="95" y="286"/>
                  </a:cubicBezTo>
                  <a:cubicBezTo>
                    <a:pt x="24" y="369"/>
                    <a:pt x="0" y="465"/>
                    <a:pt x="24" y="572"/>
                  </a:cubicBezTo>
                  <a:cubicBezTo>
                    <a:pt x="48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0" name="Google Shape;19050;p26"/>
            <p:cNvSpPr/>
            <p:nvPr/>
          </p:nvSpPr>
          <p:spPr>
            <a:xfrm>
              <a:off x="6531450" y="2344475"/>
              <a:ext cx="17000" cy="19650"/>
            </a:xfrm>
            <a:custGeom>
              <a:avLst/>
              <a:gdLst/>
              <a:ahLst/>
              <a:cxnLst/>
              <a:rect l="l" t="t" r="r" b="b"/>
              <a:pathLst>
                <a:path w="680" h="786" extrusionOk="0">
                  <a:moveTo>
                    <a:pt x="310" y="762"/>
                  </a:moveTo>
                  <a:lnTo>
                    <a:pt x="358" y="762"/>
                  </a:lnTo>
                  <a:cubicBezTo>
                    <a:pt x="453" y="750"/>
                    <a:pt x="537" y="703"/>
                    <a:pt x="584" y="619"/>
                  </a:cubicBezTo>
                  <a:cubicBezTo>
                    <a:pt x="668" y="524"/>
                    <a:pt x="680" y="381"/>
                    <a:pt x="632" y="274"/>
                  </a:cubicBezTo>
                  <a:cubicBezTo>
                    <a:pt x="465" y="0"/>
                    <a:pt x="203" y="131"/>
                    <a:pt x="96" y="298"/>
                  </a:cubicBezTo>
                  <a:cubicBezTo>
                    <a:pt x="25" y="369"/>
                    <a:pt x="1" y="476"/>
                    <a:pt x="25" y="572"/>
                  </a:cubicBezTo>
                  <a:cubicBezTo>
                    <a:pt x="49" y="703"/>
                    <a:pt x="179" y="786"/>
                    <a:pt x="310" y="76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1" name="Google Shape;19051;p26"/>
            <p:cNvSpPr/>
            <p:nvPr/>
          </p:nvSpPr>
          <p:spPr>
            <a:xfrm>
              <a:off x="6619275" y="2161400"/>
              <a:ext cx="17275" cy="19375"/>
            </a:xfrm>
            <a:custGeom>
              <a:avLst/>
              <a:gdLst/>
              <a:ahLst/>
              <a:cxnLst/>
              <a:rect l="l" t="t" r="r" b="b"/>
              <a:pathLst>
                <a:path w="691" h="775" extrusionOk="0">
                  <a:moveTo>
                    <a:pt x="310" y="763"/>
                  </a:moveTo>
                  <a:cubicBezTo>
                    <a:pt x="334" y="751"/>
                    <a:pt x="346" y="751"/>
                    <a:pt x="369" y="763"/>
                  </a:cubicBezTo>
                  <a:cubicBezTo>
                    <a:pt x="465" y="751"/>
                    <a:pt x="536" y="691"/>
                    <a:pt x="584" y="608"/>
                  </a:cubicBezTo>
                  <a:cubicBezTo>
                    <a:pt x="667" y="513"/>
                    <a:pt x="691" y="382"/>
                    <a:pt x="631" y="263"/>
                  </a:cubicBezTo>
                  <a:cubicBezTo>
                    <a:pt x="465" y="1"/>
                    <a:pt x="215" y="120"/>
                    <a:pt x="95" y="287"/>
                  </a:cubicBezTo>
                  <a:cubicBezTo>
                    <a:pt x="24" y="358"/>
                    <a:pt x="0" y="465"/>
                    <a:pt x="24" y="560"/>
                  </a:cubicBezTo>
                  <a:cubicBezTo>
                    <a:pt x="48" y="691"/>
                    <a:pt x="179" y="775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2" name="Google Shape;19052;p26"/>
            <p:cNvSpPr/>
            <p:nvPr/>
          </p:nvSpPr>
          <p:spPr>
            <a:xfrm>
              <a:off x="6535925" y="2161100"/>
              <a:ext cx="17300" cy="19675"/>
            </a:xfrm>
            <a:custGeom>
              <a:avLst/>
              <a:gdLst/>
              <a:ahLst/>
              <a:cxnLst/>
              <a:rect l="l" t="t" r="r" b="b"/>
              <a:pathLst>
                <a:path w="692" h="787" extrusionOk="0">
                  <a:moveTo>
                    <a:pt x="310" y="763"/>
                  </a:moveTo>
                  <a:lnTo>
                    <a:pt x="370" y="763"/>
                  </a:lnTo>
                  <a:cubicBezTo>
                    <a:pt x="465" y="751"/>
                    <a:pt x="536" y="703"/>
                    <a:pt x="584" y="620"/>
                  </a:cubicBezTo>
                  <a:cubicBezTo>
                    <a:pt x="667" y="525"/>
                    <a:pt x="691" y="394"/>
                    <a:pt x="632" y="275"/>
                  </a:cubicBezTo>
                  <a:cubicBezTo>
                    <a:pt x="465" y="1"/>
                    <a:pt x="203" y="132"/>
                    <a:pt x="96" y="299"/>
                  </a:cubicBezTo>
                  <a:cubicBezTo>
                    <a:pt x="24" y="370"/>
                    <a:pt x="0" y="477"/>
                    <a:pt x="24" y="572"/>
                  </a:cubicBezTo>
                  <a:cubicBezTo>
                    <a:pt x="48" y="703"/>
                    <a:pt x="179" y="787"/>
                    <a:pt x="310" y="76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3" name="Google Shape;19053;p26"/>
            <p:cNvSpPr/>
            <p:nvPr/>
          </p:nvSpPr>
          <p:spPr>
            <a:xfrm>
              <a:off x="6477575" y="2081350"/>
              <a:ext cx="36350" cy="39600"/>
            </a:xfrm>
            <a:custGeom>
              <a:avLst/>
              <a:gdLst/>
              <a:ahLst/>
              <a:cxnLst/>
              <a:rect l="l" t="t" r="r" b="b"/>
              <a:pathLst>
                <a:path w="1454" h="1584" extrusionOk="0">
                  <a:moveTo>
                    <a:pt x="656" y="1548"/>
                  </a:moveTo>
                  <a:cubicBezTo>
                    <a:pt x="691" y="1548"/>
                    <a:pt x="727" y="1560"/>
                    <a:pt x="763" y="1560"/>
                  </a:cubicBezTo>
                  <a:cubicBezTo>
                    <a:pt x="953" y="1536"/>
                    <a:pt x="1120" y="1417"/>
                    <a:pt x="1203" y="1250"/>
                  </a:cubicBezTo>
                  <a:cubicBezTo>
                    <a:pt x="1346" y="1036"/>
                    <a:pt x="1453" y="798"/>
                    <a:pt x="1299" y="548"/>
                  </a:cubicBezTo>
                  <a:cubicBezTo>
                    <a:pt x="977" y="0"/>
                    <a:pt x="441" y="250"/>
                    <a:pt x="215" y="595"/>
                  </a:cubicBezTo>
                  <a:cubicBezTo>
                    <a:pt x="108" y="750"/>
                    <a:pt x="1" y="929"/>
                    <a:pt x="72" y="1155"/>
                  </a:cubicBezTo>
                  <a:cubicBezTo>
                    <a:pt x="132" y="1417"/>
                    <a:pt x="382" y="1584"/>
                    <a:pt x="656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4" name="Google Shape;19054;p26"/>
            <p:cNvSpPr/>
            <p:nvPr/>
          </p:nvSpPr>
          <p:spPr>
            <a:xfrm>
              <a:off x="6593075" y="2067050"/>
              <a:ext cx="36050" cy="39900"/>
            </a:xfrm>
            <a:custGeom>
              <a:avLst/>
              <a:gdLst/>
              <a:ahLst/>
              <a:cxnLst/>
              <a:rect l="l" t="t" r="r" b="b"/>
              <a:pathLst>
                <a:path w="1442" h="1596" extrusionOk="0">
                  <a:moveTo>
                    <a:pt x="643" y="1548"/>
                  </a:moveTo>
                  <a:cubicBezTo>
                    <a:pt x="679" y="1548"/>
                    <a:pt x="715" y="1548"/>
                    <a:pt x="762" y="1560"/>
                  </a:cubicBezTo>
                  <a:cubicBezTo>
                    <a:pt x="953" y="1536"/>
                    <a:pt x="1120" y="1417"/>
                    <a:pt x="1203" y="1251"/>
                  </a:cubicBezTo>
                  <a:cubicBezTo>
                    <a:pt x="1346" y="1036"/>
                    <a:pt x="1441" y="798"/>
                    <a:pt x="1298" y="560"/>
                  </a:cubicBezTo>
                  <a:cubicBezTo>
                    <a:pt x="965" y="1"/>
                    <a:pt x="441" y="251"/>
                    <a:pt x="215" y="596"/>
                  </a:cubicBezTo>
                  <a:cubicBezTo>
                    <a:pt x="108" y="751"/>
                    <a:pt x="0" y="929"/>
                    <a:pt x="60" y="1155"/>
                  </a:cubicBezTo>
                  <a:cubicBezTo>
                    <a:pt x="120" y="1417"/>
                    <a:pt x="381" y="1596"/>
                    <a:pt x="643" y="15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5" name="Google Shape;19055;p26"/>
            <p:cNvSpPr/>
            <p:nvPr/>
          </p:nvSpPr>
          <p:spPr>
            <a:xfrm>
              <a:off x="6636225" y="2340900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63" y="36"/>
                  </a:moveTo>
                  <a:cubicBezTo>
                    <a:pt x="251" y="24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32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63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6" name="Google Shape;19056;p26"/>
            <p:cNvSpPr/>
            <p:nvPr/>
          </p:nvSpPr>
          <p:spPr>
            <a:xfrm>
              <a:off x="6603500" y="2389125"/>
              <a:ext cx="8350" cy="7450"/>
            </a:xfrm>
            <a:custGeom>
              <a:avLst/>
              <a:gdLst/>
              <a:ahLst/>
              <a:cxnLst/>
              <a:rect l="l" t="t" r="r" b="b"/>
              <a:pathLst>
                <a:path w="334" h="298" extrusionOk="0">
                  <a:moveTo>
                    <a:pt x="250" y="36"/>
                  </a:moveTo>
                  <a:cubicBezTo>
                    <a:pt x="250" y="36"/>
                    <a:pt x="238" y="36"/>
                    <a:pt x="238" y="24"/>
                  </a:cubicBezTo>
                  <a:cubicBezTo>
                    <a:pt x="203" y="0"/>
                    <a:pt x="155" y="0"/>
                    <a:pt x="119" y="24"/>
                  </a:cubicBezTo>
                  <a:cubicBezTo>
                    <a:pt x="72" y="48"/>
                    <a:pt x="12" y="71"/>
                    <a:pt x="12" y="131"/>
                  </a:cubicBezTo>
                  <a:cubicBezTo>
                    <a:pt x="0" y="274"/>
                    <a:pt x="119" y="298"/>
                    <a:pt x="203" y="262"/>
                  </a:cubicBezTo>
                  <a:cubicBezTo>
                    <a:pt x="250" y="262"/>
                    <a:pt x="286" y="226"/>
                    <a:pt x="310" y="191"/>
                  </a:cubicBezTo>
                  <a:cubicBezTo>
                    <a:pt x="334" y="131"/>
                    <a:pt x="310" y="71"/>
                    <a:pt x="250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7" name="Google Shape;19057;p26"/>
            <p:cNvSpPr/>
            <p:nvPr/>
          </p:nvSpPr>
          <p:spPr>
            <a:xfrm>
              <a:off x="6668075" y="2185825"/>
              <a:ext cx="8375" cy="7450"/>
            </a:xfrm>
            <a:custGeom>
              <a:avLst/>
              <a:gdLst/>
              <a:ahLst/>
              <a:cxnLst/>
              <a:rect l="l" t="t" r="r" b="b"/>
              <a:pathLst>
                <a:path w="335" h="298" extrusionOk="0">
                  <a:moveTo>
                    <a:pt x="251" y="36"/>
                  </a:moveTo>
                  <a:cubicBezTo>
                    <a:pt x="251" y="36"/>
                    <a:pt x="251" y="24"/>
                    <a:pt x="239" y="24"/>
                  </a:cubicBezTo>
                  <a:cubicBezTo>
                    <a:pt x="203" y="0"/>
                    <a:pt x="156" y="0"/>
                    <a:pt x="120" y="24"/>
                  </a:cubicBezTo>
                  <a:cubicBezTo>
                    <a:pt x="72" y="36"/>
                    <a:pt x="25" y="60"/>
                    <a:pt x="13" y="131"/>
                  </a:cubicBezTo>
                  <a:cubicBezTo>
                    <a:pt x="1" y="262"/>
                    <a:pt x="120" y="298"/>
                    <a:pt x="215" y="262"/>
                  </a:cubicBezTo>
                  <a:cubicBezTo>
                    <a:pt x="251" y="250"/>
                    <a:pt x="287" y="226"/>
                    <a:pt x="310" y="179"/>
                  </a:cubicBezTo>
                  <a:cubicBezTo>
                    <a:pt x="334" y="131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8" name="Google Shape;19058;p26"/>
            <p:cNvSpPr/>
            <p:nvPr/>
          </p:nvSpPr>
          <p:spPr>
            <a:xfrm>
              <a:off x="6602000" y="2135225"/>
              <a:ext cx="8375" cy="7150"/>
            </a:xfrm>
            <a:custGeom>
              <a:avLst/>
              <a:gdLst/>
              <a:ahLst/>
              <a:cxnLst/>
              <a:rect l="l" t="t" r="r" b="b"/>
              <a:pathLst>
                <a:path w="335" h="286" extrusionOk="0">
                  <a:moveTo>
                    <a:pt x="251" y="36"/>
                  </a:moveTo>
                  <a:cubicBezTo>
                    <a:pt x="239" y="24"/>
                    <a:pt x="239" y="24"/>
                    <a:pt x="239" y="12"/>
                  </a:cubicBezTo>
                  <a:cubicBezTo>
                    <a:pt x="191" y="0"/>
                    <a:pt x="155" y="0"/>
                    <a:pt x="120" y="12"/>
                  </a:cubicBezTo>
                  <a:cubicBezTo>
                    <a:pt x="60" y="36"/>
                    <a:pt x="13" y="60"/>
                    <a:pt x="13" y="131"/>
                  </a:cubicBezTo>
                  <a:cubicBezTo>
                    <a:pt x="1" y="262"/>
                    <a:pt x="120" y="286"/>
                    <a:pt x="203" y="262"/>
                  </a:cubicBezTo>
                  <a:cubicBezTo>
                    <a:pt x="251" y="250"/>
                    <a:pt x="286" y="214"/>
                    <a:pt x="298" y="179"/>
                  </a:cubicBezTo>
                  <a:cubicBezTo>
                    <a:pt x="334" y="119"/>
                    <a:pt x="310" y="60"/>
                    <a:pt x="251" y="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59" name="Google Shape;19059;p26"/>
            <p:cNvSpPr/>
            <p:nvPr/>
          </p:nvSpPr>
          <p:spPr>
            <a:xfrm>
              <a:off x="6622850" y="2240875"/>
              <a:ext cx="8350" cy="7475"/>
            </a:xfrm>
            <a:custGeom>
              <a:avLst/>
              <a:gdLst/>
              <a:ahLst/>
              <a:cxnLst/>
              <a:rect l="l" t="t" r="r" b="b"/>
              <a:pathLst>
                <a:path w="334" h="299" extrusionOk="0">
                  <a:moveTo>
                    <a:pt x="262" y="48"/>
                  </a:moveTo>
                  <a:cubicBezTo>
                    <a:pt x="250" y="36"/>
                    <a:pt x="238" y="36"/>
                    <a:pt x="238" y="25"/>
                  </a:cubicBezTo>
                  <a:cubicBezTo>
                    <a:pt x="203" y="1"/>
                    <a:pt x="155" y="1"/>
                    <a:pt x="119" y="25"/>
                  </a:cubicBezTo>
                  <a:cubicBezTo>
                    <a:pt x="72" y="48"/>
                    <a:pt x="24" y="72"/>
                    <a:pt x="12" y="132"/>
                  </a:cubicBezTo>
                  <a:cubicBezTo>
                    <a:pt x="0" y="275"/>
                    <a:pt x="119" y="298"/>
                    <a:pt x="214" y="275"/>
                  </a:cubicBezTo>
                  <a:cubicBezTo>
                    <a:pt x="250" y="263"/>
                    <a:pt x="286" y="227"/>
                    <a:pt x="310" y="191"/>
                  </a:cubicBezTo>
                  <a:cubicBezTo>
                    <a:pt x="333" y="132"/>
                    <a:pt x="310" y="72"/>
                    <a:pt x="262" y="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0" name="Google Shape;19060;p26"/>
            <p:cNvSpPr/>
            <p:nvPr/>
          </p:nvSpPr>
          <p:spPr>
            <a:xfrm>
              <a:off x="6549025" y="1903350"/>
              <a:ext cx="16400" cy="18175"/>
            </a:xfrm>
            <a:custGeom>
              <a:avLst/>
              <a:gdLst/>
              <a:ahLst/>
              <a:cxnLst/>
              <a:rect l="l" t="t" r="r" b="b"/>
              <a:pathLst>
                <a:path w="656" h="727" extrusionOk="0">
                  <a:moveTo>
                    <a:pt x="72" y="167"/>
                  </a:moveTo>
                  <a:cubicBezTo>
                    <a:pt x="60" y="191"/>
                    <a:pt x="48" y="203"/>
                    <a:pt x="36" y="214"/>
                  </a:cubicBezTo>
                  <a:cubicBezTo>
                    <a:pt x="0" y="298"/>
                    <a:pt x="0" y="393"/>
                    <a:pt x="36" y="476"/>
                  </a:cubicBezTo>
                  <a:cubicBezTo>
                    <a:pt x="84" y="595"/>
                    <a:pt x="155" y="703"/>
                    <a:pt x="298" y="714"/>
                  </a:cubicBezTo>
                  <a:cubicBezTo>
                    <a:pt x="608" y="726"/>
                    <a:pt x="655" y="441"/>
                    <a:pt x="584" y="262"/>
                  </a:cubicBezTo>
                  <a:cubicBezTo>
                    <a:pt x="560" y="167"/>
                    <a:pt x="489" y="83"/>
                    <a:pt x="393" y="48"/>
                  </a:cubicBezTo>
                  <a:cubicBezTo>
                    <a:pt x="274" y="0"/>
                    <a:pt x="131" y="48"/>
                    <a:pt x="72" y="1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1" name="Google Shape;19061;p26"/>
            <p:cNvSpPr/>
            <p:nvPr/>
          </p:nvSpPr>
          <p:spPr>
            <a:xfrm>
              <a:off x="6456150" y="194085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0"/>
                    <a:pt x="251" y="274"/>
                    <a:pt x="263" y="238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2" y="0"/>
                    <a:pt x="36" y="96"/>
                    <a:pt x="13" y="179"/>
                  </a:cubicBezTo>
                  <a:cubicBezTo>
                    <a:pt x="1" y="215"/>
                    <a:pt x="1" y="262"/>
                    <a:pt x="24" y="298"/>
                  </a:cubicBezTo>
                  <a:cubicBezTo>
                    <a:pt x="48" y="346"/>
                    <a:pt x="120" y="357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2" name="Google Shape;19062;p26"/>
            <p:cNvSpPr/>
            <p:nvPr/>
          </p:nvSpPr>
          <p:spPr>
            <a:xfrm>
              <a:off x="6331125" y="1922100"/>
              <a:ext cx="7175" cy="8950"/>
            </a:xfrm>
            <a:custGeom>
              <a:avLst/>
              <a:gdLst/>
              <a:ahLst/>
              <a:cxnLst/>
              <a:rect l="l" t="t" r="r" b="b"/>
              <a:pathLst>
                <a:path w="287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8"/>
                  </a:cubicBezTo>
                  <a:cubicBezTo>
                    <a:pt x="287" y="191"/>
                    <a:pt x="275" y="131"/>
                    <a:pt x="239" y="95"/>
                  </a:cubicBezTo>
                  <a:cubicBezTo>
                    <a:pt x="132" y="0"/>
                    <a:pt x="49" y="95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1" y="345"/>
                    <a:pt x="132" y="357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3" name="Google Shape;19063;p26"/>
            <p:cNvSpPr/>
            <p:nvPr/>
          </p:nvSpPr>
          <p:spPr>
            <a:xfrm>
              <a:off x="6377875" y="1930125"/>
              <a:ext cx="16400" cy="18475"/>
            </a:xfrm>
            <a:custGeom>
              <a:avLst/>
              <a:gdLst/>
              <a:ahLst/>
              <a:cxnLst/>
              <a:rect l="l" t="t" r="r" b="b"/>
              <a:pathLst>
                <a:path w="656" h="739" extrusionOk="0">
                  <a:moveTo>
                    <a:pt x="72" y="179"/>
                  </a:moveTo>
                  <a:cubicBezTo>
                    <a:pt x="72" y="191"/>
                    <a:pt x="48" y="203"/>
                    <a:pt x="36" y="215"/>
                  </a:cubicBezTo>
                  <a:cubicBezTo>
                    <a:pt x="0" y="298"/>
                    <a:pt x="0" y="405"/>
                    <a:pt x="36" y="489"/>
                  </a:cubicBezTo>
                  <a:cubicBezTo>
                    <a:pt x="84" y="596"/>
                    <a:pt x="155" y="703"/>
                    <a:pt x="298" y="715"/>
                  </a:cubicBezTo>
                  <a:cubicBezTo>
                    <a:pt x="607" y="739"/>
                    <a:pt x="655" y="453"/>
                    <a:pt x="584" y="275"/>
                  </a:cubicBezTo>
                  <a:cubicBezTo>
                    <a:pt x="560" y="167"/>
                    <a:pt x="488" y="96"/>
                    <a:pt x="393" y="48"/>
                  </a:cubicBezTo>
                  <a:cubicBezTo>
                    <a:pt x="274" y="1"/>
                    <a:pt x="131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4" name="Google Shape;19064;p26"/>
            <p:cNvSpPr/>
            <p:nvPr/>
          </p:nvSpPr>
          <p:spPr>
            <a:xfrm>
              <a:off x="6521925" y="1834275"/>
              <a:ext cx="16400" cy="18200"/>
            </a:xfrm>
            <a:custGeom>
              <a:avLst/>
              <a:gdLst/>
              <a:ahLst/>
              <a:cxnLst/>
              <a:rect l="l" t="t" r="r" b="b"/>
              <a:pathLst>
                <a:path w="656" h="728" extrusionOk="0">
                  <a:moveTo>
                    <a:pt x="72" y="179"/>
                  </a:moveTo>
                  <a:cubicBezTo>
                    <a:pt x="60" y="191"/>
                    <a:pt x="49" y="203"/>
                    <a:pt x="37" y="215"/>
                  </a:cubicBezTo>
                  <a:cubicBezTo>
                    <a:pt x="1" y="299"/>
                    <a:pt x="1" y="394"/>
                    <a:pt x="37" y="477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27"/>
                    <a:pt x="656" y="453"/>
                    <a:pt x="584" y="263"/>
                  </a:cubicBezTo>
                  <a:cubicBezTo>
                    <a:pt x="560" y="168"/>
                    <a:pt x="489" y="84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5" name="Google Shape;19065;p26"/>
            <p:cNvSpPr/>
            <p:nvPr/>
          </p:nvSpPr>
          <p:spPr>
            <a:xfrm>
              <a:off x="6443950" y="183427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79" y="334"/>
                  </a:moveTo>
                  <a:lnTo>
                    <a:pt x="191" y="334"/>
                  </a:lnTo>
                  <a:cubicBezTo>
                    <a:pt x="239" y="310"/>
                    <a:pt x="262" y="275"/>
                    <a:pt x="262" y="239"/>
                  </a:cubicBezTo>
                  <a:cubicBezTo>
                    <a:pt x="286" y="191"/>
                    <a:pt x="274" y="132"/>
                    <a:pt x="239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20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6" name="Google Shape;19066;p26"/>
            <p:cNvSpPr/>
            <p:nvPr/>
          </p:nvSpPr>
          <p:spPr>
            <a:xfrm>
              <a:off x="6370725" y="180630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22"/>
                    <a:pt x="262" y="286"/>
                    <a:pt x="262" y="239"/>
                  </a:cubicBezTo>
                  <a:cubicBezTo>
                    <a:pt x="286" y="191"/>
                    <a:pt x="274" y="132"/>
                    <a:pt x="239" y="96"/>
                  </a:cubicBezTo>
                  <a:cubicBezTo>
                    <a:pt x="131" y="1"/>
                    <a:pt x="36" y="96"/>
                    <a:pt x="12" y="179"/>
                  </a:cubicBezTo>
                  <a:cubicBezTo>
                    <a:pt x="1" y="215"/>
                    <a:pt x="1" y="263"/>
                    <a:pt x="24" y="298"/>
                  </a:cubicBezTo>
                  <a:cubicBezTo>
                    <a:pt x="60" y="346"/>
                    <a:pt x="120" y="370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7" name="Google Shape;19067;p26"/>
            <p:cNvSpPr/>
            <p:nvPr/>
          </p:nvSpPr>
          <p:spPr>
            <a:xfrm>
              <a:off x="6453175" y="176970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10"/>
                    <a:pt x="274" y="274"/>
                    <a:pt x="274" y="238"/>
                  </a:cubicBezTo>
                  <a:cubicBezTo>
                    <a:pt x="298" y="191"/>
                    <a:pt x="286" y="131"/>
                    <a:pt x="251" y="84"/>
                  </a:cubicBezTo>
                  <a:cubicBezTo>
                    <a:pt x="143" y="0"/>
                    <a:pt x="48" y="84"/>
                    <a:pt x="24" y="167"/>
                  </a:cubicBezTo>
                  <a:cubicBezTo>
                    <a:pt x="1" y="215"/>
                    <a:pt x="12" y="262"/>
                    <a:pt x="36" y="298"/>
                  </a:cubicBezTo>
                  <a:cubicBezTo>
                    <a:pt x="72" y="345"/>
                    <a:pt x="132" y="357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8" name="Google Shape;19068;p26"/>
            <p:cNvSpPr/>
            <p:nvPr/>
          </p:nvSpPr>
          <p:spPr>
            <a:xfrm>
              <a:off x="6227850" y="195067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67" y="345"/>
                  </a:moveTo>
                  <a:cubicBezTo>
                    <a:pt x="179" y="334"/>
                    <a:pt x="191" y="334"/>
                    <a:pt x="191" y="345"/>
                  </a:cubicBez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5"/>
                  </a:cubicBezTo>
                  <a:cubicBezTo>
                    <a:pt x="131" y="0"/>
                    <a:pt x="36" y="95"/>
                    <a:pt x="12" y="179"/>
                  </a:cubicBezTo>
                  <a:cubicBezTo>
                    <a:pt x="1" y="215"/>
                    <a:pt x="1" y="262"/>
                    <a:pt x="24" y="310"/>
                  </a:cubicBezTo>
                  <a:cubicBezTo>
                    <a:pt x="60" y="357"/>
                    <a:pt x="120" y="369"/>
                    <a:pt x="167" y="34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69" name="Google Shape;19069;p26"/>
            <p:cNvSpPr/>
            <p:nvPr/>
          </p:nvSpPr>
          <p:spPr>
            <a:xfrm>
              <a:off x="6378750" y="1875650"/>
              <a:ext cx="16400" cy="18500"/>
            </a:xfrm>
            <a:custGeom>
              <a:avLst/>
              <a:gdLst/>
              <a:ahLst/>
              <a:cxnLst/>
              <a:rect l="l" t="t" r="r" b="b"/>
              <a:pathLst>
                <a:path w="656" h="740" extrusionOk="0">
                  <a:moveTo>
                    <a:pt x="72" y="179"/>
                  </a:moveTo>
                  <a:cubicBezTo>
                    <a:pt x="61" y="191"/>
                    <a:pt x="49" y="203"/>
                    <a:pt x="37" y="215"/>
                  </a:cubicBezTo>
                  <a:cubicBezTo>
                    <a:pt x="1" y="298"/>
                    <a:pt x="1" y="406"/>
                    <a:pt x="37" y="489"/>
                  </a:cubicBezTo>
                  <a:cubicBezTo>
                    <a:pt x="84" y="596"/>
                    <a:pt x="156" y="703"/>
                    <a:pt x="299" y="715"/>
                  </a:cubicBezTo>
                  <a:cubicBezTo>
                    <a:pt x="608" y="739"/>
                    <a:pt x="656" y="453"/>
                    <a:pt x="584" y="275"/>
                  </a:cubicBezTo>
                  <a:cubicBezTo>
                    <a:pt x="561" y="168"/>
                    <a:pt x="489" y="96"/>
                    <a:pt x="394" y="48"/>
                  </a:cubicBezTo>
                  <a:cubicBezTo>
                    <a:pt x="275" y="1"/>
                    <a:pt x="132" y="60"/>
                    <a:pt x="72" y="17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0" name="Google Shape;19070;p26"/>
            <p:cNvSpPr/>
            <p:nvPr/>
          </p:nvSpPr>
          <p:spPr>
            <a:xfrm>
              <a:off x="6281125" y="1889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9" y="322"/>
                    <a:pt x="263" y="286"/>
                    <a:pt x="275" y="239"/>
                  </a:cubicBezTo>
                  <a:cubicBezTo>
                    <a:pt x="286" y="191"/>
                    <a:pt x="275" y="131"/>
                    <a:pt x="239" y="96"/>
                  </a:cubicBezTo>
                  <a:cubicBezTo>
                    <a:pt x="132" y="1"/>
                    <a:pt x="48" y="96"/>
                    <a:pt x="25" y="179"/>
                  </a:cubicBezTo>
                  <a:cubicBezTo>
                    <a:pt x="1" y="215"/>
                    <a:pt x="1" y="262"/>
                    <a:pt x="25" y="298"/>
                  </a:cubicBezTo>
                  <a:cubicBezTo>
                    <a:pt x="60" y="346"/>
                    <a:pt x="132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1" name="Google Shape;19071;p26"/>
            <p:cNvSpPr/>
            <p:nvPr/>
          </p:nvSpPr>
          <p:spPr>
            <a:xfrm>
              <a:off x="6066525" y="2068825"/>
              <a:ext cx="7175" cy="8975"/>
            </a:xfrm>
            <a:custGeom>
              <a:avLst/>
              <a:gdLst/>
              <a:ahLst/>
              <a:cxnLst/>
              <a:rect l="l" t="t" r="r" b="b"/>
              <a:pathLst>
                <a:path w="287" h="359" extrusionOk="0">
                  <a:moveTo>
                    <a:pt x="167" y="334"/>
                  </a:moveTo>
                  <a:lnTo>
                    <a:pt x="191" y="334"/>
                  </a:lnTo>
                  <a:cubicBezTo>
                    <a:pt x="227" y="311"/>
                    <a:pt x="262" y="275"/>
                    <a:pt x="262" y="239"/>
                  </a:cubicBezTo>
                  <a:cubicBezTo>
                    <a:pt x="286" y="180"/>
                    <a:pt x="274" y="132"/>
                    <a:pt x="238" y="84"/>
                  </a:cubicBezTo>
                  <a:cubicBezTo>
                    <a:pt x="131" y="1"/>
                    <a:pt x="36" y="84"/>
                    <a:pt x="12" y="168"/>
                  </a:cubicBezTo>
                  <a:cubicBezTo>
                    <a:pt x="0" y="215"/>
                    <a:pt x="0" y="263"/>
                    <a:pt x="24" y="299"/>
                  </a:cubicBezTo>
                  <a:cubicBezTo>
                    <a:pt x="60" y="346"/>
                    <a:pt x="119" y="358"/>
                    <a:pt x="167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2" name="Google Shape;19072;p26"/>
            <p:cNvSpPr/>
            <p:nvPr/>
          </p:nvSpPr>
          <p:spPr>
            <a:xfrm>
              <a:off x="6171600" y="20917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43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3" name="Google Shape;19073;p26"/>
            <p:cNvSpPr/>
            <p:nvPr/>
          </p:nvSpPr>
          <p:spPr>
            <a:xfrm>
              <a:off x="6164750" y="2206050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9" y="322"/>
                    <a:pt x="262" y="286"/>
                    <a:pt x="274" y="239"/>
                  </a:cubicBezTo>
                  <a:cubicBezTo>
                    <a:pt x="298" y="191"/>
                    <a:pt x="286" y="132"/>
                    <a:pt x="239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4" name="Google Shape;19074;p26"/>
            <p:cNvSpPr/>
            <p:nvPr/>
          </p:nvSpPr>
          <p:spPr>
            <a:xfrm>
              <a:off x="6007275" y="2139675"/>
              <a:ext cx="7475" cy="8950"/>
            </a:xfrm>
            <a:custGeom>
              <a:avLst/>
              <a:gdLst/>
              <a:ahLst/>
              <a:cxnLst/>
              <a:rect l="l" t="t" r="r" b="b"/>
              <a:pathLst>
                <a:path w="299" h="358" extrusionOk="0">
                  <a:moveTo>
                    <a:pt x="180" y="334"/>
                  </a:moveTo>
                  <a:lnTo>
                    <a:pt x="203" y="334"/>
                  </a:lnTo>
                  <a:cubicBezTo>
                    <a:pt x="239" y="310"/>
                    <a:pt x="263" y="274"/>
                    <a:pt x="275" y="239"/>
                  </a:cubicBezTo>
                  <a:cubicBezTo>
                    <a:pt x="299" y="191"/>
                    <a:pt x="287" y="132"/>
                    <a:pt x="239" y="84"/>
                  </a:cubicBezTo>
                  <a:cubicBezTo>
                    <a:pt x="144" y="1"/>
                    <a:pt x="49" y="84"/>
                    <a:pt x="25" y="179"/>
                  </a:cubicBezTo>
                  <a:cubicBezTo>
                    <a:pt x="1" y="215"/>
                    <a:pt x="13" y="263"/>
                    <a:pt x="37" y="298"/>
                  </a:cubicBezTo>
                  <a:cubicBezTo>
                    <a:pt x="61" y="346"/>
                    <a:pt x="132" y="358"/>
                    <a:pt x="180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5" name="Google Shape;19075;p26"/>
            <p:cNvSpPr/>
            <p:nvPr/>
          </p:nvSpPr>
          <p:spPr>
            <a:xfrm>
              <a:off x="6215350" y="1864350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46"/>
                  </a:moveTo>
                  <a:lnTo>
                    <a:pt x="203" y="346"/>
                  </a:lnTo>
                  <a:cubicBezTo>
                    <a:pt x="239" y="322"/>
                    <a:pt x="262" y="286"/>
                    <a:pt x="262" y="250"/>
                  </a:cubicBezTo>
                  <a:cubicBezTo>
                    <a:pt x="286" y="191"/>
                    <a:pt x="274" y="131"/>
                    <a:pt x="239" y="96"/>
                  </a:cubicBezTo>
                  <a:cubicBezTo>
                    <a:pt x="131" y="0"/>
                    <a:pt x="36" y="96"/>
                    <a:pt x="12" y="179"/>
                  </a:cubicBezTo>
                  <a:cubicBezTo>
                    <a:pt x="0" y="215"/>
                    <a:pt x="0" y="262"/>
                    <a:pt x="24" y="310"/>
                  </a:cubicBezTo>
                  <a:cubicBezTo>
                    <a:pt x="60" y="358"/>
                    <a:pt x="120" y="369"/>
                    <a:pt x="179" y="3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6" name="Google Shape;19076;p26"/>
            <p:cNvSpPr/>
            <p:nvPr/>
          </p:nvSpPr>
          <p:spPr>
            <a:xfrm>
              <a:off x="6076050" y="2132825"/>
              <a:ext cx="7175" cy="9250"/>
            </a:xfrm>
            <a:custGeom>
              <a:avLst/>
              <a:gdLst/>
              <a:ahLst/>
              <a:cxnLst/>
              <a:rect l="l" t="t" r="r" b="b"/>
              <a:pathLst>
                <a:path w="287" h="370" extrusionOk="0">
                  <a:moveTo>
                    <a:pt x="179" y="334"/>
                  </a:moveTo>
                  <a:cubicBezTo>
                    <a:pt x="179" y="334"/>
                    <a:pt x="191" y="334"/>
                    <a:pt x="203" y="334"/>
                  </a:cubicBezTo>
                  <a:cubicBezTo>
                    <a:pt x="238" y="322"/>
                    <a:pt x="262" y="287"/>
                    <a:pt x="274" y="239"/>
                  </a:cubicBezTo>
                  <a:cubicBezTo>
                    <a:pt x="286" y="191"/>
                    <a:pt x="274" y="132"/>
                    <a:pt x="238" y="96"/>
                  </a:cubicBezTo>
                  <a:cubicBezTo>
                    <a:pt x="131" y="1"/>
                    <a:pt x="48" y="96"/>
                    <a:pt x="24" y="179"/>
                  </a:cubicBezTo>
                  <a:cubicBezTo>
                    <a:pt x="0" y="215"/>
                    <a:pt x="0" y="263"/>
                    <a:pt x="24" y="298"/>
                  </a:cubicBezTo>
                  <a:cubicBezTo>
                    <a:pt x="60" y="346"/>
                    <a:pt x="119" y="370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19077" name="Google Shape;19077;p26"/>
            <p:cNvSpPr/>
            <p:nvPr/>
          </p:nvSpPr>
          <p:spPr>
            <a:xfrm>
              <a:off x="6047775" y="2231650"/>
              <a:ext cx="7450" cy="8950"/>
            </a:xfrm>
            <a:custGeom>
              <a:avLst/>
              <a:gdLst/>
              <a:ahLst/>
              <a:cxnLst/>
              <a:rect l="l" t="t" r="r" b="b"/>
              <a:pathLst>
                <a:path w="298" h="358" extrusionOk="0">
                  <a:moveTo>
                    <a:pt x="179" y="334"/>
                  </a:moveTo>
                  <a:lnTo>
                    <a:pt x="203" y="334"/>
                  </a:lnTo>
                  <a:cubicBezTo>
                    <a:pt x="238" y="310"/>
                    <a:pt x="262" y="275"/>
                    <a:pt x="274" y="239"/>
                  </a:cubicBezTo>
                  <a:cubicBezTo>
                    <a:pt x="298" y="179"/>
                    <a:pt x="286" y="120"/>
                    <a:pt x="238" y="84"/>
                  </a:cubicBezTo>
                  <a:cubicBezTo>
                    <a:pt x="131" y="1"/>
                    <a:pt x="48" y="84"/>
                    <a:pt x="24" y="167"/>
                  </a:cubicBezTo>
                  <a:cubicBezTo>
                    <a:pt x="0" y="215"/>
                    <a:pt x="12" y="263"/>
                    <a:pt x="36" y="298"/>
                  </a:cubicBezTo>
                  <a:cubicBezTo>
                    <a:pt x="60" y="346"/>
                    <a:pt x="131" y="358"/>
                    <a:pt x="179" y="33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AFAF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80250" y="528000"/>
            <a:ext cx="6983400" cy="9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Ubuntu"/>
              <a:buNone/>
              <a:defRPr sz="3000" b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entury Gothic"/>
              <a:buNone/>
              <a:defRPr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66325" y="2615525"/>
            <a:ext cx="6897300" cy="20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●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○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Char char="■"/>
              <a:defRPr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8" r:id="rId6"/>
    <p:sldLayoutId id="2147483661" r:id="rId7"/>
    <p:sldLayoutId id="2147483663" r:id="rId8"/>
    <p:sldLayoutId id="214748367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0" name="Google Shape;19090;p31"/>
          <p:cNvSpPr txBox="1">
            <a:spLocks noGrp="1"/>
          </p:cNvSpPr>
          <p:nvPr>
            <p:ph type="ctrTitle"/>
          </p:nvPr>
        </p:nvSpPr>
        <p:spPr>
          <a:xfrm>
            <a:off x="1308299" y="1689025"/>
            <a:ext cx="7217135" cy="15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altLang="zh-TW" dirty="0"/>
              <a:t>Current Situation of Sustainable and Reusable Packaging in Taiwan</a:t>
            </a:r>
            <a:r>
              <a:rPr lang="zh-TW" altLang="zh-TW" dirty="0"/>
              <a:t> 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091" name="Google Shape;19091;p31"/>
          <p:cNvSpPr txBox="1">
            <a:spLocks noGrp="1"/>
          </p:cNvSpPr>
          <p:nvPr>
            <p:ph type="subTitle" idx="1"/>
          </p:nvPr>
        </p:nvSpPr>
        <p:spPr>
          <a:xfrm>
            <a:off x="2023950" y="3255823"/>
            <a:ext cx="5096100" cy="47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0" dirty="0">
                <a:solidFill>
                  <a:srgbClr val="DFAD42"/>
                </a:solidFill>
                <a:latin typeface="Ubuntu"/>
                <a:ea typeface="Ubuntu"/>
                <a:cs typeface="Ubuntu"/>
                <a:sym typeface="Ubuntu"/>
              </a:rPr>
              <a:t>Amy Sun </a:t>
            </a:r>
            <a:r>
              <a:rPr lang="zh-CN" altLang="en-US" b="0" dirty="0">
                <a:solidFill>
                  <a:srgbClr val="DFAD42"/>
                </a:solidFill>
                <a:latin typeface="Ubuntu"/>
                <a:ea typeface="Ubuntu"/>
                <a:cs typeface="Ubuntu"/>
                <a:sym typeface="Ubuntu"/>
              </a:rPr>
              <a:t>孫珮慈</a:t>
            </a:r>
            <a:r>
              <a:rPr lang="zh-TW" altLang="en-US" b="0" dirty="0">
                <a:solidFill>
                  <a:srgbClr val="DFAD42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r>
              <a:rPr lang="en-US" altLang="zh-TW" b="0" dirty="0">
                <a:solidFill>
                  <a:srgbClr val="DFAD42"/>
                </a:solidFill>
                <a:latin typeface="Ubuntu"/>
                <a:ea typeface="Ubuntu"/>
                <a:cs typeface="Ubuntu"/>
                <a:sym typeface="Ubuntu"/>
              </a:rPr>
              <a:t>July 27</a:t>
            </a:r>
            <a:endParaRPr b="0" dirty="0">
              <a:solidFill>
                <a:srgbClr val="DFAD42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7994452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442412" y="1178260"/>
            <a:ext cx="6025444" cy="18331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/>
            <a:r>
              <a:rPr lang="en-US" altLang="zh-TW" sz="2400" u="sng" dirty="0"/>
              <a:t>Packaging and Packaging Waste Directive </a:t>
            </a:r>
          </a:p>
          <a:p>
            <a:pPr marL="139700" lvl="0" indent="0" algn="l"/>
            <a:r>
              <a:rPr lang="en-US" altLang="zh-TW" sz="2400" b="0" i="1" dirty="0"/>
              <a:t>(PPWD, 94/62/EC) (31 December 1994)</a:t>
            </a:r>
            <a:endParaRPr lang="zh-TW" altLang="zh-TW" sz="2400" b="0" i="1" dirty="0"/>
          </a:p>
          <a:p>
            <a:pPr algn="l"/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Covered all types of packaging placed on the EU market.</a:t>
            </a:r>
          </a:p>
          <a:p>
            <a:pPr algn="l"/>
            <a:endParaRPr lang="en-US" altLang="zh-TW" sz="1600" dirty="0"/>
          </a:p>
          <a:p>
            <a:pPr algn="l"/>
            <a:endParaRPr lang="zh-TW" altLang="zh-TW" sz="2400" b="0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AD664D7E-C69B-1642-B391-294F13B2E882}"/>
              </a:ext>
            </a:extLst>
          </p:cNvPr>
          <p:cNvSpPr/>
          <p:nvPr/>
        </p:nvSpPr>
        <p:spPr>
          <a:xfrm>
            <a:off x="4908578" y="2594608"/>
            <a:ext cx="4572000" cy="14898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The packaging shall meet requirements:</a:t>
            </a: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Limit the weight and volume.</a:t>
            </a: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0000"/>
                </a:solidFill>
                <a:highlight>
                  <a:srgbClr val="FFFFFF"/>
                </a:highlight>
                <a:latin typeface="Ubuntu"/>
                <a:sym typeface="Ubuntu"/>
              </a:rPr>
              <a:t>Reduce hazardous substances.</a:t>
            </a:r>
            <a:endParaRPr lang="zh-TW" altLang="zh-TW" sz="1600" b="1" dirty="0">
              <a:solidFill>
                <a:srgbClr val="FF0000"/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  <a:latin typeface="Ubuntu"/>
                <a:sym typeface="Ubuntu"/>
              </a:rPr>
              <a:t>Reusable or recoverable packaging.</a:t>
            </a:r>
            <a:endParaRPr lang="zh-TW" altLang="zh-TW" sz="16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Biodegradable packaging .</a:t>
            </a:r>
            <a:endParaRPr lang="zh-TW" altLang="en-US" sz="1600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935517E6-ACFA-CF47-81B9-F967FC94BDA5}"/>
              </a:ext>
            </a:extLst>
          </p:cNvPr>
          <p:cNvSpPr/>
          <p:nvPr/>
        </p:nvSpPr>
        <p:spPr>
          <a:xfrm>
            <a:off x="442412" y="2594608"/>
            <a:ext cx="4572000" cy="20578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The directive encourages :</a:t>
            </a: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The return, collection and recovery systems.</a:t>
            </a: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FFF7DF">
                    <a:lumMod val="50000"/>
                  </a:srgbClr>
                </a:solidFill>
                <a:highlight>
                  <a:srgbClr val="FFFFFF"/>
                </a:highlight>
                <a:latin typeface="Ubuntu"/>
                <a:sym typeface="Ubuntu"/>
              </a:rPr>
              <a:t>Reuse, recovery, and recycling of packaging and packaging waste.</a:t>
            </a: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Markings on packaging.</a:t>
            </a: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Management plans for packaging (waste).</a:t>
            </a: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</a:pP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204931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7994452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442412" y="1236864"/>
            <a:ext cx="8375904" cy="251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/>
            <a:r>
              <a:rPr lang="en-US" altLang="zh-TW" sz="2400" u="sng" dirty="0"/>
              <a:t>Waste Framework Directive </a:t>
            </a:r>
            <a:br>
              <a:rPr lang="en-US" altLang="zh-TW" sz="2400" u="sng" dirty="0"/>
            </a:br>
            <a:r>
              <a:rPr lang="en-US" altLang="zh-TW" sz="2400" b="0" i="1" dirty="0"/>
              <a:t>(2018/851) (30 May 2018)</a:t>
            </a:r>
          </a:p>
          <a:p>
            <a:pPr algn="l"/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Preparing for re-use and recycling of waste should be increased</a:t>
            </a:r>
            <a:b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 to make them reflect to a circular economy.</a:t>
            </a:r>
            <a:endParaRPr lang="zh-TW" altLang="zh-TW" sz="16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endParaRPr lang="en-US" altLang="zh-TW" sz="1600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Waste hierarchy: an order of preference for disposing of waste.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Waste management priorities: prevention and preparation for reuse and recycling.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Polluter pays principle and the "extended producer responsibility”</a:t>
            </a:r>
            <a:endParaRPr lang="zh-TW" altLang="zh-TW" sz="1600" dirty="0"/>
          </a:p>
          <a:p>
            <a:pPr marL="139700" lvl="0" indent="0" algn="l"/>
            <a:endParaRPr lang="zh-TW" altLang="zh-TW" sz="2400" b="0" dirty="0"/>
          </a:p>
        </p:txBody>
      </p:sp>
    </p:spTree>
    <p:extLst>
      <p:ext uri="{BB962C8B-B14F-4D97-AF65-F5344CB8AC3E}">
        <p14:creationId xmlns:p14="http://schemas.microsoft.com/office/powerpoint/2010/main" val="27074298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7994452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694944" y="1297824"/>
            <a:ext cx="7863840" cy="251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/>
            <a:r>
              <a:rPr lang="en-US" altLang="zh-TW" sz="2400" u="sng" dirty="0"/>
              <a:t>Directive 2018/852 </a:t>
            </a:r>
            <a:r>
              <a:rPr lang="en-US" altLang="zh-TW" sz="2400" b="0" i="1" dirty="0"/>
              <a:t>(Amending PPWD) (30 May 2018)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Amending Packaging and Packaging Waste (Directive 94/62/EC ) 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Article 5: Reuse. </a:t>
            </a:r>
            <a:br>
              <a:rPr lang="en-US" altLang="zh-TW" sz="1600" dirty="0"/>
            </a:br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"Member States shall take measures to encourage the increase in the share of reusable packaging placed on the market and of systems to reuse packaging in an environmentally sound manner.”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Measures: deposit-return systems, economic incentives, or targeting a minimum percentage of reusable packaging. </a:t>
            </a:r>
            <a:endParaRPr lang="zh-TW" altLang="zh-TW" sz="1600" dirty="0"/>
          </a:p>
          <a:p>
            <a:pPr marL="139700" lvl="0" indent="0" algn="l"/>
            <a:endParaRPr lang="zh-TW" altLang="zh-TW" sz="2400" b="0" dirty="0"/>
          </a:p>
        </p:txBody>
      </p:sp>
    </p:spTree>
    <p:extLst>
      <p:ext uri="{BB962C8B-B14F-4D97-AF65-F5344CB8AC3E}">
        <p14:creationId xmlns:p14="http://schemas.microsoft.com/office/powerpoint/2010/main" val="381650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7994452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560832" y="1249056"/>
            <a:ext cx="7876032" cy="32132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/>
            <a:r>
              <a:rPr lang="en-US" altLang="zh-TW" sz="2400" u="sng" dirty="0"/>
              <a:t>European Green Deal </a:t>
            </a:r>
            <a:r>
              <a:rPr lang="en-US" altLang="zh-TW" sz="2400" b="0" i="1" dirty="0"/>
              <a:t>(11 December 2019)</a:t>
            </a:r>
          </a:p>
          <a:p>
            <a:pPr marL="139700" indent="0" algn="l"/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Roadmap for making the EU's economy sustainable.</a:t>
            </a:r>
          </a:p>
          <a:p>
            <a:pPr marL="139700" indent="0" algn="l"/>
            <a:endParaRPr lang="en-US" altLang="zh-TW" sz="1600" dirty="0">
              <a:solidFill>
                <a:schemeClr val="tx2">
                  <a:lumMod val="50000"/>
                </a:schemeClr>
              </a:solidFill>
            </a:endParaRP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Turning climate and environmental challenges into opportunities.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Reducing net greenhouse gas emissions by at least 55% by 2030.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Improve the well-being and health of citizens and future generations.</a:t>
            </a:r>
          </a:p>
          <a:p>
            <a:pPr marL="425450" indent="-285750" algn="l">
              <a:buFont typeface="Arial" panose="020B0604020202020204" pitchFamily="34" charset="0"/>
              <a:buChar char="•"/>
            </a:pPr>
            <a:r>
              <a:rPr lang="en-US" altLang="zh-TW" sz="1600" dirty="0"/>
              <a:t>Provide longer lasting products that can be repaired, recycled and re-used.</a:t>
            </a:r>
            <a:endParaRPr lang="zh-TW" altLang="zh-TW" sz="1600" dirty="0"/>
          </a:p>
          <a:p>
            <a:pPr marL="139700" lvl="0" indent="0" algn="l"/>
            <a:endParaRPr lang="zh-TW" altLang="zh-TW" sz="2400" b="0" dirty="0"/>
          </a:p>
        </p:txBody>
      </p:sp>
    </p:spTree>
    <p:extLst>
      <p:ext uri="{BB962C8B-B14F-4D97-AF65-F5344CB8AC3E}">
        <p14:creationId xmlns:p14="http://schemas.microsoft.com/office/powerpoint/2010/main" val="40042480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7994452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536448" y="1269076"/>
            <a:ext cx="8351520" cy="1128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/>
            <a:r>
              <a:rPr lang="en-US" altLang="zh-TW" sz="2400" u="sng" dirty="0"/>
              <a:t>New Circular Economy Action Plan </a:t>
            </a:r>
            <a:r>
              <a:rPr lang="en-US" altLang="zh-TW" sz="2400" b="0" i="1" dirty="0"/>
              <a:t>(11 March 2020)</a:t>
            </a:r>
          </a:p>
          <a:p>
            <a:pPr algn="l"/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</a:rPr>
              <a:t>Part of a wider EU strategy – the New Green Deal – which aims to create a climate-neutral, resource-efficient and competitive economy by 2050.</a:t>
            </a:r>
            <a:endParaRPr lang="zh-TW" altLang="zh-TW" sz="1600" dirty="0">
              <a:solidFill>
                <a:schemeClr val="tx2">
                  <a:lumMod val="50000"/>
                </a:schemeClr>
              </a:solidFill>
            </a:endParaRPr>
          </a:p>
          <a:p>
            <a:pPr marL="139700" lvl="0" indent="0" algn="l"/>
            <a:endParaRPr lang="zh-TW" altLang="zh-TW" sz="2400" b="0" i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F02887C9-7F82-CC41-A1BE-AD5C204432F4}"/>
              </a:ext>
            </a:extLst>
          </p:cNvPr>
          <p:cNvSpPr/>
          <p:nvPr/>
        </p:nvSpPr>
        <p:spPr>
          <a:xfrm>
            <a:off x="571726" y="2622388"/>
            <a:ext cx="7735824" cy="2057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</a:pP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  <a:latin typeface="Ubuntu"/>
                <a:sym typeface="Ubuntu"/>
              </a:rPr>
              <a:t>1. Make sustainable products the norm in the EU. </a:t>
            </a:r>
            <a:endParaRPr lang="zh-TW" altLang="zh-TW" sz="16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Sustainable Product Policy</a:t>
            </a: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</a:pPr>
            <a:r>
              <a:rPr lang="en-US" altLang="zh-TW" sz="1600" b="1" dirty="0">
                <a:solidFill>
                  <a:schemeClr val="tx2">
                    <a:lumMod val="50000"/>
                  </a:schemeClr>
                </a:solidFill>
                <a:highlight>
                  <a:srgbClr val="FFFFFF"/>
                </a:highlight>
                <a:latin typeface="Ubuntu"/>
                <a:sym typeface="Ubuntu"/>
              </a:rPr>
              <a:t>2. Ensure less waste. </a:t>
            </a:r>
            <a:endParaRPr lang="zh-TW" altLang="zh-TW" sz="1600" b="1" dirty="0">
              <a:solidFill>
                <a:schemeClr val="tx2">
                  <a:lumMod val="50000"/>
                </a:schemeClr>
              </a:solidFill>
              <a:highlight>
                <a:srgbClr val="FFFFFF"/>
              </a:highlight>
              <a:latin typeface="Ubuntu"/>
              <a:sym typeface="Ubuntu"/>
            </a:endParaRP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“All packaging on the EU market being reusable or recyclable in an economically viable way by 2030”. </a:t>
            </a:r>
          </a:p>
          <a:p>
            <a:pPr marL="457200" lvl="0" indent="-317500">
              <a:lnSpc>
                <a:spcPct val="115000"/>
              </a:lnSpc>
              <a:buClr>
                <a:srgbClr val="695D45"/>
              </a:buClr>
              <a:buSzPts val="2000"/>
              <a:buFont typeface="Arial" panose="020B0604020202020204" pitchFamily="34" charset="0"/>
              <a:buChar char="•"/>
            </a:pPr>
            <a:r>
              <a:rPr lang="en-US" altLang="zh-TW" sz="16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Reduce (over)packaging and packaging waste, to promote design for reuse and recyclability of packaging, and to reduce the complexity of packaging materials used. </a:t>
            </a:r>
            <a:endParaRPr lang="zh-TW" altLang="zh-TW" sz="1600" b="1" dirty="0">
              <a:solidFill>
                <a:srgbClr val="695D45"/>
              </a:solidFill>
              <a:highlight>
                <a:srgbClr val="FFFFFF"/>
              </a:highlight>
              <a:latin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84632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5" name="Google Shape;19125;p34"/>
          <p:cNvGrpSpPr/>
          <p:nvPr/>
        </p:nvGrpSpPr>
        <p:grpSpPr>
          <a:xfrm>
            <a:off x="5581133" y="863993"/>
            <a:ext cx="1721594" cy="1653784"/>
            <a:chOff x="5331051" y="4487755"/>
            <a:chExt cx="513204" cy="423298"/>
          </a:xfrm>
        </p:grpSpPr>
        <p:sp>
          <p:nvSpPr>
            <p:cNvPr id="19126" name="Google Shape;19126;p34"/>
            <p:cNvSpPr/>
            <p:nvPr/>
          </p:nvSpPr>
          <p:spPr>
            <a:xfrm>
              <a:off x="5331051" y="4499280"/>
              <a:ext cx="513204" cy="411773"/>
            </a:xfrm>
            <a:custGeom>
              <a:avLst/>
              <a:gdLst/>
              <a:ahLst/>
              <a:cxnLst/>
              <a:rect l="l" t="t" r="r" b="b"/>
              <a:pathLst>
                <a:path w="35807" h="28725" extrusionOk="0">
                  <a:moveTo>
                    <a:pt x="11186" y="639"/>
                  </a:moveTo>
                  <a:lnTo>
                    <a:pt x="11247" y="700"/>
                  </a:lnTo>
                  <a:lnTo>
                    <a:pt x="11186" y="760"/>
                  </a:lnTo>
                  <a:cubicBezTo>
                    <a:pt x="11186" y="760"/>
                    <a:pt x="11155" y="730"/>
                    <a:pt x="11155" y="730"/>
                  </a:cubicBezTo>
                  <a:cubicBezTo>
                    <a:pt x="11155" y="700"/>
                    <a:pt x="11186" y="669"/>
                    <a:pt x="11186" y="639"/>
                  </a:cubicBezTo>
                  <a:close/>
                  <a:moveTo>
                    <a:pt x="15836" y="1642"/>
                  </a:moveTo>
                  <a:lnTo>
                    <a:pt x="15897" y="1703"/>
                  </a:lnTo>
                  <a:lnTo>
                    <a:pt x="15836" y="1763"/>
                  </a:lnTo>
                  <a:cubicBezTo>
                    <a:pt x="15806" y="1733"/>
                    <a:pt x="15806" y="1703"/>
                    <a:pt x="15806" y="1672"/>
                  </a:cubicBezTo>
                  <a:cubicBezTo>
                    <a:pt x="15806" y="1672"/>
                    <a:pt x="15836" y="1642"/>
                    <a:pt x="15836" y="1642"/>
                  </a:cubicBezTo>
                  <a:close/>
                  <a:moveTo>
                    <a:pt x="10608" y="1642"/>
                  </a:moveTo>
                  <a:lnTo>
                    <a:pt x="10639" y="1824"/>
                  </a:lnTo>
                  <a:lnTo>
                    <a:pt x="10396" y="1885"/>
                  </a:lnTo>
                  <a:lnTo>
                    <a:pt x="10335" y="1642"/>
                  </a:lnTo>
                  <a:close/>
                  <a:moveTo>
                    <a:pt x="18329" y="1976"/>
                  </a:moveTo>
                  <a:lnTo>
                    <a:pt x="18420" y="2037"/>
                  </a:lnTo>
                  <a:cubicBezTo>
                    <a:pt x="18420" y="2037"/>
                    <a:pt x="18390" y="2067"/>
                    <a:pt x="18390" y="2067"/>
                  </a:cubicBezTo>
                  <a:cubicBezTo>
                    <a:pt x="18359" y="2067"/>
                    <a:pt x="18329" y="2037"/>
                    <a:pt x="18298" y="2037"/>
                  </a:cubicBezTo>
                  <a:lnTo>
                    <a:pt x="18329" y="1976"/>
                  </a:lnTo>
                  <a:close/>
                  <a:moveTo>
                    <a:pt x="24499" y="1885"/>
                  </a:moveTo>
                  <a:lnTo>
                    <a:pt x="24499" y="1885"/>
                  </a:lnTo>
                  <a:cubicBezTo>
                    <a:pt x="24560" y="2007"/>
                    <a:pt x="24560" y="2007"/>
                    <a:pt x="24438" y="2098"/>
                  </a:cubicBezTo>
                  <a:lnTo>
                    <a:pt x="24408" y="2098"/>
                  </a:lnTo>
                  <a:cubicBezTo>
                    <a:pt x="24350" y="2156"/>
                    <a:pt x="24329" y="2177"/>
                    <a:pt x="24283" y="2177"/>
                  </a:cubicBezTo>
                  <a:cubicBezTo>
                    <a:pt x="24256" y="2177"/>
                    <a:pt x="24220" y="2170"/>
                    <a:pt x="24165" y="2159"/>
                  </a:cubicBezTo>
                  <a:cubicBezTo>
                    <a:pt x="24195" y="2098"/>
                    <a:pt x="24241" y="2083"/>
                    <a:pt x="24290" y="2083"/>
                  </a:cubicBezTo>
                  <a:cubicBezTo>
                    <a:pt x="24340" y="2083"/>
                    <a:pt x="24393" y="2098"/>
                    <a:pt x="24438" y="2098"/>
                  </a:cubicBezTo>
                  <a:cubicBezTo>
                    <a:pt x="24438" y="2007"/>
                    <a:pt x="24378" y="1915"/>
                    <a:pt x="24499" y="1885"/>
                  </a:cubicBezTo>
                  <a:close/>
                  <a:moveTo>
                    <a:pt x="8785" y="2098"/>
                  </a:moveTo>
                  <a:cubicBezTo>
                    <a:pt x="8815" y="2098"/>
                    <a:pt x="8845" y="2128"/>
                    <a:pt x="8876" y="2128"/>
                  </a:cubicBezTo>
                  <a:lnTo>
                    <a:pt x="8845" y="2189"/>
                  </a:lnTo>
                  <a:lnTo>
                    <a:pt x="8754" y="2128"/>
                  </a:lnTo>
                  <a:lnTo>
                    <a:pt x="8785" y="2098"/>
                  </a:lnTo>
                  <a:close/>
                  <a:moveTo>
                    <a:pt x="23891" y="2432"/>
                  </a:moveTo>
                  <a:cubicBezTo>
                    <a:pt x="23922" y="2432"/>
                    <a:pt x="23952" y="2463"/>
                    <a:pt x="23982" y="2463"/>
                  </a:cubicBezTo>
                  <a:lnTo>
                    <a:pt x="23952" y="2493"/>
                  </a:lnTo>
                  <a:lnTo>
                    <a:pt x="23861" y="2463"/>
                  </a:lnTo>
                  <a:cubicBezTo>
                    <a:pt x="23891" y="2463"/>
                    <a:pt x="23891" y="2432"/>
                    <a:pt x="23891" y="2432"/>
                  </a:cubicBezTo>
                  <a:close/>
                  <a:moveTo>
                    <a:pt x="9514" y="1915"/>
                  </a:moveTo>
                  <a:lnTo>
                    <a:pt x="9818" y="2037"/>
                  </a:lnTo>
                  <a:lnTo>
                    <a:pt x="9818" y="2159"/>
                  </a:lnTo>
                  <a:lnTo>
                    <a:pt x="9210" y="2523"/>
                  </a:lnTo>
                  <a:lnTo>
                    <a:pt x="9028" y="2371"/>
                  </a:lnTo>
                  <a:lnTo>
                    <a:pt x="9028" y="2037"/>
                  </a:lnTo>
                  <a:lnTo>
                    <a:pt x="9514" y="1915"/>
                  </a:lnTo>
                  <a:close/>
                  <a:moveTo>
                    <a:pt x="11064" y="2402"/>
                  </a:moveTo>
                  <a:cubicBezTo>
                    <a:pt x="11095" y="2432"/>
                    <a:pt x="11125" y="2463"/>
                    <a:pt x="11125" y="2463"/>
                  </a:cubicBezTo>
                  <a:cubicBezTo>
                    <a:pt x="11095" y="2463"/>
                    <a:pt x="11095" y="2493"/>
                    <a:pt x="11064" y="2523"/>
                  </a:cubicBezTo>
                  <a:lnTo>
                    <a:pt x="11034" y="2493"/>
                  </a:lnTo>
                  <a:lnTo>
                    <a:pt x="11064" y="2402"/>
                  </a:lnTo>
                  <a:close/>
                  <a:moveTo>
                    <a:pt x="10517" y="2554"/>
                  </a:moveTo>
                  <a:lnTo>
                    <a:pt x="10608" y="2584"/>
                  </a:lnTo>
                  <a:lnTo>
                    <a:pt x="10548" y="2615"/>
                  </a:lnTo>
                  <a:cubicBezTo>
                    <a:pt x="10517" y="2615"/>
                    <a:pt x="10487" y="2584"/>
                    <a:pt x="10487" y="2584"/>
                  </a:cubicBezTo>
                  <a:lnTo>
                    <a:pt x="10517" y="2554"/>
                  </a:lnTo>
                  <a:close/>
                  <a:moveTo>
                    <a:pt x="6627" y="2523"/>
                  </a:moveTo>
                  <a:cubicBezTo>
                    <a:pt x="6657" y="2554"/>
                    <a:pt x="6687" y="2584"/>
                    <a:pt x="6748" y="2615"/>
                  </a:cubicBezTo>
                  <a:cubicBezTo>
                    <a:pt x="6714" y="2632"/>
                    <a:pt x="6690" y="2639"/>
                    <a:pt x="6672" y="2639"/>
                  </a:cubicBezTo>
                  <a:cubicBezTo>
                    <a:pt x="6627" y="2639"/>
                    <a:pt x="6627" y="2589"/>
                    <a:pt x="6627" y="2523"/>
                  </a:cubicBezTo>
                  <a:close/>
                  <a:moveTo>
                    <a:pt x="8207" y="2402"/>
                  </a:moveTo>
                  <a:lnTo>
                    <a:pt x="8237" y="2615"/>
                  </a:lnTo>
                  <a:cubicBezTo>
                    <a:pt x="8207" y="2645"/>
                    <a:pt x="8161" y="2660"/>
                    <a:pt x="8116" y="2660"/>
                  </a:cubicBezTo>
                  <a:cubicBezTo>
                    <a:pt x="8070" y="2660"/>
                    <a:pt x="8025" y="2645"/>
                    <a:pt x="7994" y="2615"/>
                  </a:cubicBezTo>
                  <a:cubicBezTo>
                    <a:pt x="8025" y="2523"/>
                    <a:pt x="8116" y="2493"/>
                    <a:pt x="8207" y="2402"/>
                  </a:cubicBezTo>
                  <a:close/>
                  <a:moveTo>
                    <a:pt x="9636" y="2645"/>
                  </a:moveTo>
                  <a:cubicBezTo>
                    <a:pt x="9636" y="2645"/>
                    <a:pt x="9666" y="2675"/>
                    <a:pt x="9666" y="2675"/>
                  </a:cubicBezTo>
                  <a:lnTo>
                    <a:pt x="9605" y="2736"/>
                  </a:lnTo>
                  <a:lnTo>
                    <a:pt x="9544" y="2675"/>
                  </a:lnTo>
                  <a:cubicBezTo>
                    <a:pt x="9575" y="2675"/>
                    <a:pt x="9605" y="2645"/>
                    <a:pt x="9636" y="2645"/>
                  </a:cubicBezTo>
                  <a:close/>
                  <a:moveTo>
                    <a:pt x="9028" y="2402"/>
                  </a:moveTo>
                  <a:lnTo>
                    <a:pt x="9028" y="2584"/>
                  </a:lnTo>
                  <a:cubicBezTo>
                    <a:pt x="8859" y="2584"/>
                    <a:pt x="8743" y="2740"/>
                    <a:pt x="8559" y="2740"/>
                  </a:cubicBezTo>
                  <a:cubicBezTo>
                    <a:pt x="8543" y="2740"/>
                    <a:pt x="8527" y="2738"/>
                    <a:pt x="8511" y="2736"/>
                  </a:cubicBezTo>
                  <a:lnTo>
                    <a:pt x="8693" y="2402"/>
                  </a:lnTo>
                  <a:close/>
                  <a:moveTo>
                    <a:pt x="10225" y="2663"/>
                  </a:moveTo>
                  <a:cubicBezTo>
                    <a:pt x="10280" y="2663"/>
                    <a:pt x="10332" y="2686"/>
                    <a:pt x="10365" y="2736"/>
                  </a:cubicBezTo>
                  <a:lnTo>
                    <a:pt x="10122" y="2858"/>
                  </a:lnTo>
                  <a:lnTo>
                    <a:pt x="10092" y="2706"/>
                  </a:lnTo>
                  <a:cubicBezTo>
                    <a:pt x="10133" y="2678"/>
                    <a:pt x="10180" y="2663"/>
                    <a:pt x="10225" y="2663"/>
                  </a:cubicBezTo>
                  <a:close/>
                  <a:moveTo>
                    <a:pt x="9757" y="2858"/>
                  </a:moveTo>
                  <a:lnTo>
                    <a:pt x="9788" y="2919"/>
                  </a:lnTo>
                  <a:lnTo>
                    <a:pt x="9757" y="2949"/>
                  </a:lnTo>
                  <a:cubicBezTo>
                    <a:pt x="9727" y="2949"/>
                    <a:pt x="9696" y="2919"/>
                    <a:pt x="9696" y="2888"/>
                  </a:cubicBezTo>
                  <a:cubicBezTo>
                    <a:pt x="9696" y="2888"/>
                    <a:pt x="9757" y="2858"/>
                    <a:pt x="9757" y="2858"/>
                  </a:cubicBezTo>
                  <a:close/>
                  <a:moveTo>
                    <a:pt x="9299" y="2620"/>
                  </a:moveTo>
                  <a:cubicBezTo>
                    <a:pt x="9326" y="2620"/>
                    <a:pt x="9357" y="2627"/>
                    <a:pt x="9393" y="2645"/>
                  </a:cubicBezTo>
                  <a:cubicBezTo>
                    <a:pt x="9484" y="2736"/>
                    <a:pt x="9423" y="2827"/>
                    <a:pt x="9423" y="2888"/>
                  </a:cubicBezTo>
                  <a:cubicBezTo>
                    <a:pt x="9377" y="2934"/>
                    <a:pt x="9309" y="2957"/>
                    <a:pt x="9237" y="2957"/>
                  </a:cubicBezTo>
                  <a:cubicBezTo>
                    <a:pt x="9165" y="2957"/>
                    <a:pt x="9089" y="2934"/>
                    <a:pt x="9028" y="2888"/>
                  </a:cubicBezTo>
                  <a:lnTo>
                    <a:pt x="9028" y="2797"/>
                  </a:lnTo>
                  <a:cubicBezTo>
                    <a:pt x="9126" y="2748"/>
                    <a:pt x="9184" y="2620"/>
                    <a:pt x="9299" y="2620"/>
                  </a:cubicBezTo>
                  <a:close/>
                  <a:moveTo>
                    <a:pt x="25624" y="3162"/>
                  </a:moveTo>
                  <a:cubicBezTo>
                    <a:pt x="25654" y="3162"/>
                    <a:pt x="25685" y="3222"/>
                    <a:pt x="25685" y="3253"/>
                  </a:cubicBezTo>
                  <a:cubicBezTo>
                    <a:pt x="25685" y="3253"/>
                    <a:pt x="25654" y="3283"/>
                    <a:pt x="25654" y="3283"/>
                  </a:cubicBezTo>
                  <a:lnTo>
                    <a:pt x="25472" y="3283"/>
                  </a:lnTo>
                  <a:lnTo>
                    <a:pt x="25472" y="3222"/>
                  </a:lnTo>
                  <a:lnTo>
                    <a:pt x="25502" y="3222"/>
                  </a:lnTo>
                  <a:cubicBezTo>
                    <a:pt x="25533" y="3192"/>
                    <a:pt x="25593" y="3192"/>
                    <a:pt x="25624" y="3162"/>
                  </a:cubicBezTo>
                  <a:close/>
                  <a:moveTo>
                    <a:pt x="7690" y="3101"/>
                  </a:moveTo>
                  <a:lnTo>
                    <a:pt x="7690" y="3314"/>
                  </a:lnTo>
                  <a:lnTo>
                    <a:pt x="7478" y="3314"/>
                  </a:lnTo>
                  <a:cubicBezTo>
                    <a:pt x="7478" y="3192"/>
                    <a:pt x="7569" y="3162"/>
                    <a:pt x="7690" y="3101"/>
                  </a:cubicBezTo>
                  <a:close/>
                  <a:moveTo>
                    <a:pt x="7447" y="3314"/>
                  </a:moveTo>
                  <a:lnTo>
                    <a:pt x="7447" y="3314"/>
                  </a:lnTo>
                  <a:cubicBezTo>
                    <a:pt x="7417" y="3344"/>
                    <a:pt x="7386" y="3374"/>
                    <a:pt x="7386" y="3405"/>
                  </a:cubicBezTo>
                  <a:cubicBezTo>
                    <a:pt x="7305" y="3324"/>
                    <a:pt x="7368" y="3315"/>
                    <a:pt x="7447" y="3314"/>
                  </a:cubicBezTo>
                  <a:close/>
                  <a:moveTo>
                    <a:pt x="11733" y="3405"/>
                  </a:moveTo>
                  <a:lnTo>
                    <a:pt x="11794" y="3466"/>
                  </a:lnTo>
                  <a:lnTo>
                    <a:pt x="11733" y="3496"/>
                  </a:lnTo>
                  <a:cubicBezTo>
                    <a:pt x="11703" y="3496"/>
                    <a:pt x="11703" y="3466"/>
                    <a:pt x="11703" y="3435"/>
                  </a:cubicBezTo>
                  <a:cubicBezTo>
                    <a:pt x="11703" y="3435"/>
                    <a:pt x="11733" y="3405"/>
                    <a:pt x="11733" y="3405"/>
                  </a:cubicBezTo>
                  <a:close/>
                  <a:moveTo>
                    <a:pt x="8100" y="3273"/>
                  </a:moveTo>
                  <a:cubicBezTo>
                    <a:pt x="8124" y="3273"/>
                    <a:pt x="8149" y="3276"/>
                    <a:pt x="8177" y="3283"/>
                  </a:cubicBezTo>
                  <a:lnTo>
                    <a:pt x="8389" y="3466"/>
                  </a:lnTo>
                  <a:lnTo>
                    <a:pt x="8177" y="3557"/>
                  </a:lnTo>
                  <a:lnTo>
                    <a:pt x="7994" y="3435"/>
                  </a:lnTo>
                  <a:cubicBezTo>
                    <a:pt x="7971" y="3317"/>
                    <a:pt x="8020" y="3273"/>
                    <a:pt x="8100" y="3273"/>
                  </a:cubicBezTo>
                  <a:close/>
                  <a:moveTo>
                    <a:pt x="11703" y="3648"/>
                  </a:moveTo>
                  <a:cubicBezTo>
                    <a:pt x="11733" y="3648"/>
                    <a:pt x="11763" y="3648"/>
                    <a:pt x="11794" y="3678"/>
                  </a:cubicBezTo>
                  <a:lnTo>
                    <a:pt x="11733" y="3709"/>
                  </a:lnTo>
                  <a:lnTo>
                    <a:pt x="11672" y="3678"/>
                  </a:lnTo>
                  <a:cubicBezTo>
                    <a:pt x="11672" y="3648"/>
                    <a:pt x="11703" y="3648"/>
                    <a:pt x="11703" y="3648"/>
                  </a:cubicBezTo>
                  <a:close/>
                  <a:moveTo>
                    <a:pt x="6566" y="3830"/>
                  </a:moveTo>
                  <a:cubicBezTo>
                    <a:pt x="6566" y="3861"/>
                    <a:pt x="6596" y="3891"/>
                    <a:pt x="6596" y="3891"/>
                  </a:cubicBezTo>
                  <a:cubicBezTo>
                    <a:pt x="6596" y="3891"/>
                    <a:pt x="6566" y="3922"/>
                    <a:pt x="6566" y="3952"/>
                  </a:cubicBezTo>
                  <a:lnTo>
                    <a:pt x="6505" y="3922"/>
                  </a:lnTo>
                  <a:lnTo>
                    <a:pt x="6566" y="3830"/>
                  </a:lnTo>
                  <a:close/>
                  <a:moveTo>
                    <a:pt x="8177" y="4074"/>
                  </a:moveTo>
                  <a:cubicBezTo>
                    <a:pt x="8177" y="4074"/>
                    <a:pt x="8177" y="4104"/>
                    <a:pt x="8177" y="4134"/>
                  </a:cubicBezTo>
                  <a:cubicBezTo>
                    <a:pt x="8207" y="4134"/>
                    <a:pt x="8146" y="4165"/>
                    <a:pt x="8146" y="4165"/>
                  </a:cubicBezTo>
                  <a:cubicBezTo>
                    <a:pt x="8146" y="4134"/>
                    <a:pt x="8116" y="4134"/>
                    <a:pt x="8116" y="4104"/>
                  </a:cubicBezTo>
                  <a:cubicBezTo>
                    <a:pt x="8116" y="4074"/>
                    <a:pt x="8146" y="4074"/>
                    <a:pt x="8146" y="4074"/>
                  </a:cubicBezTo>
                  <a:close/>
                  <a:moveTo>
                    <a:pt x="10456" y="3739"/>
                  </a:moveTo>
                  <a:cubicBezTo>
                    <a:pt x="10456" y="3770"/>
                    <a:pt x="10487" y="3830"/>
                    <a:pt x="10517" y="3861"/>
                  </a:cubicBezTo>
                  <a:cubicBezTo>
                    <a:pt x="10456" y="3982"/>
                    <a:pt x="10365" y="4074"/>
                    <a:pt x="10304" y="4165"/>
                  </a:cubicBezTo>
                  <a:lnTo>
                    <a:pt x="10122" y="4134"/>
                  </a:lnTo>
                  <a:cubicBezTo>
                    <a:pt x="10213" y="3982"/>
                    <a:pt x="10274" y="3830"/>
                    <a:pt x="10456" y="3739"/>
                  </a:cubicBezTo>
                  <a:close/>
                  <a:moveTo>
                    <a:pt x="7022" y="4104"/>
                  </a:moveTo>
                  <a:lnTo>
                    <a:pt x="7174" y="4256"/>
                  </a:lnTo>
                  <a:cubicBezTo>
                    <a:pt x="7082" y="4317"/>
                    <a:pt x="6870" y="4256"/>
                    <a:pt x="6870" y="4499"/>
                  </a:cubicBezTo>
                  <a:lnTo>
                    <a:pt x="6748" y="4226"/>
                  </a:lnTo>
                  <a:lnTo>
                    <a:pt x="7022" y="4104"/>
                  </a:lnTo>
                  <a:close/>
                  <a:moveTo>
                    <a:pt x="31429" y="7584"/>
                  </a:moveTo>
                  <a:cubicBezTo>
                    <a:pt x="31475" y="7584"/>
                    <a:pt x="31521" y="7599"/>
                    <a:pt x="31551" y="7630"/>
                  </a:cubicBezTo>
                  <a:cubicBezTo>
                    <a:pt x="31521" y="7675"/>
                    <a:pt x="31467" y="7698"/>
                    <a:pt x="31414" y="7698"/>
                  </a:cubicBezTo>
                  <a:cubicBezTo>
                    <a:pt x="31361" y="7698"/>
                    <a:pt x="31308" y="7675"/>
                    <a:pt x="31277" y="7630"/>
                  </a:cubicBezTo>
                  <a:lnTo>
                    <a:pt x="31308" y="7630"/>
                  </a:lnTo>
                  <a:cubicBezTo>
                    <a:pt x="31338" y="7599"/>
                    <a:pt x="31384" y="7584"/>
                    <a:pt x="31429" y="7584"/>
                  </a:cubicBezTo>
                  <a:close/>
                  <a:moveTo>
                    <a:pt x="2584" y="11490"/>
                  </a:moveTo>
                  <a:lnTo>
                    <a:pt x="2584" y="11490"/>
                  </a:lnTo>
                  <a:cubicBezTo>
                    <a:pt x="2705" y="11703"/>
                    <a:pt x="2645" y="11855"/>
                    <a:pt x="2675" y="12007"/>
                  </a:cubicBezTo>
                  <a:cubicBezTo>
                    <a:pt x="2523" y="11885"/>
                    <a:pt x="2523" y="11885"/>
                    <a:pt x="2584" y="11490"/>
                  </a:cubicBezTo>
                  <a:close/>
                  <a:moveTo>
                    <a:pt x="33192" y="11672"/>
                  </a:moveTo>
                  <a:lnTo>
                    <a:pt x="33192" y="11672"/>
                  </a:lnTo>
                  <a:cubicBezTo>
                    <a:pt x="33284" y="11764"/>
                    <a:pt x="33284" y="11764"/>
                    <a:pt x="33223" y="12037"/>
                  </a:cubicBezTo>
                  <a:lnTo>
                    <a:pt x="33223" y="12007"/>
                  </a:lnTo>
                  <a:cubicBezTo>
                    <a:pt x="33132" y="11855"/>
                    <a:pt x="33132" y="11764"/>
                    <a:pt x="33192" y="11672"/>
                  </a:cubicBezTo>
                  <a:close/>
                  <a:moveTo>
                    <a:pt x="8025" y="12858"/>
                  </a:moveTo>
                  <a:cubicBezTo>
                    <a:pt x="8025" y="12858"/>
                    <a:pt x="8055" y="12888"/>
                    <a:pt x="8055" y="12888"/>
                  </a:cubicBezTo>
                  <a:cubicBezTo>
                    <a:pt x="8055" y="12919"/>
                    <a:pt x="8025" y="12949"/>
                    <a:pt x="8025" y="12949"/>
                  </a:cubicBezTo>
                  <a:lnTo>
                    <a:pt x="7964" y="12919"/>
                  </a:lnTo>
                  <a:lnTo>
                    <a:pt x="8025" y="12858"/>
                  </a:lnTo>
                  <a:close/>
                  <a:moveTo>
                    <a:pt x="2250" y="12888"/>
                  </a:moveTo>
                  <a:lnTo>
                    <a:pt x="2250" y="12949"/>
                  </a:lnTo>
                  <a:cubicBezTo>
                    <a:pt x="2189" y="12979"/>
                    <a:pt x="2128" y="12979"/>
                    <a:pt x="2067" y="13010"/>
                  </a:cubicBezTo>
                  <a:cubicBezTo>
                    <a:pt x="2067" y="13010"/>
                    <a:pt x="2037" y="12949"/>
                    <a:pt x="2037" y="12919"/>
                  </a:cubicBezTo>
                  <a:cubicBezTo>
                    <a:pt x="2037" y="12919"/>
                    <a:pt x="2006" y="12888"/>
                    <a:pt x="2067" y="12888"/>
                  </a:cubicBezTo>
                  <a:close/>
                  <a:moveTo>
                    <a:pt x="34287" y="12858"/>
                  </a:moveTo>
                  <a:cubicBezTo>
                    <a:pt x="34378" y="12919"/>
                    <a:pt x="34378" y="13010"/>
                    <a:pt x="34287" y="13101"/>
                  </a:cubicBezTo>
                  <a:cubicBezTo>
                    <a:pt x="34195" y="13010"/>
                    <a:pt x="34195" y="12949"/>
                    <a:pt x="34287" y="12888"/>
                  </a:cubicBezTo>
                  <a:lnTo>
                    <a:pt x="34287" y="12858"/>
                  </a:lnTo>
                  <a:close/>
                  <a:moveTo>
                    <a:pt x="34013" y="13192"/>
                  </a:moveTo>
                  <a:cubicBezTo>
                    <a:pt x="34013" y="13192"/>
                    <a:pt x="34043" y="13223"/>
                    <a:pt x="34043" y="13223"/>
                  </a:cubicBezTo>
                  <a:cubicBezTo>
                    <a:pt x="34043" y="13253"/>
                    <a:pt x="34013" y="13283"/>
                    <a:pt x="34013" y="13283"/>
                  </a:cubicBezTo>
                  <a:lnTo>
                    <a:pt x="33952" y="13253"/>
                  </a:lnTo>
                  <a:lnTo>
                    <a:pt x="34013" y="13192"/>
                  </a:lnTo>
                  <a:close/>
                  <a:moveTo>
                    <a:pt x="1246" y="13283"/>
                  </a:moveTo>
                  <a:lnTo>
                    <a:pt x="1307" y="13375"/>
                  </a:lnTo>
                  <a:lnTo>
                    <a:pt x="1246" y="13405"/>
                  </a:lnTo>
                  <a:cubicBezTo>
                    <a:pt x="1246" y="13375"/>
                    <a:pt x="1216" y="13344"/>
                    <a:pt x="1216" y="13314"/>
                  </a:cubicBezTo>
                  <a:cubicBezTo>
                    <a:pt x="1216" y="13314"/>
                    <a:pt x="1246" y="13283"/>
                    <a:pt x="1246" y="13283"/>
                  </a:cubicBezTo>
                  <a:close/>
                  <a:moveTo>
                    <a:pt x="1946" y="13192"/>
                  </a:moveTo>
                  <a:cubicBezTo>
                    <a:pt x="2037" y="13253"/>
                    <a:pt x="2037" y="13344"/>
                    <a:pt x="1946" y="13405"/>
                  </a:cubicBezTo>
                  <a:cubicBezTo>
                    <a:pt x="1854" y="13344"/>
                    <a:pt x="1854" y="13253"/>
                    <a:pt x="1946" y="13192"/>
                  </a:cubicBezTo>
                  <a:close/>
                  <a:moveTo>
                    <a:pt x="1976" y="13618"/>
                  </a:moveTo>
                  <a:lnTo>
                    <a:pt x="2006" y="13831"/>
                  </a:lnTo>
                  <a:lnTo>
                    <a:pt x="1763" y="13831"/>
                  </a:lnTo>
                  <a:lnTo>
                    <a:pt x="1733" y="13648"/>
                  </a:lnTo>
                  <a:lnTo>
                    <a:pt x="1976" y="13618"/>
                  </a:lnTo>
                  <a:close/>
                  <a:moveTo>
                    <a:pt x="760" y="13739"/>
                  </a:moveTo>
                  <a:lnTo>
                    <a:pt x="821" y="13800"/>
                  </a:lnTo>
                  <a:lnTo>
                    <a:pt x="760" y="13861"/>
                  </a:lnTo>
                  <a:cubicBezTo>
                    <a:pt x="730" y="13831"/>
                    <a:pt x="730" y="13800"/>
                    <a:pt x="730" y="13770"/>
                  </a:cubicBezTo>
                  <a:cubicBezTo>
                    <a:pt x="730" y="13770"/>
                    <a:pt x="760" y="13739"/>
                    <a:pt x="760" y="13739"/>
                  </a:cubicBezTo>
                  <a:close/>
                  <a:moveTo>
                    <a:pt x="20122" y="13739"/>
                  </a:moveTo>
                  <a:cubicBezTo>
                    <a:pt x="20213" y="13861"/>
                    <a:pt x="20122" y="13831"/>
                    <a:pt x="20001" y="13861"/>
                  </a:cubicBezTo>
                  <a:cubicBezTo>
                    <a:pt x="20001" y="13891"/>
                    <a:pt x="20001" y="13922"/>
                    <a:pt x="19970" y="13952"/>
                  </a:cubicBezTo>
                  <a:cubicBezTo>
                    <a:pt x="19879" y="13861"/>
                    <a:pt x="19970" y="13861"/>
                    <a:pt x="20092" y="13831"/>
                  </a:cubicBezTo>
                  <a:cubicBezTo>
                    <a:pt x="20061" y="13800"/>
                    <a:pt x="20092" y="13770"/>
                    <a:pt x="20122" y="13739"/>
                  </a:cubicBezTo>
                  <a:close/>
                  <a:moveTo>
                    <a:pt x="33648" y="14165"/>
                  </a:moveTo>
                  <a:lnTo>
                    <a:pt x="33679" y="14226"/>
                  </a:lnTo>
                  <a:lnTo>
                    <a:pt x="33648" y="14286"/>
                  </a:lnTo>
                  <a:cubicBezTo>
                    <a:pt x="33618" y="14286"/>
                    <a:pt x="33587" y="14256"/>
                    <a:pt x="33587" y="14256"/>
                  </a:cubicBezTo>
                  <a:cubicBezTo>
                    <a:pt x="33618" y="14226"/>
                    <a:pt x="33618" y="14195"/>
                    <a:pt x="33648" y="14165"/>
                  </a:cubicBezTo>
                  <a:close/>
                  <a:moveTo>
                    <a:pt x="13739" y="14195"/>
                  </a:moveTo>
                  <a:cubicBezTo>
                    <a:pt x="13921" y="14286"/>
                    <a:pt x="13739" y="14408"/>
                    <a:pt x="13739" y="14530"/>
                  </a:cubicBezTo>
                  <a:lnTo>
                    <a:pt x="13587" y="14286"/>
                  </a:lnTo>
                  <a:lnTo>
                    <a:pt x="13739" y="14195"/>
                  </a:lnTo>
                  <a:close/>
                  <a:moveTo>
                    <a:pt x="34572" y="14522"/>
                  </a:moveTo>
                  <a:cubicBezTo>
                    <a:pt x="34608" y="14522"/>
                    <a:pt x="34599" y="14587"/>
                    <a:pt x="34621" y="14651"/>
                  </a:cubicBezTo>
                  <a:cubicBezTo>
                    <a:pt x="34676" y="14651"/>
                    <a:pt x="34741" y="14618"/>
                    <a:pt x="34792" y="14618"/>
                  </a:cubicBezTo>
                  <a:cubicBezTo>
                    <a:pt x="34825" y="14618"/>
                    <a:pt x="34852" y="14633"/>
                    <a:pt x="34864" y="14682"/>
                  </a:cubicBezTo>
                  <a:cubicBezTo>
                    <a:pt x="34789" y="14707"/>
                    <a:pt x="34744" y="14722"/>
                    <a:pt x="34712" y="14722"/>
                  </a:cubicBezTo>
                  <a:cubicBezTo>
                    <a:pt x="34666" y="14722"/>
                    <a:pt x="34644" y="14692"/>
                    <a:pt x="34591" y="14621"/>
                  </a:cubicBezTo>
                  <a:cubicBezTo>
                    <a:pt x="34560" y="14590"/>
                    <a:pt x="34530" y="14590"/>
                    <a:pt x="34499" y="14560"/>
                  </a:cubicBezTo>
                  <a:cubicBezTo>
                    <a:pt x="34535" y="14533"/>
                    <a:pt x="34558" y="14522"/>
                    <a:pt x="34572" y="14522"/>
                  </a:cubicBezTo>
                  <a:close/>
                  <a:moveTo>
                    <a:pt x="33132" y="14864"/>
                  </a:moveTo>
                  <a:cubicBezTo>
                    <a:pt x="33162" y="14894"/>
                    <a:pt x="33162" y="14955"/>
                    <a:pt x="33162" y="14986"/>
                  </a:cubicBezTo>
                  <a:cubicBezTo>
                    <a:pt x="33162" y="15016"/>
                    <a:pt x="33101" y="15046"/>
                    <a:pt x="33071" y="15046"/>
                  </a:cubicBezTo>
                  <a:cubicBezTo>
                    <a:pt x="33071" y="15046"/>
                    <a:pt x="33040" y="15046"/>
                    <a:pt x="33040" y="14986"/>
                  </a:cubicBezTo>
                  <a:cubicBezTo>
                    <a:pt x="33040" y="14955"/>
                    <a:pt x="33071" y="14894"/>
                    <a:pt x="33071" y="14864"/>
                  </a:cubicBezTo>
                  <a:close/>
                  <a:moveTo>
                    <a:pt x="8750" y="15056"/>
                  </a:moveTo>
                  <a:cubicBezTo>
                    <a:pt x="8724" y="15110"/>
                    <a:pt x="8722" y="15139"/>
                    <a:pt x="8693" y="15168"/>
                  </a:cubicBezTo>
                  <a:cubicBezTo>
                    <a:pt x="8614" y="15062"/>
                    <a:pt x="8673" y="15071"/>
                    <a:pt x="8750" y="15056"/>
                  </a:cubicBezTo>
                  <a:close/>
                  <a:moveTo>
                    <a:pt x="32676" y="14742"/>
                  </a:moveTo>
                  <a:lnTo>
                    <a:pt x="32858" y="14894"/>
                  </a:lnTo>
                  <a:lnTo>
                    <a:pt x="32858" y="15198"/>
                  </a:lnTo>
                  <a:lnTo>
                    <a:pt x="33010" y="15320"/>
                  </a:lnTo>
                  <a:lnTo>
                    <a:pt x="33010" y="15685"/>
                  </a:lnTo>
                  <a:cubicBezTo>
                    <a:pt x="32986" y="15697"/>
                    <a:pt x="32966" y="15702"/>
                    <a:pt x="32950" y="15702"/>
                  </a:cubicBezTo>
                  <a:cubicBezTo>
                    <a:pt x="32885" y="15702"/>
                    <a:pt x="32870" y="15624"/>
                    <a:pt x="32797" y="15624"/>
                  </a:cubicBezTo>
                  <a:lnTo>
                    <a:pt x="32615" y="15624"/>
                  </a:lnTo>
                  <a:cubicBezTo>
                    <a:pt x="32615" y="15654"/>
                    <a:pt x="32584" y="15685"/>
                    <a:pt x="32554" y="15715"/>
                  </a:cubicBezTo>
                  <a:cubicBezTo>
                    <a:pt x="32463" y="15593"/>
                    <a:pt x="32554" y="15624"/>
                    <a:pt x="32645" y="15593"/>
                  </a:cubicBezTo>
                  <a:cubicBezTo>
                    <a:pt x="32615" y="15320"/>
                    <a:pt x="32615" y="15046"/>
                    <a:pt x="32615" y="14803"/>
                  </a:cubicBezTo>
                  <a:cubicBezTo>
                    <a:pt x="32615" y="14773"/>
                    <a:pt x="32645" y="14773"/>
                    <a:pt x="32676" y="14742"/>
                  </a:cubicBezTo>
                  <a:close/>
                  <a:moveTo>
                    <a:pt x="33283" y="15817"/>
                  </a:moveTo>
                  <a:cubicBezTo>
                    <a:pt x="33323" y="15817"/>
                    <a:pt x="33370" y="15849"/>
                    <a:pt x="33436" y="15897"/>
                  </a:cubicBezTo>
                  <a:cubicBezTo>
                    <a:pt x="33375" y="15928"/>
                    <a:pt x="33329" y="15943"/>
                    <a:pt x="33291" y="15943"/>
                  </a:cubicBezTo>
                  <a:cubicBezTo>
                    <a:pt x="33253" y="15943"/>
                    <a:pt x="33223" y="15928"/>
                    <a:pt x="33192" y="15897"/>
                  </a:cubicBezTo>
                  <a:cubicBezTo>
                    <a:pt x="33221" y="15841"/>
                    <a:pt x="33249" y="15817"/>
                    <a:pt x="33283" y="15817"/>
                  </a:cubicBezTo>
                  <a:close/>
                  <a:moveTo>
                    <a:pt x="18390" y="16475"/>
                  </a:moveTo>
                  <a:lnTo>
                    <a:pt x="18450" y="16536"/>
                  </a:lnTo>
                  <a:lnTo>
                    <a:pt x="18390" y="16597"/>
                  </a:lnTo>
                  <a:cubicBezTo>
                    <a:pt x="18390" y="16597"/>
                    <a:pt x="18359" y="16566"/>
                    <a:pt x="18359" y="16566"/>
                  </a:cubicBezTo>
                  <a:cubicBezTo>
                    <a:pt x="18359" y="16536"/>
                    <a:pt x="18359" y="16505"/>
                    <a:pt x="18390" y="16475"/>
                  </a:cubicBezTo>
                  <a:close/>
                  <a:moveTo>
                    <a:pt x="33071" y="16262"/>
                  </a:moveTo>
                  <a:lnTo>
                    <a:pt x="33253" y="16293"/>
                  </a:lnTo>
                  <a:lnTo>
                    <a:pt x="33278" y="16445"/>
                  </a:lnTo>
                  <a:lnTo>
                    <a:pt x="33284" y="16445"/>
                  </a:lnTo>
                  <a:cubicBezTo>
                    <a:pt x="33282" y="16446"/>
                    <a:pt x="33281" y="16447"/>
                    <a:pt x="33279" y="16448"/>
                  </a:cubicBezTo>
                  <a:lnTo>
                    <a:pt x="33279" y="16448"/>
                  </a:lnTo>
                  <a:lnTo>
                    <a:pt x="33278" y="16445"/>
                  </a:lnTo>
                  <a:lnTo>
                    <a:pt x="33253" y="16445"/>
                  </a:lnTo>
                  <a:cubicBezTo>
                    <a:pt x="33255" y="16451"/>
                    <a:pt x="33257" y="16457"/>
                    <a:pt x="33259" y="16463"/>
                  </a:cubicBezTo>
                  <a:lnTo>
                    <a:pt x="33259" y="16463"/>
                  </a:lnTo>
                  <a:cubicBezTo>
                    <a:pt x="33265" y="16458"/>
                    <a:pt x="33272" y="16453"/>
                    <a:pt x="33279" y="16448"/>
                  </a:cubicBezTo>
                  <a:lnTo>
                    <a:pt x="33279" y="16448"/>
                  </a:lnTo>
                  <a:lnTo>
                    <a:pt x="33284" y="16475"/>
                  </a:lnTo>
                  <a:cubicBezTo>
                    <a:pt x="33314" y="16505"/>
                    <a:pt x="33375" y="16536"/>
                    <a:pt x="33405" y="16566"/>
                  </a:cubicBezTo>
                  <a:cubicBezTo>
                    <a:pt x="33371" y="16580"/>
                    <a:pt x="33346" y="16586"/>
                    <a:pt x="33327" y="16586"/>
                  </a:cubicBezTo>
                  <a:cubicBezTo>
                    <a:pt x="33269" y="16586"/>
                    <a:pt x="33275" y="16527"/>
                    <a:pt x="33259" y="16463"/>
                  </a:cubicBezTo>
                  <a:lnTo>
                    <a:pt x="33259" y="16463"/>
                  </a:lnTo>
                  <a:cubicBezTo>
                    <a:pt x="33149" y="16544"/>
                    <a:pt x="33062" y="16599"/>
                    <a:pt x="32949" y="16627"/>
                  </a:cubicBezTo>
                  <a:lnTo>
                    <a:pt x="32858" y="16445"/>
                  </a:lnTo>
                  <a:lnTo>
                    <a:pt x="33071" y="16262"/>
                  </a:lnTo>
                  <a:close/>
                  <a:moveTo>
                    <a:pt x="21703" y="14864"/>
                  </a:moveTo>
                  <a:lnTo>
                    <a:pt x="22037" y="15107"/>
                  </a:lnTo>
                  <a:lnTo>
                    <a:pt x="22250" y="14955"/>
                  </a:lnTo>
                  <a:cubicBezTo>
                    <a:pt x="22371" y="15046"/>
                    <a:pt x="22280" y="15138"/>
                    <a:pt x="22311" y="15229"/>
                  </a:cubicBezTo>
                  <a:lnTo>
                    <a:pt x="22189" y="15350"/>
                  </a:lnTo>
                  <a:lnTo>
                    <a:pt x="22189" y="15563"/>
                  </a:lnTo>
                  <a:cubicBezTo>
                    <a:pt x="22098" y="15685"/>
                    <a:pt x="21885" y="15715"/>
                    <a:pt x="21916" y="15897"/>
                  </a:cubicBezTo>
                  <a:cubicBezTo>
                    <a:pt x="21824" y="15958"/>
                    <a:pt x="21794" y="16049"/>
                    <a:pt x="21642" y="16049"/>
                  </a:cubicBezTo>
                  <a:cubicBezTo>
                    <a:pt x="21531" y="16049"/>
                    <a:pt x="21471" y="16175"/>
                    <a:pt x="21347" y="16175"/>
                  </a:cubicBezTo>
                  <a:cubicBezTo>
                    <a:pt x="21335" y="16175"/>
                    <a:pt x="21321" y="16174"/>
                    <a:pt x="21308" y="16171"/>
                  </a:cubicBezTo>
                  <a:lnTo>
                    <a:pt x="20943" y="16475"/>
                  </a:lnTo>
                  <a:cubicBezTo>
                    <a:pt x="20905" y="16490"/>
                    <a:pt x="20865" y="16494"/>
                    <a:pt x="20826" y="16494"/>
                  </a:cubicBezTo>
                  <a:cubicBezTo>
                    <a:pt x="20786" y="16494"/>
                    <a:pt x="20747" y="16490"/>
                    <a:pt x="20711" y="16490"/>
                  </a:cubicBezTo>
                  <a:cubicBezTo>
                    <a:pt x="20639" y="16490"/>
                    <a:pt x="20578" y="16505"/>
                    <a:pt x="20548" y="16597"/>
                  </a:cubicBezTo>
                  <a:lnTo>
                    <a:pt x="20274" y="16597"/>
                  </a:lnTo>
                  <a:lnTo>
                    <a:pt x="20122" y="16718"/>
                  </a:lnTo>
                  <a:lnTo>
                    <a:pt x="19453" y="16718"/>
                  </a:lnTo>
                  <a:lnTo>
                    <a:pt x="19332" y="16840"/>
                  </a:lnTo>
                  <a:cubicBezTo>
                    <a:pt x="19241" y="16840"/>
                    <a:pt x="19150" y="16809"/>
                    <a:pt x="19089" y="16748"/>
                  </a:cubicBezTo>
                  <a:cubicBezTo>
                    <a:pt x="19028" y="16718"/>
                    <a:pt x="18937" y="16688"/>
                    <a:pt x="18846" y="16688"/>
                  </a:cubicBezTo>
                  <a:cubicBezTo>
                    <a:pt x="18912" y="16621"/>
                    <a:pt x="18984" y="16607"/>
                    <a:pt x="19057" y="16607"/>
                  </a:cubicBezTo>
                  <a:cubicBezTo>
                    <a:pt x="19112" y="16607"/>
                    <a:pt x="19166" y="16615"/>
                    <a:pt x="19220" y="16615"/>
                  </a:cubicBezTo>
                  <a:cubicBezTo>
                    <a:pt x="19258" y="16615"/>
                    <a:pt x="19296" y="16611"/>
                    <a:pt x="19332" y="16597"/>
                  </a:cubicBezTo>
                  <a:cubicBezTo>
                    <a:pt x="19423" y="16536"/>
                    <a:pt x="19362" y="16445"/>
                    <a:pt x="19393" y="16384"/>
                  </a:cubicBezTo>
                  <a:cubicBezTo>
                    <a:pt x="19241" y="16323"/>
                    <a:pt x="19241" y="16323"/>
                    <a:pt x="19302" y="16171"/>
                  </a:cubicBezTo>
                  <a:lnTo>
                    <a:pt x="19302" y="16171"/>
                  </a:lnTo>
                  <a:cubicBezTo>
                    <a:pt x="19453" y="16232"/>
                    <a:pt x="19362" y="16323"/>
                    <a:pt x="19393" y="16384"/>
                  </a:cubicBezTo>
                  <a:lnTo>
                    <a:pt x="19727" y="16384"/>
                  </a:lnTo>
                  <a:cubicBezTo>
                    <a:pt x="19849" y="16293"/>
                    <a:pt x="19697" y="16293"/>
                    <a:pt x="19666" y="16232"/>
                  </a:cubicBezTo>
                  <a:lnTo>
                    <a:pt x="19666" y="15989"/>
                  </a:lnTo>
                  <a:lnTo>
                    <a:pt x="19727" y="15958"/>
                  </a:lnTo>
                  <a:lnTo>
                    <a:pt x="19849" y="16171"/>
                  </a:lnTo>
                  <a:cubicBezTo>
                    <a:pt x="20001" y="16019"/>
                    <a:pt x="19849" y="15867"/>
                    <a:pt x="20001" y="15715"/>
                  </a:cubicBezTo>
                  <a:lnTo>
                    <a:pt x="20183" y="15928"/>
                  </a:lnTo>
                  <a:lnTo>
                    <a:pt x="20183" y="16110"/>
                  </a:lnTo>
                  <a:cubicBezTo>
                    <a:pt x="20229" y="16141"/>
                    <a:pt x="20267" y="16156"/>
                    <a:pt x="20308" y="16156"/>
                  </a:cubicBezTo>
                  <a:cubicBezTo>
                    <a:pt x="20350" y="16156"/>
                    <a:pt x="20396" y="16141"/>
                    <a:pt x="20457" y="16110"/>
                  </a:cubicBezTo>
                  <a:lnTo>
                    <a:pt x="20335" y="15989"/>
                  </a:lnTo>
                  <a:lnTo>
                    <a:pt x="20335" y="15502"/>
                  </a:lnTo>
                  <a:cubicBezTo>
                    <a:pt x="20487" y="15502"/>
                    <a:pt x="20426" y="15593"/>
                    <a:pt x="20487" y="15685"/>
                  </a:cubicBezTo>
                  <a:lnTo>
                    <a:pt x="20882" y="15837"/>
                  </a:lnTo>
                  <a:lnTo>
                    <a:pt x="20973" y="15715"/>
                  </a:lnTo>
                  <a:cubicBezTo>
                    <a:pt x="20882" y="15715"/>
                    <a:pt x="20852" y="15685"/>
                    <a:pt x="20852" y="15593"/>
                  </a:cubicBezTo>
                  <a:lnTo>
                    <a:pt x="20821" y="15624"/>
                  </a:lnTo>
                  <a:cubicBezTo>
                    <a:pt x="20700" y="15624"/>
                    <a:pt x="20700" y="15533"/>
                    <a:pt x="20730" y="15472"/>
                  </a:cubicBezTo>
                  <a:cubicBezTo>
                    <a:pt x="20730" y="15427"/>
                    <a:pt x="20763" y="15399"/>
                    <a:pt x="20804" y="15399"/>
                  </a:cubicBezTo>
                  <a:cubicBezTo>
                    <a:pt x="20819" y="15399"/>
                    <a:pt x="20835" y="15403"/>
                    <a:pt x="20852" y="15411"/>
                  </a:cubicBezTo>
                  <a:lnTo>
                    <a:pt x="20912" y="15290"/>
                  </a:lnTo>
                  <a:lnTo>
                    <a:pt x="21216" y="15290"/>
                  </a:lnTo>
                  <a:lnTo>
                    <a:pt x="21399" y="15563"/>
                  </a:lnTo>
                  <a:lnTo>
                    <a:pt x="21642" y="15350"/>
                  </a:lnTo>
                  <a:lnTo>
                    <a:pt x="21520" y="15229"/>
                  </a:lnTo>
                  <a:lnTo>
                    <a:pt x="21642" y="15107"/>
                  </a:lnTo>
                  <a:cubicBezTo>
                    <a:pt x="21672" y="15046"/>
                    <a:pt x="21612" y="14955"/>
                    <a:pt x="21703" y="14864"/>
                  </a:cubicBezTo>
                  <a:close/>
                  <a:moveTo>
                    <a:pt x="32706" y="16688"/>
                  </a:moveTo>
                  <a:cubicBezTo>
                    <a:pt x="32767" y="16779"/>
                    <a:pt x="32797" y="16840"/>
                    <a:pt x="32706" y="16900"/>
                  </a:cubicBezTo>
                  <a:cubicBezTo>
                    <a:pt x="32554" y="16870"/>
                    <a:pt x="32615" y="16809"/>
                    <a:pt x="32676" y="16688"/>
                  </a:cubicBezTo>
                  <a:close/>
                  <a:moveTo>
                    <a:pt x="33071" y="16688"/>
                  </a:moveTo>
                  <a:lnTo>
                    <a:pt x="33071" y="16688"/>
                  </a:lnTo>
                  <a:cubicBezTo>
                    <a:pt x="33192" y="16809"/>
                    <a:pt x="33192" y="16931"/>
                    <a:pt x="33132" y="17022"/>
                  </a:cubicBezTo>
                  <a:cubicBezTo>
                    <a:pt x="33010" y="16961"/>
                    <a:pt x="33010" y="16961"/>
                    <a:pt x="33071" y="16688"/>
                  </a:cubicBezTo>
                  <a:close/>
                  <a:moveTo>
                    <a:pt x="5107" y="16900"/>
                  </a:moveTo>
                  <a:cubicBezTo>
                    <a:pt x="5198" y="17052"/>
                    <a:pt x="5198" y="17174"/>
                    <a:pt x="5137" y="17265"/>
                  </a:cubicBezTo>
                  <a:cubicBezTo>
                    <a:pt x="5046" y="17174"/>
                    <a:pt x="5046" y="17174"/>
                    <a:pt x="5107" y="16900"/>
                  </a:cubicBezTo>
                  <a:close/>
                  <a:moveTo>
                    <a:pt x="9210" y="11065"/>
                  </a:moveTo>
                  <a:cubicBezTo>
                    <a:pt x="9241" y="11095"/>
                    <a:pt x="9271" y="11125"/>
                    <a:pt x="9271" y="11125"/>
                  </a:cubicBezTo>
                  <a:cubicBezTo>
                    <a:pt x="9301" y="11460"/>
                    <a:pt x="9301" y="11764"/>
                    <a:pt x="9301" y="12159"/>
                  </a:cubicBezTo>
                  <a:lnTo>
                    <a:pt x="9605" y="12280"/>
                  </a:lnTo>
                  <a:cubicBezTo>
                    <a:pt x="9484" y="12524"/>
                    <a:pt x="9727" y="12615"/>
                    <a:pt x="9727" y="12797"/>
                  </a:cubicBezTo>
                  <a:lnTo>
                    <a:pt x="10000" y="12919"/>
                  </a:lnTo>
                  <a:lnTo>
                    <a:pt x="9818" y="13192"/>
                  </a:lnTo>
                  <a:lnTo>
                    <a:pt x="9970" y="13375"/>
                  </a:lnTo>
                  <a:lnTo>
                    <a:pt x="9970" y="13587"/>
                  </a:lnTo>
                  <a:lnTo>
                    <a:pt x="9970" y="13679"/>
                  </a:lnTo>
                  <a:cubicBezTo>
                    <a:pt x="10152" y="13770"/>
                    <a:pt x="10061" y="13982"/>
                    <a:pt x="10152" y="14074"/>
                  </a:cubicBezTo>
                  <a:cubicBezTo>
                    <a:pt x="10244" y="14134"/>
                    <a:pt x="10213" y="14256"/>
                    <a:pt x="10335" y="14317"/>
                  </a:cubicBezTo>
                  <a:cubicBezTo>
                    <a:pt x="10335" y="14438"/>
                    <a:pt x="10396" y="14499"/>
                    <a:pt x="10487" y="14560"/>
                  </a:cubicBezTo>
                  <a:cubicBezTo>
                    <a:pt x="10426" y="14682"/>
                    <a:pt x="10639" y="14712"/>
                    <a:pt x="10608" y="14834"/>
                  </a:cubicBezTo>
                  <a:cubicBezTo>
                    <a:pt x="10578" y="14955"/>
                    <a:pt x="10730" y="15016"/>
                    <a:pt x="10730" y="15107"/>
                  </a:cubicBezTo>
                  <a:cubicBezTo>
                    <a:pt x="10760" y="15229"/>
                    <a:pt x="10791" y="15350"/>
                    <a:pt x="10852" y="15472"/>
                  </a:cubicBezTo>
                  <a:cubicBezTo>
                    <a:pt x="10912" y="15563"/>
                    <a:pt x="10912" y="15685"/>
                    <a:pt x="10973" y="15745"/>
                  </a:cubicBezTo>
                  <a:cubicBezTo>
                    <a:pt x="11034" y="15806"/>
                    <a:pt x="11003" y="15958"/>
                    <a:pt x="11003" y="16080"/>
                  </a:cubicBezTo>
                  <a:cubicBezTo>
                    <a:pt x="11064" y="16110"/>
                    <a:pt x="11095" y="16141"/>
                    <a:pt x="11125" y="16232"/>
                  </a:cubicBezTo>
                  <a:cubicBezTo>
                    <a:pt x="11186" y="16323"/>
                    <a:pt x="11247" y="16414"/>
                    <a:pt x="11307" y="16536"/>
                  </a:cubicBezTo>
                  <a:lnTo>
                    <a:pt x="11095" y="16597"/>
                  </a:lnTo>
                  <a:lnTo>
                    <a:pt x="10760" y="16262"/>
                  </a:lnTo>
                  <a:lnTo>
                    <a:pt x="10487" y="16262"/>
                  </a:lnTo>
                  <a:cubicBezTo>
                    <a:pt x="10487" y="16323"/>
                    <a:pt x="10426" y="16353"/>
                    <a:pt x="10335" y="16353"/>
                  </a:cubicBezTo>
                  <a:cubicBezTo>
                    <a:pt x="10335" y="16445"/>
                    <a:pt x="10396" y="16445"/>
                    <a:pt x="10456" y="16475"/>
                  </a:cubicBezTo>
                  <a:cubicBezTo>
                    <a:pt x="10669" y="16536"/>
                    <a:pt x="10852" y="16627"/>
                    <a:pt x="11034" y="16779"/>
                  </a:cubicBezTo>
                  <a:cubicBezTo>
                    <a:pt x="11216" y="16931"/>
                    <a:pt x="11551" y="16961"/>
                    <a:pt x="11642" y="17204"/>
                  </a:cubicBezTo>
                  <a:lnTo>
                    <a:pt x="11794" y="17417"/>
                  </a:lnTo>
                  <a:cubicBezTo>
                    <a:pt x="11755" y="17456"/>
                    <a:pt x="11710" y="17467"/>
                    <a:pt x="11665" y="17467"/>
                  </a:cubicBezTo>
                  <a:cubicBezTo>
                    <a:pt x="11604" y="17467"/>
                    <a:pt x="11542" y="17448"/>
                    <a:pt x="11490" y="17448"/>
                  </a:cubicBezTo>
                  <a:lnTo>
                    <a:pt x="11338" y="17356"/>
                  </a:lnTo>
                  <a:lnTo>
                    <a:pt x="11064" y="17356"/>
                  </a:lnTo>
                  <a:lnTo>
                    <a:pt x="10548" y="16931"/>
                  </a:lnTo>
                  <a:lnTo>
                    <a:pt x="10335" y="16931"/>
                  </a:lnTo>
                  <a:lnTo>
                    <a:pt x="9575" y="16293"/>
                  </a:lnTo>
                  <a:cubicBezTo>
                    <a:pt x="9605" y="16201"/>
                    <a:pt x="9453" y="16141"/>
                    <a:pt x="9423" y="16080"/>
                  </a:cubicBezTo>
                  <a:lnTo>
                    <a:pt x="9575" y="15958"/>
                  </a:lnTo>
                  <a:lnTo>
                    <a:pt x="9332" y="15897"/>
                  </a:lnTo>
                  <a:cubicBezTo>
                    <a:pt x="9210" y="15806"/>
                    <a:pt x="9301" y="15715"/>
                    <a:pt x="9423" y="15654"/>
                  </a:cubicBezTo>
                  <a:cubicBezTo>
                    <a:pt x="9423" y="15533"/>
                    <a:pt x="9423" y="15411"/>
                    <a:pt x="9393" y="15290"/>
                  </a:cubicBezTo>
                  <a:lnTo>
                    <a:pt x="9210" y="15290"/>
                  </a:lnTo>
                  <a:cubicBezTo>
                    <a:pt x="9089" y="15441"/>
                    <a:pt x="9241" y="15654"/>
                    <a:pt x="9119" y="15806"/>
                  </a:cubicBezTo>
                  <a:cubicBezTo>
                    <a:pt x="8967" y="15806"/>
                    <a:pt x="9058" y="15715"/>
                    <a:pt x="9028" y="15654"/>
                  </a:cubicBezTo>
                  <a:cubicBezTo>
                    <a:pt x="8967" y="15624"/>
                    <a:pt x="8937" y="15593"/>
                    <a:pt x="8906" y="15563"/>
                  </a:cubicBezTo>
                  <a:lnTo>
                    <a:pt x="8997" y="15441"/>
                  </a:lnTo>
                  <a:lnTo>
                    <a:pt x="8997" y="15107"/>
                  </a:lnTo>
                  <a:cubicBezTo>
                    <a:pt x="8961" y="15052"/>
                    <a:pt x="8913" y="15041"/>
                    <a:pt x="8862" y="15041"/>
                  </a:cubicBezTo>
                  <a:cubicBezTo>
                    <a:pt x="8837" y="15041"/>
                    <a:pt x="8811" y="15044"/>
                    <a:pt x="8785" y="15045"/>
                  </a:cubicBezTo>
                  <a:lnTo>
                    <a:pt x="8785" y="15045"/>
                  </a:lnTo>
                  <a:cubicBezTo>
                    <a:pt x="8815" y="14985"/>
                    <a:pt x="8846" y="14924"/>
                    <a:pt x="8876" y="14864"/>
                  </a:cubicBezTo>
                  <a:lnTo>
                    <a:pt x="8663" y="14834"/>
                  </a:lnTo>
                  <a:cubicBezTo>
                    <a:pt x="8572" y="14742"/>
                    <a:pt x="8633" y="14651"/>
                    <a:pt x="8724" y="14590"/>
                  </a:cubicBezTo>
                  <a:cubicBezTo>
                    <a:pt x="8724" y="14560"/>
                    <a:pt x="8754" y="14530"/>
                    <a:pt x="8754" y="14499"/>
                  </a:cubicBezTo>
                  <a:cubicBezTo>
                    <a:pt x="8633" y="14499"/>
                    <a:pt x="8541" y="14408"/>
                    <a:pt x="8481" y="14286"/>
                  </a:cubicBezTo>
                  <a:cubicBezTo>
                    <a:pt x="8450" y="14134"/>
                    <a:pt x="8329" y="14074"/>
                    <a:pt x="8116" y="14043"/>
                  </a:cubicBezTo>
                  <a:cubicBezTo>
                    <a:pt x="8085" y="13891"/>
                    <a:pt x="8116" y="13739"/>
                    <a:pt x="8116" y="13618"/>
                  </a:cubicBezTo>
                  <a:lnTo>
                    <a:pt x="8298" y="13314"/>
                  </a:lnTo>
                  <a:lnTo>
                    <a:pt x="8481" y="13253"/>
                  </a:lnTo>
                  <a:cubicBezTo>
                    <a:pt x="8572" y="13131"/>
                    <a:pt x="8511" y="12949"/>
                    <a:pt x="8359" y="12888"/>
                  </a:cubicBezTo>
                  <a:lnTo>
                    <a:pt x="8693" y="12706"/>
                  </a:lnTo>
                  <a:lnTo>
                    <a:pt x="8481" y="12554"/>
                  </a:lnTo>
                  <a:lnTo>
                    <a:pt x="8754" y="12128"/>
                  </a:lnTo>
                  <a:cubicBezTo>
                    <a:pt x="8602" y="12037"/>
                    <a:pt x="8633" y="11946"/>
                    <a:pt x="8633" y="11824"/>
                  </a:cubicBezTo>
                  <a:cubicBezTo>
                    <a:pt x="8724" y="11733"/>
                    <a:pt x="8845" y="11672"/>
                    <a:pt x="8906" y="11520"/>
                  </a:cubicBezTo>
                  <a:cubicBezTo>
                    <a:pt x="8937" y="11399"/>
                    <a:pt x="9089" y="11368"/>
                    <a:pt x="9149" y="11247"/>
                  </a:cubicBezTo>
                  <a:lnTo>
                    <a:pt x="9028" y="11125"/>
                  </a:lnTo>
                  <a:lnTo>
                    <a:pt x="9210" y="11065"/>
                  </a:lnTo>
                  <a:close/>
                  <a:moveTo>
                    <a:pt x="33052" y="17130"/>
                  </a:moveTo>
                  <a:cubicBezTo>
                    <a:pt x="33076" y="17130"/>
                    <a:pt x="33102" y="17134"/>
                    <a:pt x="33132" y="17144"/>
                  </a:cubicBezTo>
                  <a:cubicBezTo>
                    <a:pt x="33223" y="17235"/>
                    <a:pt x="33132" y="17326"/>
                    <a:pt x="33162" y="17417"/>
                  </a:cubicBezTo>
                  <a:lnTo>
                    <a:pt x="33162" y="17448"/>
                  </a:lnTo>
                  <a:cubicBezTo>
                    <a:pt x="33109" y="17467"/>
                    <a:pt x="33065" y="17476"/>
                    <a:pt x="33027" y="17476"/>
                  </a:cubicBezTo>
                  <a:cubicBezTo>
                    <a:pt x="32891" y="17476"/>
                    <a:pt x="32838" y="17367"/>
                    <a:pt x="32767" y="17296"/>
                  </a:cubicBezTo>
                  <a:cubicBezTo>
                    <a:pt x="32869" y="17245"/>
                    <a:pt x="32928" y="17130"/>
                    <a:pt x="33052" y="17130"/>
                  </a:cubicBezTo>
                  <a:close/>
                  <a:moveTo>
                    <a:pt x="11885" y="17600"/>
                  </a:moveTo>
                  <a:cubicBezTo>
                    <a:pt x="11915" y="17600"/>
                    <a:pt x="11946" y="17600"/>
                    <a:pt x="11976" y="17630"/>
                  </a:cubicBezTo>
                  <a:lnTo>
                    <a:pt x="11915" y="17660"/>
                  </a:lnTo>
                  <a:lnTo>
                    <a:pt x="11824" y="17630"/>
                  </a:lnTo>
                  <a:cubicBezTo>
                    <a:pt x="11855" y="17630"/>
                    <a:pt x="11885" y="17600"/>
                    <a:pt x="11885" y="17600"/>
                  </a:cubicBezTo>
                  <a:close/>
                  <a:moveTo>
                    <a:pt x="20517" y="17782"/>
                  </a:moveTo>
                  <a:lnTo>
                    <a:pt x="20548" y="17873"/>
                  </a:lnTo>
                  <a:lnTo>
                    <a:pt x="20517" y="17904"/>
                  </a:lnTo>
                  <a:cubicBezTo>
                    <a:pt x="20487" y="17873"/>
                    <a:pt x="20487" y="17843"/>
                    <a:pt x="20457" y="17843"/>
                  </a:cubicBezTo>
                  <a:cubicBezTo>
                    <a:pt x="20457" y="17812"/>
                    <a:pt x="20517" y="17782"/>
                    <a:pt x="20517" y="17782"/>
                  </a:cubicBezTo>
                  <a:close/>
                  <a:moveTo>
                    <a:pt x="5395" y="18161"/>
                  </a:moveTo>
                  <a:cubicBezTo>
                    <a:pt x="5425" y="18161"/>
                    <a:pt x="5458" y="18194"/>
                    <a:pt x="5563" y="18299"/>
                  </a:cubicBezTo>
                  <a:lnTo>
                    <a:pt x="5380" y="18572"/>
                  </a:lnTo>
                  <a:cubicBezTo>
                    <a:pt x="5319" y="18451"/>
                    <a:pt x="5289" y="18299"/>
                    <a:pt x="5350" y="18177"/>
                  </a:cubicBezTo>
                  <a:cubicBezTo>
                    <a:pt x="5369" y="18168"/>
                    <a:pt x="5382" y="18161"/>
                    <a:pt x="5395" y="18161"/>
                  </a:cubicBezTo>
                  <a:close/>
                  <a:moveTo>
                    <a:pt x="32706" y="19332"/>
                  </a:moveTo>
                  <a:cubicBezTo>
                    <a:pt x="32706" y="19363"/>
                    <a:pt x="32736" y="19393"/>
                    <a:pt x="32767" y="19393"/>
                  </a:cubicBezTo>
                  <a:cubicBezTo>
                    <a:pt x="32767" y="19423"/>
                    <a:pt x="32706" y="19454"/>
                    <a:pt x="32706" y="19454"/>
                  </a:cubicBezTo>
                  <a:cubicBezTo>
                    <a:pt x="32706" y="19423"/>
                    <a:pt x="32676" y="19393"/>
                    <a:pt x="32676" y="19363"/>
                  </a:cubicBezTo>
                  <a:cubicBezTo>
                    <a:pt x="32676" y="19363"/>
                    <a:pt x="32706" y="19332"/>
                    <a:pt x="32706" y="19332"/>
                  </a:cubicBezTo>
                  <a:close/>
                  <a:moveTo>
                    <a:pt x="32554" y="19575"/>
                  </a:moveTo>
                  <a:cubicBezTo>
                    <a:pt x="32554" y="19575"/>
                    <a:pt x="32584" y="19636"/>
                    <a:pt x="32584" y="19636"/>
                  </a:cubicBezTo>
                  <a:cubicBezTo>
                    <a:pt x="32584" y="19666"/>
                    <a:pt x="32584" y="19727"/>
                    <a:pt x="32584" y="19758"/>
                  </a:cubicBezTo>
                  <a:lnTo>
                    <a:pt x="32524" y="19758"/>
                  </a:lnTo>
                  <a:cubicBezTo>
                    <a:pt x="32493" y="19727"/>
                    <a:pt x="32463" y="19666"/>
                    <a:pt x="32463" y="19636"/>
                  </a:cubicBezTo>
                  <a:cubicBezTo>
                    <a:pt x="32463" y="19606"/>
                    <a:pt x="32524" y="19575"/>
                    <a:pt x="32554" y="19575"/>
                  </a:cubicBezTo>
                  <a:close/>
                  <a:moveTo>
                    <a:pt x="3424" y="19586"/>
                  </a:moveTo>
                  <a:cubicBezTo>
                    <a:pt x="3467" y="19586"/>
                    <a:pt x="3472" y="19650"/>
                    <a:pt x="3496" y="19697"/>
                  </a:cubicBezTo>
                  <a:cubicBezTo>
                    <a:pt x="3526" y="19697"/>
                    <a:pt x="3557" y="19727"/>
                    <a:pt x="3587" y="19727"/>
                  </a:cubicBezTo>
                  <a:cubicBezTo>
                    <a:pt x="3551" y="19754"/>
                    <a:pt x="3529" y="19765"/>
                    <a:pt x="3514" y="19765"/>
                  </a:cubicBezTo>
                  <a:cubicBezTo>
                    <a:pt x="3478" y="19765"/>
                    <a:pt x="3487" y="19701"/>
                    <a:pt x="3465" y="19636"/>
                  </a:cubicBezTo>
                  <a:cubicBezTo>
                    <a:pt x="3448" y="19645"/>
                    <a:pt x="3432" y="19649"/>
                    <a:pt x="3420" y="19649"/>
                  </a:cubicBezTo>
                  <a:cubicBezTo>
                    <a:pt x="3389" y="19649"/>
                    <a:pt x="3374" y="19627"/>
                    <a:pt x="3374" y="19606"/>
                  </a:cubicBezTo>
                  <a:cubicBezTo>
                    <a:pt x="3395" y="19592"/>
                    <a:pt x="3412" y="19586"/>
                    <a:pt x="3424" y="19586"/>
                  </a:cubicBezTo>
                  <a:close/>
                  <a:moveTo>
                    <a:pt x="2493" y="19666"/>
                  </a:moveTo>
                  <a:cubicBezTo>
                    <a:pt x="2523" y="19697"/>
                    <a:pt x="2523" y="19727"/>
                    <a:pt x="2523" y="19727"/>
                  </a:cubicBezTo>
                  <a:cubicBezTo>
                    <a:pt x="2553" y="19758"/>
                    <a:pt x="2493" y="19788"/>
                    <a:pt x="2493" y="19788"/>
                  </a:cubicBezTo>
                  <a:lnTo>
                    <a:pt x="2462" y="19697"/>
                  </a:lnTo>
                  <a:lnTo>
                    <a:pt x="2493" y="19666"/>
                  </a:lnTo>
                  <a:close/>
                  <a:moveTo>
                    <a:pt x="32311" y="18572"/>
                  </a:moveTo>
                  <a:lnTo>
                    <a:pt x="32493" y="18785"/>
                  </a:lnTo>
                  <a:lnTo>
                    <a:pt x="32493" y="18967"/>
                  </a:lnTo>
                  <a:cubicBezTo>
                    <a:pt x="32402" y="19059"/>
                    <a:pt x="32250" y="19119"/>
                    <a:pt x="32098" y="19150"/>
                  </a:cubicBezTo>
                  <a:lnTo>
                    <a:pt x="32098" y="19454"/>
                  </a:lnTo>
                  <a:lnTo>
                    <a:pt x="31885" y="19788"/>
                  </a:lnTo>
                  <a:cubicBezTo>
                    <a:pt x="31794" y="19727"/>
                    <a:pt x="31855" y="19636"/>
                    <a:pt x="31825" y="19545"/>
                  </a:cubicBezTo>
                  <a:lnTo>
                    <a:pt x="31977" y="19363"/>
                  </a:lnTo>
                  <a:lnTo>
                    <a:pt x="31825" y="19150"/>
                  </a:lnTo>
                  <a:cubicBezTo>
                    <a:pt x="31916" y="18907"/>
                    <a:pt x="32098" y="18694"/>
                    <a:pt x="32311" y="18572"/>
                  </a:cubicBezTo>
                  <a:close/>
                  <a:moveTo>
                    <a:pt x="3073" y="20004"/>
                  </a:moveTo>
                  <a:cubicBezTo>
                    <a:pt x="3107" y="20004"/>
                    <a:pt x="3134" y="20020"/>
                    <a:pt x="3161" y="20062"/>
                  </a:cubicBezTo>
                  <a:cubicBezTo>
                    <a:pt x="3134" y="20103"/>
                    <a:pt x="3100" y="20119"/>
                    <a:pt x="3060" y="20119"/>
                  </a:cubicBezTo>
                  <a:cubicBezTo>
                    <a:pt x="3012" y="20119"/>
                    <a:pt x="2955" y="20095"/>
                    <a:pt x="2888" y="20062"/>
                  </a:cubicBezTo>
                  <a:lnTo>
                    <a:pt x="2918" y="20062"/>
                  </a:lnTo>
                  <a:cubicBezTo>
                    <a:pt x="2985" y="20028"/>
                    <a:pt x="3033" y="20004"/>
                    <a:pt x="3073" y="20004"/>
                  </a:cubicBezTo>
                  <a:close/>
                  <a:moveTo>
                    <a:pt x="26596" y="20548"/>
                  </a:moveTo>
                  <a:lnTo>
                    <a:pt x="26657" y="20578"/>
                  </a:lnTo>
                  <a:lnTo>
                    <a:pt x="26596" y="20639"/>
                  </a:lnTo>
                  <a:cubicBezTo>
                    <a:pt x="26566" y="20639"/>
                    <a:pt x="26566" y="20609"/>
                    <a:pt x="26566" y="20609"/>
                  </a:cubicBezTo>
                  <a:cubicBezTo>
                    <a:pt x="26566" y="20578"/>
                    <a:pt x="26566" y="20548"/>
                    <a:pt x="26596" y="20548"/>
                  </a:cubicBezTo>
                  <a:close/>
                  <a:moveTo>
                    <a:pt x="3891" y="20457"/>
                  </a:moveTo>
                  <a:lnTo>
                    <a:pt x="3891" y="20457"/>
                  </a:lnTo>
                  <a:cubicBezTo>
                    <a:pt x="4043" y="20518"/>
                    <a:pt x="3982" y="20578"/>
                    <a:pt x="3921" y="20670"/>
                  </a:cubicBezTo>
                  <a:cubicBezTo>
                    <a:pt x="3860" y="20578"/>
                    <a:pt x="3860" y="20518"/>
                    <a:pt x="3891" y="20457"/>
                  </a:cubicBezTo>
                  <a:close/>
                  <a:moveTo>
                    <a:pt x="2705" y="20670"/>
                  </a:moveTo>
                  <a:cubicBezTo>
                    <a:pt x="2736" y="20670"/>
                    <a:pt x="2766" y="20700"/>
                    <a:pt x="2797" y="20700"/>
                  </a:cubicBezTo>
                  <a:lnTo>
                    <a:pt x="2766" y="20730"/>
                  </a:lnTo>
                  <a:lnTo>
                    <a:pt x="2675" y="20700"/>
                  </a:lnTo>
                  <a:lnTo>
                    <a:pt x="2705" y="20670"/>
                  </a:lnTo>
                  <a:close/>
                  <a:moveTo>
                    <a:pt x="26384" y="20670"/>
                  </a:moveTo>
                  <a:cubicBezTo>
                    <a:pt x="26384" y="20730"/>
                    <a:pt x="26384" y="20761"/>
                    <a:pt x="26384" y="20822"/>
                  </a:cubicBezTo>
                  <a:cubicBezTo>
                    <a:pt x="26384" y="20822"/>
                    <a:pt x="26323" y="20852"/>
                    <a:pt x="26323" y="20852"/>
                  </a:cubicBezTo>
                  <a:cubicBezTo>
                    <a:pt x="26293" y="20852"/>
                    <a:pt x="26262" y="20822"/>
                    <a:pt x="26262" y="20822"/>
                  </a:cubicBezTo>
                  <a:cubicBezTo>
                    <a:pt x="26262" y="20761"/>
                    <a:pt x="26262" y="20730"/>
                    <a:pt x="26262" y="20670"/>
                  </a:cubicBezTo>
                  <a:close/>
                  <a:moveTo>
                    <a:pt x="2189" y="20882"/>
                  </a:moveTo>
                  <a:cubicBezTo>
                    <a:pt x="2280" y="20973"/>
                    <a:pt x="2280" y="21034"/>
                    <a:pt x="2189" y="21095"/>
                  </a:cubicBezTo>
                  <a:cubicBezTo>
                    <a:pt x="2067" y="21034"/>
                    <a:pt x="2098" y="20973"/>
                    <a:pt x="2189" y="20882"/>
                  </a:cubicBezTo>
                  <a:close/>
                  <a:moveTo>
                    <a:pt x="14500" y="21105"/>
                  </a:moveTo>
                  <a:cubicBezTo>
                    <a:pt x="14625" y="21105"/>
                    <a:pt x="14699" y="21227"/>
                    <a:pt x="14848" y="21227"/>
                  </a:cubicBezTo>
                  <a:cubicBezTo>
                    <a:pt x="14872" y="21227"/>
                    <a:pt x="14897" y="21224"/>
                    <a:pt x="14925" y="21217"/>
                  </a:cubicBezTo>
                  <a:lnTo>
                    <a:pt x="14925" y="21217"/>
                  </a:lnTo>
                  <a:lnTo>
                    <a:pt x="14681" y="21429"/>
                  </a:lnTo>
                  <a:lnTo>
                    <a:pt x="14347" y="21156"/>
                  </a:lnTo>
                  <a:cubicBezTo>
                    <a:pt x="14347" y="21156"/>
                    <a:pt x="14347" y="21125"/>
                    <a:pt x="14408" y="21125"/>
                  </a:cubicBezTo>
                  <a:cubicBezTo>
                    <a:pt x="14442" y="21111"/>
                    <a:pt x="14472" y="21105"/>
                    <a:pt x="14500" y="21105"/>
                  </a:cubicBezTo>
                  <a:close/>
                  <a:moveTo>
                    <a:pt x="15299" y="21357"/>
                  </a:moveTo>
                  <a:cubicBezTo>
                    <a:pt x="15346" y="21357"/>
                    <a:pt x="15413" y="21369"/>
                    <a:pt x="15528" y="21392"/>
                  </a:cubicBezTo>
                  <a:lnTo>
                    <a:pt x="15528" y="21392"/>
                  </a:lnTo>
                  <a:cubicBezTo>
                    <a:pt x="15459" y="21432"/>
                    <a:pt x="15383" y="21448"/>
                    <a:pt x="15303" y="21448"/>
                  </a:cubicBezTo>
                  <a:cubicBezTo>
                    <a:pt x="15249" y="21448"/>
                    <a:pt x="15193" y="21441"/>
                    <a:pt x="15137" y="21429"/>
                  </a:cubicBezTo>
                  <a:cubicBezTo>
                    <a:pt x="15204" y="21379"/>
                    <a:pt x="15234" y="21357"/>
                    <a:pt x="15299" y="21357"/>
                  </a:cubicBezTo>
                  <a:close/>
                  <a:moveTo>
                    <a:pt x="18970" y="21433"/>
                  </a:moveTo>
                  <a:cubicBezTo>
                    <a:pt x="19003" y="21433"/>
                    <a:pt x="19031" y="21449"/>
                    <a:pt x="19058" y="21490"/>
                  </a:cubicBezTo>
                  <a:cubicBezTo>
                    <a:pt x="19031" y="21531"/>
                    <a:pt x="19003" y="21548"/>
                    <a:pt x="18970" y="21548"/>
                  </a:cubicBezTo>
                  <a:cubicBezTo>
                    <a:pt x="18930" y="21548"/>
                    <a:pt x="18882" y="21524"/>
                    <a:pt x="18815" y="21490"/>
                  </a:cubicBezTo>
                  <a:cubicBezTo>
                    <a:pt x="18882" y="21457"/>
                    <a:pt x="18930" y="21433"/>
                    <a:pt x="18970" y="21433"/>
                  </a:cubicBezTo>
                  <a:close/>
                  <a:moveTo>
                    <a:pt x="16535" y="21429"/>
                  </a:moveTo>
                  <a:lnTo>
                    <a:pt x="16718" y="21733"/>
                  </a:lnTo>
                  <a:cubicBezTo>
                    <a:pt x="16687" y="21733"/>
                    <a:pt x="16687" y="21764"/>
                    <a:pt x="16657" y="21764"/>
                  </a:cubicBezTo>
                  <a:lnTo>
                    <a:pt x="16019" y="21764"/>
                  </a:lnTo>
                  <a:lnTo>
                    <a:pt x="15867" y="21673"/>
                  </a:lnTo>
                  <a:cubicBezTo>
                    <a:pt x="15845" y="21658"/>
                    <a:pt x="15820" y="21654"/>
                    <a:pt x="15793" y="21654"/>
                  </a:cubicBezTo>
                  <a:cubicBezTo>
                    <a:pt x="15756" y="21654"/>
                    <a:pt x="15716" y="21662"/>
                    <a:pt x="15677" y="21662"/>
                  </a:cubicBezTo>
                  <a:cubicBezTo>
                    <a:pt x="15624" y="21662"/>
                    <a:pt x="15572" y="21648"/>
                    <a:pt x="15532" y="21581"/>
                  </a:cubicBezTo>
                  <a:cubicBezTo>
                    <a:pt x="15563" y="21581"/>
                    <a:pt x="15593" y="21551"/>
                    <a:pt x="15593" y="21551"/>
                  </a:cubicBezTo>
                  <a:lnTo>
                    <a:pt x="16384" y="21551"/>
                  </a:lnTo>
                  <a:lnTo>
                    <a:pt x="16535" y="21429"/>
                  </a:lnTo>
                  <a:close/>
                  <a:moveTo>
                    <a:pt x="17086" y="21635"/>
                  </a:moveTo>
                  <a:cubicBezTo>
                    <a:pt x="17136" y="21635"/>
                    <a:pt x="17189" y="21657"/>
                    <a:pt x="17235" y="21703"/>
                  </a:cubicBezTo>
                  <a:lnTo>
                    <a:pt x="17235" y="21733"/>
                  </a:lnTo>
                  <a:cubicBezTo>
                    <a:pt x="17207" y="21761"/>
                    <a:pt x="17162" y="21776"/>
                    <a:pt x="17114" y="21776"/>
                  </a:cubicBezTo>
                  <a:cubicBezTo>
                    <a:pt x="17056" y="21776"/>
                    <a:pt x="16995" y="21753"/>
                    <a:pt x="16961" y="21703"/>
                  </a:cubicBezTo>
                  <a:cubicBezTo>
                    <a:pt x="16991" y="21657"/>
                    <a:pt x="17037" y="21635"/>
                    <a:pt x="17086" y="21635"/>
                  </a:cubicBezTo>
                  <a:close/>
                  <a:moveTo>
                    <a:pt x="17873" y="21551"/>
                  </a:moveTo>
                  <a:lnTo>
                    <a:pt x="17903" y="21733"/>
                  </a:lnTo>
                  <a:cubicBezTo>
                    <a:pt x="17843" y="21764"/>
                    <a:pt x="17774" y="21779"/>
                    <a:pt x="17710" y="21779"/>
                  </a:cubicBezTo>
                  <a:cubicBezTo>
                    <a:pt x="17645" y="21779"/>
                    <a:pt x="17584" y="21764"/>
                    <a:pt x="17539" y="21733"/>
                  </a:cubicBezTo>
                  <a:cubicBezTo>
                    <a:pt x="17539" y="21612"/>
                    <a:pt x="17660" y="21673"/>
                    <a:pt x="17782" y="21612"/>
                  </a:cubicBezTo>
                  <a:lnTo>
                    <a:pt x="17873" y="21551"/>
                  </a:lnTo>
                  <a:close/>
                  <a:moveTo>
                    <a:pt x="8693" y="21977"/>
                  </a:moveTo>
                  <a:cubicBezTo>
                    <a:pt x="8724" y="21977"/>
                    <a:pt x="8754" y="22007"/>
                    <a:pt x="8754" y="22007"/>
                  </a:cubicBezTo>
                  <a:cubicBezTo>
                    <a:pt x="8724" y="22037"/>
                    <a:pt x="8724" y="22068"/>
                    <a:pt x="8693" y="22068"/>
                  </a:cubicBezTo>
                  <a:lnTo>
                    <a:pt x="8663" y="22037"/>
                  </a:lnTo>
                  <a:lnTo>
                    <a:pt x="8693" y="21977"/>
                  </a:lnTo>
                  <a:close/>
                  <a:moveTo>
                    <a:pt x="11429" y="21581"/>
                  </a:moveTo>
                  <a:cubicBezTo>
                    <a:pt x="11459" y="21642"/>
                    <a:pt x="11399" y="21733"/>
                    <a:pt x="11429" y="21825"/>
                  </a:cubicBezTo>
                  <a:cubicBezTo>
                    <a:pt x="11368" y="21916"/>
                    <a:pt x="11155" y="21825"/>
                    <a:pt x="11155" y="21977"/>
                  </a:cubicBezTo>
                  <a:cubicBezTo>
                    <a:pt x="11175" y="21981"/>
                    <a:pt x="11195" y="21983"/>
                    <a:pt x="11216" y="21983"/>
                  </a:cubicBezTo>
                  <a:cubicBezTo>
                    <a:pt x="11268" y="21983"/>
                    <a:pt x="11323" y="21972"/>
                    <a:pt x="11375" y="21972"/>
                  </a:cubicBezTo>
                  <a:cubicBezTo>
                    <a:pt x="11430" y="21972"/>
                    <a:pt x="11481" y="21985"/>
                    <a:pt x="11520" y="22037"/>
                  </a:cubicBezTo>
                  <a:cubicBezTo>
                    <a:pt x="11484" y="22092"/>
                    <a:pt x="11425" y="22103"/>
                    <a:pt x="11365" y="22103"/>
                  </a:cubicBezTo>
                  <a:cubicBezTo>
                    <a:pt x="11324" y="22103"/>
                    <a:pt x="11283" y="22098"/>
                    <a:pt x="11247" y="22098"/>
                  </a:cubicBezTo>
                  <a:cubicBezTo>
                    <a:pt x="11186" y="22098"/>
                    <a:pt x="11155" y="22037"/>
                    <a:pt x="11095" y="21977"/>
                  </a:cubicBezTo>
                  <a:lnTo>
                    <a:pt x="10943" y="21977"/>
                  </a:lnTo>
                  <a:lnTo>
                    <a:pt x="11429" y="21581"/>
                  </a:lnTo>
                  <a:close/>
                  <a:moveTo>
                    <a:pt x="7402" y="22013"/>
                  </a:moveTo>
                  <a:cubicBezTo>
                    <a:pt x="7447" y="22013"/>
                    <a:pt x="7447" y="22063"/>
                    <a:pt x="7447" y="22129"/>
                  </a:cubicBezTo>
                  <a:cubicBezTo>
                    <a:pt x="7508" y="22129"/>
                    <a:pt x="7538" y="22129"/>
                    <a:pt x="7569" y="22159"/>
                  </a:cubicBezTo>
                  <a:cubicBezTo>
                    <a:pt x="7533" y="22186"/>
                    <a:pt x="7508" y="22197"/>
                    <a:pt x="7489" y="22197"/>
                  </a:cubicBezTo>
                  <a:cubicBezTo>
                    <a:pt x="7445" y="22197"/>
                    <a:pt x="7438" y="22132"/>
                    <a:pt x="7417" y="22068"/>
                  </a:cubicBezTo>
                  <a:cubicBezTo>
                    <a:pt x="7408" y="22077"/>
                    <a:pt x="7399" y="22080"/>
                    <a:pt x="7390" y="22080"/>
                  </a:cubicBezTo>
                  <a:cubicBezTo>
                    <a:pt x="7369" y="22080"/>
                    <a:pt x="7347" y="22059"/>
                    <a:pt x="7326" y="22037"/>
                  </a:cubicBezTo>
                  <a:cubicBezTo>
                    <a:pt x="7360" y="22020"/>
                    <a:pt x="7384" y="22013"/>
                    <a:pt x="7402" y="22013"/>
                  </a:cubicBezTo>
                  <a:close/>
                  <a:moveTo>
                    <a:pt x="2979" y="22311"/>
                  </a:moveTo>
                  <a:lnTo>
                    <a:pt x="3070" y="22341"/>
                  </a:lnTo>
                  <a:cubicBezTo>
                    <a:pt x="3040" y="22372"/>
                    <a:pt x="3009" y="22402"/>
                    <a:pt x="3009" y="22402"/>
                  </a:cubicBezTo>
                  <a:cubicBezTo>
                    <a:pt x="2979" y="22372"/>
                    <a:pt x="2949" y="22372"/>
                    <a:pt x="2918" y="22341"/>
                  </a:cubicBezTo>
                  <a:lnTo>
                    <a:pt x="2979" y="22311"/>
                  </a:lnTo>
                  <a:close/>
                  <a:moveTo>
                    <a:pt x="5228" y="22645"/>
                  </a:moveTo>
                  <a:cubicBezTo>
                    <a:pt x="5259" y="22645"/>
                    <a:pt x="5289" y="22676"/>
                    <a:pt x="5319" y="22676"/>
                  </a:cubicBezTo>
                  <a:lnTo>
                    <a:pt x="5259" y="22736"/>
                  </a:lnTo>
                  <a:lnTo>
                    <a:pt x="5168" y="22676"/>
                  </a:lnTo>
                  <a:cubicBezTo>
                    <a:pt x="5198" y="22676"/>
                    <a:pt x="5228" y="22645"/>
                    <a:pt x="5228" y="22645"/>
                  </a:cubicBezTo>
                  <a:close/>
                  <a:moveTo>
                    <a:pt x="26293" y="21004"/>
                  </a:moveTo>
                  <a:lnTo>
                    <a:pt x="26505" y="21156"/>
                  </a:lnTo>
                  <a:lnTo>
                    <a:pt x="26384" y="21277"/>
                  </a:lnTo>
                  <a:lnTo>
                    <a:pt x="26505" y="21369"/>
                  </a:lnTo>
                  <a:lnTo>
                    <a:pt x="26323" y="21521"/>
                  </a:lnTo>
                  <a:cubicBezTo>
                    <a:pt x="26259" y="21521"/>
                    <a:pt x="26209" y="21430"/>
                    <a:pt x="26122" y="21430"/>
                  </a:cubicBezTo>
                  <a:cubicBezTo>
                    <a:pt x="26085" y="21430"/>
                    <a:pt x="26042" y="21446"/>
                    <a:pt x="25989" y="21490"/>
                  </a:cubicBezTo>
                  <a:lnTo>
                    <a:pt x="25958" y="21825"/>
                  </a:lnTo>
                  <a:lnTo>
                    <a:pt x="25715" y="22037"/>
                  </a:lnTo>
                  <a:lnTo>
                    <a:pt x="25715" y="22432"/>
                  </a:lnTo>
                  <a:lnTo>
                    <a:pt x="25381" y="22432"/>
                  </a:lnTo>
                  <a:cubicBezTo>
                    <a:pt x="25259" y="22493"/>
                    <a:pt x="25168" y="22615"/>
                    <a:pt x="25137" y="22736"/>
                  </a:cubicBezTo>
                  <a:lnTo>
                    <a:pt x="24712" y="22736"/>
                  </a:lnTo>
                  <a:cubicBezTo>
                    <a:pt x="24651" y="22706"/>
                    <a:pt x="24651" y="22676"/>
                    <a:pt x="24712" y="22645"/>
                  </a:cubicBezTo>
                  <a:cubicBezTo>
                    <a:pt x="24834" y="22584"/>
                    <a:pt x="24834" y="22432"/>
                    <a:pt x="24894" y="22372"/>
                  </a:cubicBezTo>
                  <a:cubicBezTo>
                    <a:pt x="24986" y="22311"/>
                    <a:pt x="24955" y="22189"/>
                    <a:pt x="24986" y="22068"/>
                  </a:cubicBezTo>
                  <a:lnTo>
                    <a:pt x="25137" y="22189"/>
                  </a:lnTo>
                  <a:lnTo>
                    <a:pt x="25320" y="22037"/>
                  </a:lnTo>
                  <a:lnTo>
                    <a:pt x="25198" y="21916"/>
                  </a:lnTo>
                  <a:cubicBezTo>
                    <a:pt x="25350" y="21764"/>
                    <a:pt x="25593" y="21703"/>
                    <a:pt x="25593" y="21460"/>
                  </a:cubicBezTo>
                  <a:cubicBezTo>
                    <a:pt x="25624" y="21399"/>
                    <a:pt x="25685" y="21369"/>
                    <a:pt x="25745" y="21369"/>
                  </a:cubicBezTo>
                  <a:cubicBezTo>
                    <a:pt x="25989" y="21308"/>
                    <a:pt x="26110" y="21125"/>
                    <a:pt x="26293" y="21004"/>
                  </a:cubicBezTo>
                  <a:close/>
                  <a:moveTo>
                    <a:pt x="12554" y="22220"/>
                  </a:moveTo>
                  <a:lnTo>
                    <a:pt x="12554" y="22220"/>
                  </a:lnTo>
                  <a:cubicBezTo>
                    <a:pt x="12614" y="22341"/>
                    <a:pt x="12614" y="22341"/>
                    <a:pt x="12462" y="22432"/>
                  </a:cubicBezTo>
                  <a:cubicBezTo>
                    <a:pt x="12432" y="22554"/>
                    <a:pt x="12766" y="22584"/>
                    <a:pt x="12523" y="22767"/>
                  </a:cubicBezTo>
                  <a:lnTo>
                    <a:pt x="12341" y="22524"/>
                  </a:lnTo>
                  <a:lnTo>
                    <a:pt x="11976" y="22524"/>
                  </a:lnTo>
                  <a:lnTo>
                    <a:pt x="11915" y="22341"/>
                  </a:lnTo>
                  <a:lnTo>
                    <a:pt x="12128" y="22311"/>
                  </a:lnTo>
                  <a:lnTo>
                    <a:pt x="12280" y="22432"/>
                  </a:lnTo>
                  <a:lnTo>
                    <a:pt x="12462" y="22432"/>
                  </a:lnTo>
                  <a:cubicBezTo>
                    <a:pt x="12493" y="22341"/>
                    <a:pt x="12402" y="22250"/>
                    <a:pt x="12554" y="22220"/>
                  </a:cubicBezTo>
                  <a:close/>
                  <a:moveTo>
                    <a:pt x="15077" y="22645"/>
                  </a:moveTo>
                  <a:lnTo>
                    <a:pt x="15077" y="22736"/>
                  </a:lnTo>
                  <a:lnTo>
                    <a:pt x="15107" y="22736"/>
                  </a:lnTo>
                  <a:cubicBezTo>
                    <a:pt x="15046" y="22736"/>
                    <a:pt x="14985" y="22767"/>
                    <a:pt x="14925" y="22767"/>
                  </a:cubicBezTo>
                  <a:cubicBezTo>
                    <a:pt x="14894" y="22767"/>
                    <a:pt x="14864" y="22706"/>
                    <a:pt x="14864" y="22676"/>
                  </a:cubicBezTo>
                  <a:cubicBezTo>
                    <a:pt x="14864" y="22676"/>
                    <a:pt x="14864" y="22645"/>
                    <a:pt x="14925" y="22645"/>
                  </a:cubicBezTo>
                  <a:close/>
                  <a:moveTo>
                    <a:pt x="7113" y="22767"/>
                  </a:moveTo>
                  <a:cubicBezTo>
                    <a:pt x="7113" y="22767"/>
                    <a:pt x="7174" y="22797"/>
                    <a:pt x="7174" y="22797"/>
                  </a:cubicBezTo>
                  <a:cubicBezTo>
                    <a:pt x="7143" y="22828"/>
                    <a:pt x="7113" y="22828"/>
                    <a:pt x="7082" y="22828"/>
                  </a:cubicBezTo>
                  <a:cubicBezTo>
                    <a:pt x="7052" y="22828"/>
                    <a:pt x="7022" y="22797"/>
                    <a:pt x="7022" y="22797"/>
                  </a:cubicBezTo>
                  <a:cubicBezTo>
                    <a:pt x="7052" y="22767"/>
                    <a:pt x="7082" y="22767"/>
                    <a:pt x="7113" y="22767"/>
                  </a:cubicBezTo>
                  <a:close/>
                  <a:moveTo>
                    <a:pt x="24894" y="22888"/>
                  </a:moveTo>
                  <a:lnTo>
                    <a:pt x="24894" y="22949"/>
                  </a:lnTo>
                  <a:lnTo>
                    <a:pt x="24925" y="22949"/>
                  </a:lnTo>
                  <a:cubicBezTo>
                    <a:pt x="24864" y="22980"/>
                    <a:pt x="24803" y="22980"/>
                    <a:pt x="24742" y="22980"/>
                  </a:cubicBezTo>
                  <a:cubicBezTo>
                    <a:pt x="24712" y="22980"/>
                    <a:pt x="24682" y="22919"/>
                    <a:pt x="24682" y="22919"/>
                  </a:cubicBezTo>
                  <a:cubicBezTo>
                    <a:pt x="24682" y="22888"/>
                    <a:pt x="24712" y="22888"/>
                    <a:pt x="24712" y="22888"/>
                  </a:cubicBezTo>
                  <a:close/>
                  <a:moveTo>
                    <a:pt x="3526" y="22980"/>
                  </a:moveTo>
                  <a:cubicBezTo>
                    <a:pt x="3557" y="22980"/>
                    <a:pt x="3587" y="23010"/>
                    <a:pt x="3587" y="23010"/>
                  </a:cubicBezTo>
                  <a:lnTo>
                    <a:pt x="3496" y="23040"/>
                  </a:lnTo>
                  <a:lnTo>
                    <a:pt x="3435" y="23010"/>
                  </a:lnTo>
                  <a:cubicBezTo>
                    <a:pt x="3465" y="23010"/>
                    <a:pt x="3496" y="22980"/>
                    <a:pt x="3526" y="22980"/>
                  </a:cubicBezTo>
                  <a:close/>
                  <a:moveTo>
                    <a:pt x="6961" y="22949"/>
                  </a:moveTo>
                  <a:lnTo>
                    <a:pt x="6961" y="22980"/>
                  </a:lnTo>
                  <a:cubicBezTo>
                    <a:pt x="6991" y="22980"/>
                    <a:pt x="6991" y="23010"/>
                    <a:pt x="6991" y="23040"/>
                  </a:cubicBezTo>
                  <a:cubicBezTo>
                    <a:pt x="6991" y="23040"/>
                    <a:pt x="6961" y="23071"/>
                    <a:pt x="6961" y="23071"/>
                  </a:cubicBezTo>
                  <a:cubicBezTo>
                    <a:pt x="6930" y="23040"/>
                    <a:pt x="6930" y="23010"/>
                    <a:pt x="6930" y="23010"/>
                  </a:cubicBezTo>
                  <a:cubicBezTo>
                    <a:pt x="6930" y="22980"/>
                    <a:pt x="6961" y="22949"/>
                    <a:pt x="6961" y="22949"/>
                  </a:cubicBezTo>
                  <a:close/>
                  <a:moveTo>
                    <a:pt x="16384" y="22949"/>
                  </a:moveTo>
                  <a:lnTo>
                    <a:pt x="16414" y="23040"/>
                  </a:lnTo>
                  <a:lnTo>
                    <a:pt x="16384" y="23071"/>
                  </a:lnTo>
                  <a:cubicBezTo>
                    <a:pt x="16353" y="23040"/>
                    <a:pt x="16353" y="23010"/>
                    <a:pt x="16323" y="23010"/>
                  </a:cubicBezTo>
                  <a:cubicBezTo>
                    <a:pt x="16323" y="22980"/>
                    <a:pt x="16384" y="22949"/>
                    <a:pt x="16384" y="22949"/>
                  </a:cubicBezTo>
                  <a:close/>
                  <a:moveTo>
                    <a:pt x="24317" y="23101"/>
                  </a:moveTo>
                  <a:lnTo>
                    <a:pt x="24408" y="23132"/>
                  </a:lnTo>
                  <a:lnTo>
                    <a:pt x="24347" y="23162"/>
                  </a:lnTo>
                  <a:lnTo>
                    <a:pt x="24256" y="23132"/>
                  </a:lnTo>
                  <a:cubicBezTo>
                    <a:pt x="24286" y="23101"/>
                    <a:pt x="24317" y="23101"/>
                    <a:pt x="24317" y="23101"/>
                  </a:cubicBezTo>
                  <a:close/>
                  <a:moveTo>
                    <a:pt x="5350" y="22858"/>
                  </a:moveTo>
                  <a:cubicBezTo>
                    <a:pt x="5471" y="22888"/>
                    <a:pt x="5502" y="22980"/>
                    <a:pt x="5593" y="23010"/>
                  </a:cubicBezTo>
                  <a:cubicBezTo>
                    <a:pt x="5684" y="23071"/>
                    <a:pt x="5775" y="23101"/>
                    <a:pt x="5867" y="23132"/>
                  </a:cubicBezTo>
                  <a:lnTo>
                    <a:pt x="5867" y="23284"/>
                  </a:lnTo>
                  <a:lnTo>
                    <a:pt x="5502" y="23284"/>
                  </a:lnTo>
                  <a:cubicBezTo>
                    <a:pt x="5502" y="23223"/>
                    <a:pt x="5502" y="23192"/>
                    <a:pt x="5471" y="23132"/>
                  </a:cubicBezTo>
                  <a:cubicBezTo>
                    <a:pt x="5441" y="23101"/>
                    <a:pt x="5380" y="23040"/>
                    <a:pt x="5350" y="23010"/>
                  </a:cubicBezTo>
                  <a:cubicBezTo>
                    <a:pt x="5319" y="22980"/>
                    <a:pt x="5350" y="22919"/>
                    <a:pt x="5350" y="22858"/>
                  </a:cubicBezTo>
                  <a:close/>
                  <a:moveTo>
                    <a:pt x="6019" y="23192"/>
                  </a:moveTo>
                  <a:lnTo>
                    <a:pt x="6079" y="23223"/>
                  </a:lnTo>
                  <a:lnTo>
                    <a:pt x="6019" y="23284"/>
                  </a:lnTo>
                  <a:cubicBezTo>
                    <a:pt x="6019" y="23284"/>
                    <a:pt x="5988" y="23253"/>
                    <a:pt x="5988" y="23253"/>
                  </a:cubicBezTo>
                  <a:cubicBezTo>
                    <a:pt x="5988" y="23223"/>
                    <a:pt x="6019" y="23192"/>
                    <a:pt x="6019" y="23192"/>
                  </a:cubicBezTo>
                  <a:close/>
                  <a:moveTo>
                    <a:pt x="7569" y="23314"/>
                  </a:moveTo>
                  <a:cubicBezTo>
                    <a:pt x="7599" y="23344"/>
                    <a:pt x="7660" y="23344"/>
                    <a:pt x="7660" y="23344"/>
                  </a:cubicBezTo>
                  <a:cubicBezTo>
                    <a:pt x="7751" y="23436"/>
                    <a:pt x="7903" y="23405"/>
                    <a:pt x="7994" y="23496"/>
                  </a:cubicBezTo>
                  <a:cubicBezTo>
                    <a:pt x="8055" y="23587"/>
                    <a:pt x="8146" y="23648"/>
                    <a:pt x="8237" y="23709"/>
                  </a:cubicBezTo>
                  <a:cubicBezTo>
                    <a:pt x="8329" y="23739"/>
                    <a:pt x="8359" y="23861"/>
                    <a:pt x="8481" y="23891"/>
                  </a:cubicBezTo>
                  <a:lnTo>
                    <a:pt x="8481" y="24043"/>
                  </a:lnTo>
                  <a:cubicBezTo>
                    <a:pt x="8329" y="24043"/>
                    <a:pt x="8298" y="23952"/>
                    <a:pt x="8237" y="23922"/>
                  </a:cubicBezTo>
                  <a:lnTo>
                    <a:pt x="8237" y="23739"/>
                  </a:lnTo>
                  <a:cubicBezTo>
                    <a:pt x="8116" y="23770"/>
                    <a:pt x="8025" y="23800"/>
                    <a:pt x="7934" y="23861"/>
                  </a:cubicBezTo>
                  <a:lnTo>
                    <a:pt x="7751" y="23739"/>
                  </a:lnTo>
                  <a:lnTo>
                    <a:pt x="7599" y="23861"/>
                  </a:lnTo>
                  <a:lnTo>
                    <a:pt x="7478" y="23861"/>
                  </a:lnTo>
                  <a:cubicBezTo>
                    <a:pt x="7386" y="23770"/>
                    <a:pt x="7386" y="23739"/>
                    <a:pt x="7538" y="23587"/>
                  </a:cubicBezTo>
                  <a:cubicBezTo>
                    <a:pt x="7569" y="23496"/>
                    <a:pt x="7569" y="23405"/>
                    <a:pt x="7569" y="23314"/>
                  </a:cubicBezTo>
                  <a:close/>
                  <a:moveTo>
                    <a:pt x="6687" y="23770"/>
                  </a:moveTo>
                  <a:lnTo>
                    <a:pt x="6687" y="23770"/>
                  </a:lnTo>
                  <a:cubicBezTo>
                    <a:pt x="6778" y="23861"/>
                    <a:pt x="6778" y="23861"/>
                    <a:pt x="6718" y="24135"/>
                  </a:cubicBezTo>
                  <a:lnTo>
                    <a:pt x="6718" y="24104"/>
                  </a:lnTo>
                  <a:cubicBezTo>
                    <a:pt x="6627" y="23952"/>
                    <a:pt x="6627" y="23861"/>
                    <a:pt x="6687" y="23770"/>
                  </a:cubicBezTo>
                  <a:close/>
                  <a:moveTo>
                    <a:pt x="6384" y="23985"/>
                  </a:moveTo>
                  <a:cubicBezTo>
                    <a:pt x="6418" y="23985"/>
                    <a:pt x="6458" y="23993"/>
                    <a:pt x="6505" y="24013"/>
                  </a:cubicBezTo>
                  <a:lnTo>
                    <a:pt x="6505" y="24135"/>
                  </a:lnTo>
                  <a:lnTo>
                    <a:pt x="6171" y="24287"/>
                  </a:lnTo>
                  <a:lnTo>
                    <a:pt x="6140" y="24135"/>
                  </a:lnTo>
                  <a:cubicBezTo>
                    <a:pt x="6211" y="24087"/>
                    <a:pt x="6264" y="23985"/>
                    <a:pt x="6384" y="23985"/>
                  </a:cubicBezTo>
                  <a:close/>
                  <a:moveTo>
                    <a:pt x="24590" y="21338"/>
                  </a:moveTo>
                  <a:lnTo>
                    <a:pt x="24955" y="21490"/>
                  </a:lnTo>
                  <a:cubicBezTo>
                    <a:pt x="24864" y="21581"/>
                    <a:pt x="24712" y="21673"/>
                    <a:pt x="24560" y="21673"/>
                  </a:cubicBezTo>
                  <a:cubicBezTo>
                    <a:pt x="24590" y="21794"/>
                    <a:pt x="24742" y="21825"/>
                    <a:pt x="24773" y="21916"/>
                  </a:cubicBezTo>
                  <a:cubicBezTo>
                    <a:pt x="24469" y="22068"/>
                    <a:pt x="24469" y="22068"/>
                    <a:pt x="24378" y="22311"/>
                  </a:cubicBezTo>
                  <a:lnTo>
                    <a:pt x="24104" y="22311"/>
                  </a:lnTo>
                  <a:lnTo>
                    <a:pt x="23891" y="22463"/>
                  </a:lnTo>
                  <a:cubicBezTo>
                    <a:pt x="23861" y="22584"/>
                    <a:pt x="23891" y="22736"/>
                    <a:pt x="23982" y="22828"/>
                  </a:cubicBezTo>
                  <a:cubicBezTo>
                    <a:pt x="23937" y="22858"/>
                    <a:pt x="23884" y="22858"/>
                    <a:pt x="23823" y="22858"/>
                  </a:cubicBezTo>
                  <a:cubicBezTo>
                    <a:pt x="23762" y="22858"/>
                    <a:pt x="23694" y="22858"/>
                    <a:pt x="23618" y="22888"/>
                  </a:cubicBezTo>
                  <a:lnTo>
                    <a:pt x="23527" y="22980"/>
                  </a:lnTo>
                  <a:lnTo>
                    <a:pt x="23435" y="22888"/>
                  </a:lnTo>
                  <a:cubicBezTo>
                    <a:pt x="23405" y="22888"/>
                    <a:pt x="23344" y="22919"/>
                    <a:pt x="23344" y="22919"/>
                  </a:cubicBezTo>
                  <a:cubicBezTo>
                    <a:pt x="23344" y="22980"/>
                    <a:pt x="23314" y="23071"/>
                    <a:pt x="23253" y="23101"/>
                  </a:cubicBezTo>
                  <a:cubicBezTo>
                    <a:pt x="23101" y="23162"/>
                    <a:pt x="23101" y="23314"/>
                    <a:pt x="23010" y="23405"/>
                  </a:cubicBezTo>
                  <a:lnTo>
                    <a:pt x="22888" y="23405"/>
                  </a:lnTo>
                  <a:lnTo>
                    <a:pt x="22736" y="23618"/>
                  </a:lnTo>
                  <a:lnTo>
                    <a:pt x="22554" y="23618"/>
                  </a:lnTo>
                  <a:cubicBezTo>
                    <a:pt x="22523" y="23648"/>
                    <a:pt x="22493" y="23679"/>
                    <a:pt x="22463" y="23709"/>
                  </a:cubicBezTo>
                  <a:cubicBezTo>
                    <a:pt x="22371" y="23618"/>
                    <a:pt x="22493" y="23618"/>
                    <a:pt x="22584" y="23587"/>
                  </a:cubicBezTo>
                  <a:cubicBezTo>
                    <a:pt x="22554" y="23587"/>
                    <a:pt x="22523" y="23557"/>
                    <a:pt x="22493" y="23527"/>
                  </a:cubicBezTo>
                  <a:lnTo>
                    <a:pt x="22037" y="23527"/>
                  </a:lnTo>
                  <a:lnTo>
                    <a:pt x="22007" y="23679"/>
                  </a:lnTo>
                  <a:cubicBezTo>
                    <a:pt x="21961" y="23724"/>
                    <a:pt x="21916" y="23732"/>
                    <a:pt x="21855" y="23732"/>
                  </a:cubicBezTo>
                  <a:cubicBezTo>
                    <a:pt x="21824" y="23732"/>
                    <a:pt x="21790" y="23730"/>
                    <a:pt x="21750" y="23730"/>
                  </a:cubicBezTo>
                  <a:cubicBezTo>
                    <a:pt x="21710" y="23730"/>
                    <a:pt x="21665" y="23732"/>
                    <a:pt x="21612" y="23739"/>
                  </a:cubicBezTo>
                  <a:lnTo>
                    <a:pt x="21308" y="24104"/>
                  </a:lnTo>
                  <a:lnTo>
                    <a:pt x="21186" y="23831"/>
                  </a:lnTo>
                  <a:lnTo>
                    <a:pt x="20882" y="23831"/>
                  </a:lnTo>
                  <a:lnTo>
                    <a:pt x="20791" y="24043"/>
                  </a:lnTo>
                  <a:lnTo>
                    <a:pt x="20639" y="23952"/>
                  </a:lnTo>
                  <a:lnTo>
                    <a:pt x="20365" y="24165"/>
                  </a:lnTo>
                  <a:lnTo>
                    <a:pt x="19970" y="24165"/>
                  </a:lnTo>
                  <a:lnTo>
                    <a:pt x="19879" y="24256"/>
                  </a:lnTo>
                  <a:cubicBezTo>
                    <a:pt x="19849" y="24256"/>
                    <a:pt x="19788" y="24256"/>
                    <a:pt x="19757" y="24287"/>
                  </a:cubicBezTo>
                  <a:lnTo>
                    <a:pt x="17599" y="24287"/>
                  </a:lnTo>
                  <a:lnTo>
                    <a:pt x="17478" y="24165"/>
                  </a:lnTo>
                  <a:lnTo>
                    <a:pt x="16657" y="24165"/>
                  </a:lnTo>
                  <a:lnTo>
                    <a:pt x="16505" y="24287"/>
                  </a:lnTo>
                  <a:lnTo>
                    <a:pt x="16384" y="24043"/>
                  </a:lnTo>
                  <a:lnTo>
                    <a:pt x="16019" y="24043"/>
                  </a:lnTo>
                  <a:lnTo>
                    <a:pt x="15867" y="23952"/>
                  </a:lnTo>
                  <a:lnTo>
                    <a:pt x="15715" y="24043"/>
                  </a:lnTo>
                  <a:cubicBezTo>
                    <a:pt x="15696" y="24051"/>
                    <a:pt x="15678" y="24054"/>
                    <a:pt x="15661" y="24054"/>
                  </a:cubicBezTo>
                  <a:cubicBezTo>
                    <a:pt x="15554" y="24054"/>
                    <a:pt x="15490" y="23919"/>
                    <a:pt x="15355" y="23919"/>
                  </a:cubicBezTo>
                  <a:cubicBezTo>
                    <a:pt x="15344" y="23919"/>
                    <a:pt x="15332" y="23920"/>
                    <a:pt x="15320" y="23922"/>
                  </a:cubicBezTo>
                  <a:cubicBezTo>
                    <a:pt x="15303" y="23926"/>
                    <a:pt x="15286" y="23928"/>
                    <a:pt x="15269" y="23928"/>
                  </a:cubicBezTo>
                  <a:cubicBezTo>
                    <a:pt x="15164" y="23928"/>
                    <a:pt x="15060" y="23857"/>
                    <a:pt x="14955" y="23831"/>
                  </a:cubicBezTo>
                  <a:lnTo>
                    <a:pt x="14803" y="23922"/>
                  </a:lnTo>
                  <a:cubicBezTo>
                    <a:pt x="14651" y="23831"/>
                    <a:pt x="14438" y="23800"/>
                    <a:pt x="14317" y="23648"/>
                  </a:cubicBezTo>
                  <a:cubicBezTo>
                    <a:pt x="14134" y="23587"/>
                    <a:pt x="13982" y="23527"/>
                    <a:pt x="13800" y="23436"/>
                  </a:cubicBezTo>
                  <a:cubicBezTo>
                    <a:pt x="13800" y="23436"/>
                    <a:pt x="13800" y="23405"/>
                    <a:pt x="13800" y="23405"/>
                  </a:cubicBezTo>
                  <a:lnTo>
                    <a:pt x="13466" y="23405"/>
                  </a:lnTo>
                  <a:lnTo>
                    <a:pt x="13374" y="23192"/>
                  </a:lnTo>
                  <a:cubicBezTo>
                    <a:pt x="13314" y="23192"/>
                    <a:pt x="13253" y="23192"/>
                    <a:pt x="13222" y="23162"/>
                  </a:cubicBezTo>
                  <a:cubicBezTo>
                    <a:pt x="13162" y="23132"/>
                    <a:pt x="13101" y="23101"/>
                    <a:pt x="13070" y="23071"/>
                  </a:cubicBezTo>
                  <a:lnTo>
                    <a:pt x="12797" y="23314"/>
                  </a:lnTo>
                  <a:lnTo>
                    <a:pt x="12614" y="23101"/>
                  </a:lnTo>
                  <a:lnTo>
                    <a:pt x="12858" y="23040"/>
                  </a:lnTo>
                  <a:cubicBezTo>
                    <a:pt x="12797" y="22919"/>
                    <a:pt x="12675" y="22797"/>
                    <a:pt x="12766" y="22645"/>
                  </a:cubicBezTo>
                  <a:lnTo>
                    <a:pt x="12949" y="22615"/>
                  </a:lnTo>
                  <a:lnTo>
                    <a:pt x="13101" y="22372"/>
                  </a:lnTo>
                  <a:lnTo>
                    <a:pt x="13162" y="22736"/>
                  </a:lnTo>
                  <a:cubicBezTo>
                    <a:pt x="13314" y="22706"/>
                    <a:pt x="13374" y="22584"/>
                    <a:pt x="13466" y="22524"/>
                  </a:cubicBezTo>
                  <a:lnTo>
                    <a:pt x="13648" y="22524"/>
                  </a:lnTo>
                  <a:cubicBezTo>
                    <a:pt x="13830" y="22584"/>
                    <a:pt x="13982" y="22645"/>
                    <a:pt x="14195" y="22736"/>
                  </a:cubicBezTo>
                  <a:lnTo>
                    <a:pt x="14408" y="22736"/>
                  </a:lnTo>
                  <a:lnTo>
                    <a:pt x="14560" y="22858"/>
                  </a:lnTo>
                  <a:lnTo>
                    <a:pt x="14803" y="22858"/>
                  </a:lnTo>
                  <a:lnTo>
                    <a:pt x="14955" y="22949"/>
                  </a:lnTo>
                  <a:lnTo>
                    <a:pt x="15046" y="22888"/>
                  </a:lnTo>
                  <a:lnTo>
                    <a:pt x="15472" y="23040"/>
                  </a:lnTo>
                  <a:cubicBezTo>
                    <a:pt x="15532" y="23040"/>
                    <a:pt x="15593" y="22973"/>
                    <a:pt x="15672" y="22973"/>
                  </a:cubicBezTo>
                  <a:cubicBezTo>
                    <a:pt x="15711" y="22973"/>
                    <a:pt x="15755" y="22990"/>
                    <a:pt x="15806" y="23040"/>
                  </a:cubicBezTo>
                  <a:cubicBezTo>
                    <a:pt x="15897" y="23101"/>
                    <a:pt x="16080" y="23071"/>
                    <a:pt x="16140" y="23192"/>
                  </a:cubicBezTo>
                  <a:lnTo>
                    <a:pt x="16870" y="23192"/>
                  </a:lnTo>
                  <a:cubicBezTo>
                    <a:pt x="16900" y="23071"/>
                    <a:pt x="16991" y="23010"/>
                    <a:pt x="17143" y="22949"/>
                  </a:cubicBezTo>
                  <a:lnTo>
                    <a:pt x="17326" y="23071"/>
                  </a:lnTo>
                  <a:lnTo>
                    <a:pt x="17447" y="22980"/>
                  </a:lnTo>
                  <a:lnTo>
                    <a:pt x="17721" y="22980"/>
                  </a:lnTo>
                  <a:lnTo>
                    <a:pt x="17903" y="23132"/>
                  </a:lnTo>
                  <a:lnTo>
                    <a:pt x="17782" y="23253"/>
                  </a:lnTo>
                  <a:lnTo>
                    <a:pt x="18177" y="23405"/>
                  </a:lnTo>
                  <a:lnTo>
                    <a:pt x="18207" y="23132"/>
                  </a:lnTo>
                  <a:lnTo>
                    <a:pt x="18390" y="22949"/>
                  </a:lnTo>
                  <a:lnTo>
                    <a:pt x="18663" y="23284"/>
                  </a:lnTo>
                  <a:cubicBezTo>
                    <a:pt x="18754" y="23223"/>
                    <a:pt x="18694" y="23101"/>
                    <a:pt x="18724" y="23040"/>
                  </a:cubicBezTo>
                  <a:cubicBezTo>
                    <a:pt x="18754" y="23010"/>
                    <a:pt x="18785" y="22980"/>
                    <a:pt x="18815" y="22980"/>
                  </a:cubicBezTo>
                  <a:lnTo>
                    <a:pt x="19332" y="22980"/>
                  </a:lnTo>
                  <a:lnTo>
                    <a:pt x="19545" y="22767"/>
                  </a:lnTo>
                  <a:lnTo>
                    <a:pt x="19393" y="22584"/>
                  </a:lnTo>
                  <a:lnTo>
                    <a:pt x="19575" y="22432"/>
                  </a:lnTo>
                  <a:lnTo>
                    <a:pt x="19727" y="22432"/>
                  </a:lnTo>
                  <a:cubicBezTo>
                    <a:pt x="19818" y="22493"/>
                    <a:pt x="19757" y="22584"/>
                    <a:pt x="19818" y="22706"/>
                  </a:cubicBezTo>
                  <a:lnTo>
                    <a:pt x="20031" y="22888"/>
                  </a:lnTo>
                  <a:lnTo>
                    <a:pt x="20244" y="22767"/>
                  </a:lnTo>
                  <a:cubicBezTo>
                    <a:pt x="20284" y="22736"/>
                    <a:pt x="20338" y="22730"/>
                    <a:pt x="20397" y="22730"/>
                  </a:cubicBezTo>
                  <a:cubicBezTo>
                    <a:pt x="20444" y="22730"/>
                    <a:pt x="20493" y="22734"/>
                    <a:pt x="20541" y="22734"/>
                  </a:cubicBezTo>
                  <a:cubicBezTo>
                    <a:pt x="20613" y="22734"/>
                    <a:pt x="20681" y="22724"/>
                    <a:pt x="20730" y="22676"/>
                  </a:cubicBezTo>
                  <a:cubicBezTo>
                    <a:pt x="20821" y="22584"/>
                    <a:pt x="21064" y="22706"/>
                    <a:pt x="21156" y="22524"/>
                  </a:cubicBezTo>
                  <a:cubicBezTo>
                    <a:pt x="21206" y="22524"/>
                    <a:pt x="21260" y="22527"/>
                    <a:pt x="21313" y="22527"/>
                  </a:cubicBezTo>
                  <a:cubicBezTo>
                    <a:pt x="21419" y="22527"/>
                    <a:pt x="21520" y="22514"/>
                    <a:pt x="21581" y="22432"/>
                  </a:cubicBezTo>
                  <a:cubicBezTo>
                    <a:pt x="21794" y="22432"/>
                    <a:pt x="21824" y="22250"/>
                    <a:pt x="21976" y="22220"/>
                  </a:cubicBezTo>
                  <a:lnTo>
                    <a:pt x="22098" y="22311"/>
                  </a:lnTo>
                  <a:cubicBezTo>
                    <a:pt x="22128" y="22280"/>
                    <a:pt x="22128" y="22250"/>
                    <a:pt x="22219" y="22220"/>
                  </a:cubicBezTo>
                  <a:cubicBezTo>
                    <a:pt x="22265" y="22204"/>
                    <a:pt x="22318" y="22204"/>
                    <a:pt x="22364" y="22204"/>
                  </a:cubicBezTo>
                  <a:cubicBezTo>
                    <a:pt x="22409" y="22204"/>
                    <a:pt x="22447" y="22204"/>
                    <a:pt x="22463" y="22189"/>
                  </a:cubicBezTo>
                  <a:cubicBezTo>
                    <a:pt x="22523" y="22189"/>
                    <a:pt x="22584" y="22129"/>
                    <a:pt x="22645" y="22098"/>
                  </a:cubicBezTo>
                  <a:lnTo>
                    <a:pt x="22949" y="22098"/>
                  </a:lnTo>
                  <a:lnTo>
                    <a:pt x="23253" y="21794"/>
                  </a:lnTo>
                  <a:cubicBezTo>
                    <a:pt x="23289" y="21782"/>
                    <a:pt x="23320" y="21777"/>
                    <a:pt x="23347" y="21777"/>
                  </a:cubicBezTo>
                  <a:cubicBezTo>
                    <a:pt x="23460" y="21777"/>
                    <a:pt x="23514" y="21861"/>
                    <a:pt x="23587" y="21885"/>
                  </a:cubicBezTo>
                  <a:cubicBezTo>
                    <a:pt x="23618" y="21855"/>
                    <a:pt x="23678" y="21855"/>
                    <a:pt x="23709" y="21855"/>
                  </a:cubicBezTo>
                  <a:cubicBezTo>
                    <a:pt x="23830" y="21764"/>
                    <a:pt x="23952" y="21642"/>
                    <a:pt x="24104" y="21551"/>
                  </a:cubicBezTo>
                  <a:lnTo>
                    <a:pt x="24347" y="21551"/>
                  </a:lnTo>
                  <a:lnTo>
                    <a:pt x="24590" y="21338"/>
                  </a:lnTo>
                  <a:close/>
                  <a:moveTo>
                    <a:pt x="4772" y="24180"/>
                  </a:moveTo>
                  <a:cubicBezTo>
                    <a:pt x="4818" y="24180"/>
                    <a:pt x="4864" y="24195"/>
                    <a:pt x="4894" y="24226"/>
                  </a:cubicBezTo>
                  <a:lnTo>
                    <a:pt x="4924" y="24226"/>
                  </a:lnTo>
                  <a:cubicBezTo>
                    <a:pt x="4879" y="24271"/>
                    <a:pt x="4826" y="24294"/>
                    <a:pt x="4776" y="24294"/>
                  </a:cubicBezTo>
                  <a:cubicBezTo>
                    <a:pt x="4727" y="24294"/>
                    <a:pt x="4681" y="24271"/>
                    <a:pt x="4651" y="24226"/>
                  </a:cubicBezTo>
                  <a:cubicBezTo>
                    <a:pt x="4681" y="24195"/>
                    <a:pt x="4727" y="24180"/>
                    <a:pt x="4772" y="24180"/>
                  </a:cubicBezTo>
                  <a:close/>
                  <a:moveTo>
                    <a:pt x="6889" y="24302"/>
                  </a:moveTo>
                  <a:cubicBezTo>
                    <a:pt x="6930" y="24302"/>
                    <a:pt x="6976" y="24317"/>
                    <a:pt x="7022" y="24347"/>
                  </a:cubicBezTo>
                  <a:lnTo>
                    <a:pt x="6839" y="24621"/>
                  </a:lnTo>
                  <a:cubicBezTo>
                    <a:pt x="6718" y="24560"/>
                    <a:pt x="6778" y="24439"/>
                    <a:pt x="6778" y="24347"/>
                  </a:cubicBezTo>
                  <a:cubicBezTo>
                    <a:pt x="6809" y="24317"/>
                    <a:pt x="6847" y="24302"/>
                    <a:pt x="6889" y="24302"/>
                  </a:cubicBezTo>
                  <a:close/>
                  <a:moveTo>
                    <a:pt x="11611" y="27357"/>
                  </a:moveTo>
                  <a:cubicBezTo>
                    <a:pt x="11642" y="27357"/>
                    <a:pt x="11672" y="27387"/>
                    <a:pt x="11672" y="27387"/>
                  </a:cubicBezTo>
                  <a:lnTo>
                    <a:pt x="11672" y="27417"/>
                  </a:lnTo>
                  <a:lnTo>
                    <a:pt x="11581" y="27417"/>
                  </a:lnTo>
                  <a:cubicBezTo>
                    <a:pt x="11581" y="27417"/>
                    <a:pt x="11520" y="27387"/>
                    <a:pt x="11520" y="27387"/>
                  </a:cubicBezTo>
                  <a:cubicBezTo>
                    <a:pt x="11551" y="27387"/>
                    <a:pt x="11581" y="27357"/>
                    <a:pt x="11611" y="27357"/>
                  </a:cubicBezTo>
                  <a:close/>
                  <a:moveTo>
                    <a:pt x="12037" y="27387"/>
                  </a:moveTo>
                  <a:lnTo>
                    <a:pt x="12037" y="27448"/>
                  </a:lnTo>
                  <a:lnTo>
                    <a:pt x="12067" y="27448"/>
                  </a:lnTo>
                  <a:cubicBezTo>
                    <a:pt x="12007" y="27478"/>
                    <a:pt x="11946" y="27478"/>
                    <a:pt x="11885" y="27478"/>
                  </a:cubicBezTo>
                  <a:cubicBezTo>
                    <a:pt x="11855" y="27478"/>
                    <a:pt x="11824" y="27417"/>
                    <a:pt x="11824" y="27417"/>
                  </a:cubicBezTo>
                  <a:cubicBezTo>
                    <a:pt x="11824" y="27417"/>
                    <a:pt x="11794" y="27387"/>
                    <a:pt x="11855" y="27387"/>
                  </a:cubicBezTo>
                  <a:close/>
                  <a:moveTo>
                    <a:pt x="21824" y="27873"/>
                  </a:moveTo>
                  <a:lnTo>
                    <a:pt x="21824" y="28056"/>
                  </a:lnTo>
                  <a:cubicBezTo>
                    <a:pt x="21778" y="28079"/>
                    <a:pt x="21727" y="28089"/>
                    <a:pt x="21675" y="28089"/>
                  </a:cubicBezTo>
                  <a:cubicBezTo>
                    <a:pt x="21591" y="28089"/>
                    <a:pt x="21504" y="28063"/>
                    <a:pt x="21429" y="28025"/>
                  </a:cubicBezTo>
                  <a:lnTo>
                    <a:pt x="21764" y="27873"/>
                  </a:lnTo>
                  <a:close/>
                  <a:moveTo>
                    <a:pt x="12918" y="1"/>
                  </a:moveTo>
                  <a:lnTo>
                    <a:pt x="12766" y="122"/>
                  </a:lnTo>
                  <a:lnTo>
                    <a:pt x="12402" y="122"/>
                  </a:lnTo>
                  <a:cubicBezTo>
                    <a:pt x="12280" y="244"/>
                    <a:pt x="12280" y="396"/>
                    <a:pt x="12098" y="456"/>
                  </a:cubicBezTo>
                  <a:lnTo>
                    <a:pt x="11855" y="456"/>
                  </a:lnTo>
                  <a:lnTo>
                    <a:pt x="11733" y="213"/>
                  </a:lnTo>
                  <a:lnTo>
                    <a:pt x="11520" y="456"/>
                  </a:lnTo>
                  <a:lnTo>
                    <a:pt x="10943" y="456"/>
                  </a:lnTo>
                  <a:lnTo>
                    <a:pt x="10791" y="335"/>
                  </a:lnTo>
                  <a:lnTo>
                    <a:pt x="10700" y="578"/>
                  </a:lnTo>
                  <a:lnTo>
                    <a:pt x="10183" y="578"/>
                  </a:lnTo>
                  <a:lnTo>
                    <a:pt x="9940" y="730"/>
                  </a:lnTo>
                  <a:lnTo>
                    <a:pt x="9940" y="973"/>
                  </a:lnTo>
                  <a:lnTo>
                    <a:pt x="9575" y="1125"/>
                  </a:lnTo>
                  <a:lnTo>
                    <a:pt x="8937" y="1125"/>
                  </a:lnTo>
                  <a:cubicBezTo>
                    <a:pt x="8815" y="1247"/>
                    <a:pt x="8572" y="1216"/>
                    <a:pt x="8481" y="1399"/>
                  </a:cubicBezTo>
                  <a:cubicBezTo>
                    <a:pt x="8602" y="1520"/>
                    <a:pt x="8602" y="1520"/>
                    <a:pt x="8572" y="1642"/>
                  </a:cubicBezTo>
                  <a:cubicBezTo>
                    <a:pt x="8504" y="1655"/>
                    <a:pt x="8436" y="1669"/>
                    <a:pt x="8371" y="1669"/>
                  </a:cubicBezTo>
                  <a:cubicBezTo>
                    <a:pt x="8290" y="1669"/>
                    <a:pt x="8213" y="1648"/>
                    <a:pt x="8146" y="1581"/>
                  </a:cubicBezTo>
                  <a:cubicBezTo>
                    <a:pt x="8068" y="1607"/>
                    <a:pt x="8034" y="1678"/>
                    <a:pt x="7949" y="1678"/>
                  </a:cubicBezTo>
                  <a:cubicBezTo>
                    <a:pt x="7935" y="1678"/>
                    <a:pt x="7920" y="1677"/>
                    <a:pt x="7903" y="1672"/>
                  </a:cubicBezTo>
                  <a:lnTo>
                    <a:pt x="7569" y="1946"/>
                  </a:lnTo>
                  <a:cubicBezTo>
                    <a:pt x="7569" y="2007"/>
                    <a:pt x="7721" y="2007"/>
                    <a:pt x="7690" y="2098"/>
                  </a:cubicBezTo>
                  <a:lnTo>
                    <a:pt x="7873" y="2098"/>
                  </a:lnTo>
                  <a:cubicBezTo>
                    <a:pt x="7994" y="2159"/>
                    <a:pt x="7964" y="2250"/>
                    <a:pt x="7903" y="2311"/>
                  </a:cubicBezTo>
                  <a:cubicBezTo>
                    <a:pt x="7782" y="2280"/>
                    <a:pt x="7690" y="2219"/>
                    <a:pt x="7690" y="2098"/>
                  </a:cubicBezTo>
                  <a:lnTo>
                    <a:pt x="7356" y="2098"/>
                  </a:lnTo>
                  <a:lnTo>
                    <a:pt x="7204" y="2219"/>
                  </a:lnTo>
                  <a:lnTo>
                    <a:pt x="6961" y="2219"/>
                  </a:lnTo>
                  <a:cubicBezTo>
                    <a:pt x="6839" y="2341"/>
                    <a:pt x="6657" y="2402"/>
                    <a:pt x="6627" y="2523"/>
                  </a:cubicBezTo>
                  <a:cubicBezTo>
                    <a:pt x="6535" y="2554"/>
                    <a:pt x="6444" y="2554"/>
                    <a:pt x="6353" y="2554"/>
                  </a:cubicBezTo>
                  <a:lnTo>
                    <a:pt x="6353" y="2767"/>
                  </a:lnTo>
                  <a:lnTo>
                    <a:pt x="6748" y="2767"/>
                  </a:lnTo>
                  <a:lnTo>
                    <a:pt x="6778" y="2919"/>
                  </a:lnTo>
                  <a:lnTo>
                    <a:pt x="6657" y="2949"/>
                  </a:lnTo>
                  <a:cubicBezTo>
                    <a:pt x="6627" y="2827"/>
                    <a:pt x="6353" y="2949"/>
                    <a:pt x="6353" y="2767"/>
                  </a:cubicBezTo>
                  <a:cubicBezTo>
                    <a:pt x="6171" y="2827"/>
                    <a:pt x="5988" y="2919"/>
                    <a:pt x="5836" y="3040"/>
                  </a:cubicBezTo>
                  <a:cubicBezTo>
                    <a:pt x="5836" y="3101"/>
                    <a:pt x="5836" y="3162"/>
                    <a:pt x="5836" y="3253"/>
                  </a:cubicBezTo>
                  <a:cubicBezTo>
                    <a:pt x="5836" y="3344"/>
                    <a:pt x="5867" y="3435"/>
                    <a:pt x="5806" y="3496"/>
                  </a:cubicBezTo>
                  <a:lnTo>
                    <a:pt x="5593" y="3557"/>
                  </a:lnTo>
                  <a:cubicBezTo>
                    <a:pt x="5532" y="3678"/>
                    <a:pt x="5623" y="3770"/>
                    <a:pt x="5532" y="3861"/>
                  </a:cubicBezTo>
                  <a:lnTo>
                    <a:pt x="5228" y="3861"/>
                  </a:lnTo>
                  <a:cubicBezTo>
                    <a:pt x="5107" y="4104"/>
                    <a:pt x="5107" y="4134"/>
                    <a:pt x="4924" y="4195"/>
                  </a:cubicBezTo>
                  <a:cubicBezTo>
                    <a:pt x="4803" y="4226"/>
                    <a:pt x="4712" y="4286"/>
                    <a:pt x="4620" y="4377"/>
                  </a:cubicBezTo>
                  <a:lnTo>
                    <a:pt x="4620" y="4681"/>
                  </a:lnTo>
                  <a:lnTo>
                    <a:pt x="4377" y="4894"/>
                  </a:lnTo>
                  <a:lnTo>
                    <a:pt x="4377" y="5137"/>
                  </a:lnTo>
                  <a:lnTo>
                    <a:pt x="4256" y="5229"/>
                  </a:lnTo>
                  <a:lnTo>
                    <a:pt x="4256" y="5441"/>
                  </a:lnTo>
                  <a:cubicBezTo>
                    <a:pt x="4104" y="5533"/>
                    <a:pt x="4012" y="5715"/>
                    <a:pt x="3800" y="5745"/>
                  </a:cubicBezTo>
                  <a:cubicBezTo>
                    <a:pt x="3739" y="5745"/>
                    <a:pt x="3648" y="5958"/>
                    <a:pt x="3648" y="6049"/>
                  </a:cubicBezTo>
                  <a:lnTo>
                    <a:pt x="3830" y="6049"/>
                  </a:lnTo>
                  <a:cubicBezTo>
                    <a:pt x="3860" y="6019"/>
                    <a:pt x="3891" y="5988"/>
                    <a:pt x="3921" y="5958"/>
                  </a:cubicBezTo>
                  <a:lnTo>
                    <a:pt x="3921" y="5958"/>
                  </a:lnTo>
                  <a:cubicBezTo>
                    <a:pt x="4012" y="6049"/>
                    <a:pt x="3921" y="6049"/>
                    <a:pt x="3830" y="6049"/>
                  </a:cubicBezTo>
                  <a:cubicBezTo>
                    <a:pt x="3830" y="6171"/>
                    <a:pt x="3891" y="6262"/>
                    <a:pt x="3800" y="6353"/>
                  </a:cubicBezTo>
                  <a:lnTo>
                    <a:pt x="3709" y="6353"/>
                  </a:lnTo>
                  <a:lnTo>
                    <a:pt x="3405" y="6110"/>
                  </a:lnTo>
                  <a:lnTo>
                    <a:pt x="3192" y="6323"/>
                  </a:lnTo>
                  <a:lnTo>
                    <a:pt x="3161" y="6566"/>
                  </a:lnTo>
                  <a:lnTo>
                    <a:pt x="2918" y="6627"/>
                  </a:lnTo>
                  <a:lnTo>
                    <a:pt x="2918" y="6900"/>
                  </a:lnTo>
                  <a:cubicBezTo>
                    <a:pt x="2614" y="6992"/>
                    <a:pt x="2645" y="6961"/>
                    <a:pt x="2523" y="7143"/>
                  </a:cubicBezTo>
                  <a:cubicBezTo>
                    <a:pt x="2432" y="7326"/>
                    <a:pt x="2310" y="7508"/>
                    <a:pt x="2189" y="7691"/>
                  </a:cubicBezTo>
                  <a:cubicBezTo>
                    <a:pt x="2158" y="7751"/>
                    <a:pt x="2128" y="7812"/>
                    <a:pt x="2098" y="7873"/>
                  </a:cubicBezTo>
                  <a:cubicBezTo>
                    <a:pt x="2037" y="7934"/>
                    <a:pt x="1946" y="8025"/>
                    <a:pt x="1854" y="8086"/>
                  </a:cubicBezTo>
                  <a:lnTo>
                    <a:pt x="1854" y="8238"/>
                  </a:lnTo>
                  <a:cubicBezTo>
                    <a:pt x="1794" y="8390"/>
                    <a:pt x="1702" y="8542"/>
                    <a:pt x="1611" y="8694"/>
                  </a:cubicBezTo>
                  <a:cubicBezTo>
                    <a:pt x="1520" y="8815"/>
                    <a:pt x="1459" y="8937"/>
                    <a:pt x="1459" y="9089"/>
                  </a:cubicBezTo>
                  <a:cubicBezTo>
                    <a:pt x="1246" y="9180"/>
                    <a:pt x="1429" y="9393"/>
                    <a:pt x="1216" y="9484"/>
                  </a:cubicBezTo>
                  <a:lnTo>
                    <a:pt x="1216" y="9727"/>
                  </a:lnTo>
                  <a:lnTo>
                    <a:pt x="1094" y="9818"/>
                  </a:lnTo>
                  <a:lnTo>
                    <a:pt x="1094" y="10213"/>
                  </a:lnTo>
                  <a:cubicBezTo>
                    <a:pt x="1216" y="10213"/>
                    <a:pt x="1246" y="10092"/>
                    <a:pt x="1338" y="10061"/>
                  </a:cubicBezTo>
                  <a:lnTo>
                    <a:pt x="1338" y="9575"/>
                  </a:lnTo>
                  <a:lnTo>
                    <a:pt x="1763" y="9302"/>
                  </a:lnTo>
                  <a:cubicBezTo>
                    <a:pt x="1733" y="9241"/>
                    <a:pt x="1733" y="9150"/>
                    <a:pt x="1763" y="9089"/>
                  </a:cubicBezTo>
                  <a:cubicBezTo>
                    <a:pt x="1763" y="8998"/>
                    <a:pt x="1885" y="8937"/>
                    <a:pt x="1915" y="8815"/>
                  </a:cubicBezTo>
                  <a:cubicBezTo>
                    <a:pt x="1946" y="8694"/>
                    <a:pt x="2067" y="8602"/>
                    <a:pt x="2128" y="8511"/>
                  </a:cubicBezTo>
                  <a:cubicBezTo>
                    <a:pt x="2189" y="8420"/>
                    <a:pt x="2128" y="8299"/>
                    <a:pt x="2219" y="8207"/>
                  </a:cubicBezTo>
                  <a:cubicBezTo>
                    <a:pt x="2310" y="8086"/>
                    <a:pt x="2401" y="7934"/>
                    <a:pt x="2462" y="7812"/>
                  </a:cubicBezTo>
                  <a:cubicBezTo>
                    <a:pt x="2523" y="7660"/>
                    <a:pt x="2645" y="7508"/>
                    <a:pt x="2797" y="7417"/>
                  </a:cubicBezTo>
                  <a:cubicBezTo>
                    <a:pt x="2766" y="7295"/>
                    <a:pt x="2888" y="7235"/>
                    <a:pt x="2949" y="7143"/>
                  </a:cubicBezTo>
                  <a:cubicBezTo>
                    <a:pt x="2979" y="7022"/>
                    <a:pt x="3040" y="6931"/>
                    <a:pt x="3131" y="6809"/>
                  </a:cubicBezTo>
                  <a:cubicBezTo>
                    <a:pt x="3192" y="6718"/>
                    <a:pt x="3344" y="6657"/>
                    <a:pt x="3344" y="6566"/>
                  </a:cubicBezTo>
                  <a:cubicBezTo>
                    <a:pt x="3344" y="6475"/>
                    <a:pt x="3435" y="6475"/>
                    <a:pt x="3557" y="6475"/>
                  </a:cubicBezTo>
                  <a:lnTo>
                    <a:pt x="3860" y="6748"/>
                  </a:lnTo>
                  <a:cubicBezTo>
                    <a:pt x="3709" y="6779"/>
                    <a:pt x="3557" y="6870"/>
                    <a:pt x="3465" y="6961"/>
                  </a:cubicBezTo>
                  <a:cubicBezTo>
                    <a:pt x="3435" y="7113"/>
                    <a:pt x="3526" y="7235"/>
                    <a:pt x="3405" y="7356"/>
                  </a:cubicBezTo>
                  <a:lnTo>
                    <a:pt x="3101" y="7387"/>
                  </a:lnTo>
                  <a:cubicBezTo>
                    <a:pt x="3101" y="7660"/>
                    <a:pt x="2857" y="7873"/>
                    <a:pt x="2705" y="8147"/>
                  </a:cubicBezTo>
                  <a:cubicBezTo>
                    <a:pt x="2676" y="8137"/>
                    <a:pt x="2650" y="8132"/>
                    <a:pt x="2627" y="8132"/>
                  </a:cubicBezTo>
                  <a:cubicBezTo>
                    <a:pt x="2511" y="8132"/>
                    <a:pt x="2478" y="8243"/>
                    <a:pt x="2401" y="8268"/>
                  </a:cubicBezTo>
                  <a:cubicBezTo>
                    <a:pt x="2341" y="8420"/>
                    <a:pt x="2432" y="8542"/>
                    <a:pt x="2341" y="8663"/>
                  </a:cubicBezTo>
                  <a:lnTo>
                    <a:pt x="2158" y="8694"/>
                  </a:lnTo>
                  <a:cubicBezTo>
                    <a:pt x="2128" y="8815"/>
                    <a:pt x="2067" y="8906"/>
                    <a:pt x="1976" y="8967"/>
                  </a:cubicBezTo>
                  <a:lnTo>
                    <a:pt x="1976" y="9302"/>
                  </a:lnTo>
                  <a:cubicBezTo>
                    <a:pt x="1915" y="9362"/>
                    <a:pt x="1794" y="9362"/>
                    <a:pt x="1763" y="9484"/>
                  </a:cubicBezTo>
                  <a:cubicBezTo>
                    <a:pt x="1733" y="9606"/>
                    <a:pt x="1611" y="9666"/>
                    <a:pt x="1611" y="9758"/>
                  </a:cubicBezTo>
                  <a:cubicBezTo>
                    <a:pt x="1581" y="9818"/>
                    <a:pt x="1581" y="9879"/>
                    <a:pt x="1611" y="9940"/>
                  </a:cubicBezTo>
                  <a:lnTo>
                    <a:pt x="1459" y="10061"/>
                  </a:lnTo>
                  <a:cubicBezTo>
                    <a:pt x="1459" y="10213"/>
                    <a:pt x="1490" y="10365"/>
                    <a:pt x="1459" y="10487"/>
                  </a:cubicBezTo>
                  <a:lnTo>
                    <a:pt x="1338" y="10609"/>
                  </a:lnTo>
                  <a:lnTo>
                    <a:pt x="1338" y="10882"/>
                  </a:lnTo>
                  <a:lnTo>
                    <a:pt x="1064" y="11034"/>
                  </a:lnTo>
                  <a:lnTo>
                    <a:pt x="1064" y="11490"/>
                  </a:lnTo>
                  <a:lnTo>
                    <a:pt x="943" y="11581"/>
                  </a:lnTo>
                  <a:lnTo>
                    <a:pt x="1064" y="11703"/>
                  </a:lnTo>
                  <a:lnTo>
                    <a:pt x="943" y="11824"/>
                  </a:lnTo>
                  <a:cubicBezTo>
                    <a:pt x="912" y="11885"/>
                    <a:pt x="1034" y="12007"/>
                    <a:pt x="912" y="12068"/>
                  </a:cubicBezTo>
                  <a:cubicBezTo>
                    <a:pt x="791" y="12128"/>
                    <a:pt x="821" y="12280"/>
                    <a:pt x="730" y="12341"/>
                  </a:cubicBezTo>
                  <a:cubicBezTo>
                    <a:pt x="639" y="12402"/>
                    <a:pt x="669" y="12524"/>
                    <a:pt x="639" y="12645"/>
                  </a:cubicBezTo>
                  <a:lnTo>
                    <a:pt x="487" y="12524"/>
                  </a:lnTo>
                  <a:cubicBezTo>
                    <a:pt x="459" y="12530"/>
                    <a:pt x="433" y="12533"/>
                    <a:pt x="408" y="12533"/>
                  </a:cubicBezTo>
                  <a:cubicBezTo>
                    <a:pt x="364" y="12533"/>
                    <a:pt x="324" y="12526"/>
                    <a:pt x="285" y="12526"/>
                  </a:cubicBezTo>
                  <a:cubicBezTo>
                    <a:pt x="250" y="12526"/>
                    <a:pt x="216" y="12531"/>
                    <a:pt x="183" y="12554"/>
                  </a:cubicBezTo>
                  <a:lnTo>
                    <a:pt x="152" y="12675"/>
                  </a:lnTo>
                  <a:cubicBezTo>
                    <a:pt x="213" y="12827"/>
                    <a:pt x="395" y="12827"/>
                    <a:pt x="517" y="12919"/>
                  </a:cubicBezTo>
                  <a:lnTo>
                    <a:pt x="395" y="13040"/>
                  </a:lnTo>
                  <a:lnTo>
                    <a:pt x="547" y="13162"/>
                  </a:lnTo>
                  <a:lnTo>
                    <a:pt x="487" y="13283"/>
                  </a:lnTo>
                  <a:cubicBezTo>
                    <a:pt x="406" y="13283"/>
                    <a:pt x="372" y="13187"/>
                    <a:pt x="302" y="13187"/>
                  </a:cubicBezTo>
                  <a:cubicBezTo>
                    <a:pt x="293" y="13187"/>
                    <a:pt x="284" y="13189"/>
                    <a:pt x="274" y="13192"/>
                  </a:cubicBezTo>
                  <a:lnTo>
                    <a:pt x="274" y="13466"/>
                  </a:lnTo>
                  <a:lnTo>
                    <a:pt x="122" y="13587"/>
                  </a:lnTo>
                  <a:lnTo>
                    <a:pt x="152" y="13709"/>
                  </a:lnTo>
                  <a:cubicBezTo>
                    <a:pt x="193" y="13729"/>
                    <a:pt x="240" y="13733"/>
                    <a:pt x="287" y="13733"/>
                  </a:cubicBezTo>
                  <a:cubicBezTo>
                    <a:pt x="311" y="13733"/>
                    <a:pt x="335" y="13732"/>
                    <a:pt x="357" y="13732"/>
                  </a:cubicBezTo>
                  <a:cubicBezTo>
                    <a:pt x="426" y="13732"/>
                    <a:pt x="487" y="13739"/>
                    <a:pt x="517" y="13800"/>
                  </a:cubicBezTo>
                  <a:cubicBezTo>
                    <a:pt x="395" y="13891"/>
                    <a:pt x="335" y="14043"/>
                    <a:pt x="152" y="14074"/>
                  </a:cubicBezTo>
                  <a:lnTo>
                    <a:pt x="152" y="14226"/>
                  </a:lnTo>
                  <a:lnTo>
                    <a:pt x="31" y="14347"/>
                  </a:lnTo>
                  <a:lnTo>
                    <a:pt x="122" y="14469"/>
                  </a:lnTo>
                  <a:lnTo>
                    <a:pt x="0" y="14590"/>
                  </a:lnTo>
                  <a:lnTo>
                    <a:pt x="274" y="15046"/>
                  </a:lnTo>
                  <a:lnTo>
                    <a:pt x="274" y="15563"/>
                  </a:lnTo>
                  <a:lnTo>
                    <a:pt x="152" y="15654"/>
                  </a:lnTo>
                  <a:lnTo>
                    <a:pt x="152" y="15867"/>
                  </a:lnTo>
                  <a:lnTo>
                    <a:pt x="274" y="15989"/>
                  </a:lnTo>
                  <a:lnTo>
                    <a:pt x="274" y="16201"/>
                  </a:lnTo>
                  <a:lnTo>
                    <a:pt x="152" y="16323"/>
                  </a:lnTo>
                  <a:lnTo>
                    <a:pt x="152" y="16992"/>
                  </a:lnTo>
                  <a:cubicBezTo>
                    <a:pt x="152" y="17022"/>
                    <a:pt x="183" y="17022"/>
                    <a:pt x="183" y="17022"/>
                  </a:cubicBezTo>
                  <a:lnTo>
                    <a:pt x="395" y="17052"/>
                  </a:lnTo>
                  <a:lnTo>
                    <a:pt x="395" y="17417"/>
                  </a:lnTo>
                  <a:lnTo>
                    <a:pt x="517" y="17508"/>
                  </a:lnTo>
                  <a:lnTo>
                    <a:pt x="395" y="17721"/>
                  </a:lnTo>
                  <a:cubicBezTo>
                    <a:pt x="487" y="17843"/>
                    <a:pt x="639" y="17904"/>
                    <a:pt x="669" y="18056"/>
                  </a:cubicBezTo>
                  <a:lnTo>
                    <a:pt x="395" y="18329"/>
                  </a:lnTo>
                  <a:lnTo>
                    <a:pt x="456" y="18451"/>
                  </a:lnTo>
                  <a:lnTo>
                    <a:pt x="639" y="18481"/>
                  </a:lnTo>
                  <a:cubicBezTo>
                    <a:pt x="699" y="18633"/>
                    <a:pt x="608" y="18755"/>
                    <a:pt x="791" y="18846"/>
                  </a:cubicBezTo>
                  <a:lnTo>
                    <a:pt x="791" y="19180"/>
                  </a:lnTo>
                  <a:lnTo>
                    <a:pt x="943" y="19302"/>
                  </a:lnTo>
                  <a:lnTo>
                    <a:pt x="821" y="19393"/>
                  </a:lnTo>
                  <a:lnTo>
                    <a:pt x="821" y="19514"/>
                  </a:lnTo>
                  <a:lnTo>
                    <a:pt x="1094" y="19636"/>
                  </a:lnTo>
                  <a:lnTo>
                    <a:pt x="912" y="19940"/>
                  </a:lnTo>
                  <a:lnTo>
                    <a:pt x="1216" y="20122"/>
                  </a:lnTo>
                  <a:lnTo>
                    <a:pt x="1216" y="20548"/>
                  </a:lnTo>
                  <a:cubicBezTo>
                    <a:pt x="1338" y="20670"/>
                    <a:pt x="1459" y="20761"/>
                    <a:pt x="1490" y="20882"/>
                  </a:cubicBezTo>
                  <a:cubicBezTo>
                    <a:pt x="1490" y="20973"/>
                    <a:pt x="1733" y="21034"/>
                    <a:pt x="1733" y="21186"/>
                  </a:cubicBezTo>
                  <a:cubicBezTo>
                    <a:pt x="1702" y="21247"/>
                    <a:pt x="1550" y="21308"/>
                    <a:pt x="1611" y="21460"/>
                  </a:cubicBezTo>
                  <a:lnTo>
                    <a:pt x="2006" y="21703"/>
                  </a:lnTo>
                  <a:lnTo>
                    <a:pt x="2006" y="21946"/>
                  </a:lnTo>
                  <a:cubicBezTo>
                    <a:pt x="2219" y="22250"/>
                    <a:pt x="2493" y="22524"/>
                    <a:pt x="2797" y="22767"/>
                  </a:cubicBezTo>
                  <a:lnTo>
                    <a:pt x="2797" y="22858"/>
                  </a:lnTo>
                  <a:lnTo>
                    <a:pt x="3040" y="22949"/>
                  </a:lnTo>
                  <a:lnTo>
                    <a:pt x="3101" y="23132"/>
                  </a:lnTo>
                  <a:lnTo>
                    <a:pt x="3192" y="23132"/>
                  </a:lnTo>
                  <a:lnTo>
                    <a:pt x="3465" y="23253"/>
                  </a:lnTo>
                  <a:lnTo>
                    <a:pt x="3465" y="23527"/>
                  </a:lnTo>
                  <a:cubicBezTo>
                    <a:pt x="3587" y="23618"/>
                    <a:pt x="3739" y="23709"/>
                    <a:pt x="3739" y="23861"/>
                  </a:cubicBezTo>
                  <a:lnTo>
                    <a:pt x="3952" y="23922"/>
                  </a:lnTo>
                  <a:cubicBezTo>
                    <a:pt x="4012" y="23983"/>
                    <a:pt x="4012" y="24104"/>
                    <a:pt x="4073" y="24135"/>
                  </a:cubicBezTo>
                  <a:cubicBezTo>
                    <a:pt x="4134" y="24195"/>
                    <a:pt x="4134" y="24317"/>
                    <a:pt x="4134" y="24408"/>
                  </a:cubicBezTo>
                  <a:cubicBezTo>
                    <a:pt x="4316" y="24591"/>
                    <a:pt x="4529" y="24712"/>
                    <a:pt x="4772" y="24834"/>
                  </a:cubicBezTo>
                  <a:cubicBezTo>
                    <a:pt x="4848" y="24864"/>
                    <a:pt x="4932" y="24864"/>
                    <a:pt x="5016" y="24864"/>
                  </a:cubicBezTo>
                  <a:cubicBezTo>
                    <a:pt x="5099" y="24864"/>
                    <a:pt x="5183" y="24864"/>
                    <a:pt x="5259" y="24895"/>
                  </a:cubicBezTo>
                  <a:cubicBezTo>
                    <a:pt x="5286" y="25089"/>
                    <a:pt x="5441" y="25233"/>
                    <a:pt x="5607" y="25233"/>
                  </a:cubicBezTo>
                  <a:cubicBezTo>
                    <a:pt x="5623" y="25233"/>
                    <a:pt x="5638" y="25231"/>
                    <a:pt x="5654" y="25229"/>
                  </a:cubicBezTo>
                  <a:lnTo>
                    <a:pt x="5745" y="25442"/>
                  </a:lnTo>
                  <a:lnTo>
                    <a:pt x="5958" y="25320"/>
                  </a:lnTo>
                  <a:cubicBezTo>
                    <a:pt x="6110" y="25381"/>
                    <a:pt x="6231" y="25472"/>
                    <a:pt x="6353" y="25594"/>
                  </a:cubicBezTo>
                  <a:lnTo>
                    <a:pt x="6231" y="25715"/>
                  </a:lnTo>
                  <a:lnTo>
                    <a:pt x="6475" y="25806"/>
                  </a:lnTo>
                  <a:cubicBezTo>
                    <a:pt x="6505" y="25958"/>
                    <a:pt x="6627" y="26080"/>
                    <a:pt x="6778" y="26110"/>
                  </a:cubicBezTo>
                  <a:cubicBezTo>
                    <a:pt x="6930" y="26141"/>
                    <a:pt x="7082" y="26202"/>
                    <a:pt x="7234" y="26293"/>
                  </a:cubicBezTo>
                  <a:lnTo>
                    <a:pt x="7478" y="26171"/>
                  </a:lnTo>
                  <a:lnTo>
                    <a:pt x="7782" y="26475"/>
                  </a:lnTo>
                  <a:cubicBezTo>
                    <a:pt x="7934" y="26505"/>
                    <a:pt x="8085" y="26566"/>
                    <a:pt x="8237" y="26657"/>
                  </a:cubicBezTo>
                  <a:cubicBezTo>
                    <a:pt x="8359" y="26718"/>
                    <a:pt x="8481" y="26779"/>
                    <a:pt x="8602" y="26870"/>
                  </a:cubicBezTo>
                  <a:lnTo>
                    <a:pt x="8967" y="26870"/>
                  </a:lnTo>
                  <a:lnTo>
                    <a:pt x="9241" y="27113"/>
                  </a:lnTo>
                  <a:lnTo>
                    <a:pt x="9484" y="26992"/>
                  </a:lnTo>
                  <a:lnTo>
                    <a:pt x="9818" y="27144"/>
                  </a:lnTo>
                  <a:lnTo>
                    <a:pt x="9818" y="27235"/>
                  </a:lnTo>
                  <a:lnTo>
                    <a:pt x="10183" y="27387"/>
                  </a:lnTo>
                  <a:lnTo>
                    <a:pt x="10304" y="27265"/>
                  </a:lnTo>
                  <a:lnTo>
                    <a:pt x="10608" y="27600"/>
                  </a:lnTo>
                  <a:lnTo>
                    <a:pt x="10882" y="27661"/>
                  </a:lnTo>
                  <a:lnTo>
                    <a:pt x="10882" y="27812"/>
                  </a:lnTo>
                  <a:lnTo>
                    <a:pt x="11064" y="27873"/>
                  </a:lnTo>
                  <a:lnTo>
                    <a:pt x="11399" y="27600"/>
                  </a:lnTo>
                  <a:lnTo>
                    <a:pt x="11611" y="27752"/>
                  </a:lnTo>
                  <a:lnTo>
                    <a:pt x="11824" y="27752"/>
                  </a:lnTo>
                  <a:cubicBezTo>
                    <a:pt x="11824" y="27630"/>
                    <a:pt x="11946" y="27569"/>
                    <a:pt x="12067" y="27509"/>
                  </a:cubicBezTo>
                  <a:lnTo>
                    <a:pt x="12189" y="27569"/>
                  </a:lnTo>
                  <a:lnTo>
                    <a:pt x="12067" y="27752"/>
                  </a:lnTo>
                  <a:cubicBezTo>
                    <a:pt x="12310" y="27782"/>
                    <a:pt x="12310" y="27964"/>
                    <a:pt x="12432" y="28086"/>
                  </a:cubicBezTo>
                  <a:cubicBezTo>
                    <a:pt x="12645" y="28025"/>
                    <a:pt x="12751" y="27995"/>
                    <a:pt x="12827" y="27995"/>
                  </a:cubicBezTo>
                  <a:cubicBezTo>
                    <a:pt x="12903" y="27995"/>
                    <a:pt x="12949" y="28025"/>
                    <a:pt x="13040" y="28086"/>
                  </a:cubicBezTo>
                  <a:lnTo>
                    <a:pt x="13253" y="27964"/>
                  </a:lnTo>
                  <a:cubicBezTo>
                    <a:pt x="13769" y="28177"/>
                    <a:pt x="13769" y="28177"/>
                    <a:pt x="14013" y="28177"/>
                  </a:cubicBezTo>
                  <a:cubicBezTo>
                    <a:pt x="14061" y="28177"/>
                    <a:pt x="14090" y="28099"/>
                    <a:pt x="14147" y="28099"/>
                  </a:cubicBezTo>
                  <a:cubicBezTo>
                    <a:pt x="14161" y="28099"/>
                    <a:pt x="14177" y="28104"/>
                    <a:pt x="14195" y="28116"/>
                  </a:cubicBezTo>
                  <a:lnTo>
                    <a:pt x="14225" y="28299"/>
                  </a:lnTo>
                  <a:lnTo>
                    <a:pt x="14864" y="28299"/>
                  </a:lnTo>
                  <a:lnTo>
                    <a:pt x="15380" y="28512"/>
                  </a:lnTo>
                  <a:lnTo>
                    <a:pt x="15715" y="28512"/>
                  </a:lnTo>
                  <a:lnTo>
                    <a:pt x="15867" y="28420"/>
                  </a:lnTo>
                  <a:lnTo>
                    <a:pt x="16110" y="28420"/>
                  </a:lnTo>
                  <a:lnTo>
                    <a:pt x="16262" y="28542"/>
                  </a:lnTo>
                  <a:lnTo>
                    <a:pt x="16931" y="28542"/>
                  </a:lnTo>
                  <a:lnTo>
                    <a:pt x="17052" y="28633"/>
                  </a:lnTo>
                  <a:lnTo>
                    <a:pt x="17569" y="28390"/>
                  </a:lnTo>
                  <a:cubicBezTo>
                    <a:pt x="17660" y="28542"/>
                    <a:pt x="17721" y="28664"/>
                    <a:pt x="17873" y="28724"/>
                  </a:cubicBezTo>
                  <a:lnTo>
                    <a:pt x="18025" y="28633"/>
                  </a:lnTo>
                  <a:lnTo>
                    <a:pt x="18876" y="28633"/>
                  </a:lnTo>
                  <a:lnTo>
                    <a:pt x="19332" y="28420"/>
                  </a:lnTo>
                  <a:lnTo>
                    <a:pt x="19423" y="28633"/>
                  </a:lnTo>
                  <a:cubicBezTo>
                    <a:pt x="19545" y="28451"/>
                    <a:pt x="19697" y="28299"/>
                    <a:pt x="19879" y="28208"/>
                  </a:cubicBezTo>
                  <a:lnTo>
                    <a:pt x="19940" y="28360"/>
                  </a:lnTo>
                  <a:cubicBezTo>
                    <a:pt x="20087" y="28409"/>
                    <a:pt x="20214" y="28537"/>
                    <a:pt x="20401" y="28537"/>
                  </a:cubicBezTo>
                  <a:cubicBezTo>
                    <a:pt x="20446" y="28537"/>
                    <a:pt x="20495" y="28529"/>
                    <a:pt x="20548" y="28512"/>
                  </a:cubicBezTo>
                  <a:lnTo>
                    <a:pt x="20639" y="28420"/>
                  </a:lnTo>
                  <a:cubicBezTo>
                    <a:pt x="20701" y="28414"/>
                    <a:pt x="20763" y="28411"/>
                    <a:pt x="20825" y="28411"/>
                  </a:cubicBezTo>
                  <a:cubicBezTo>
                    <a:pt x="20936" y="28411"/>
                    <a:pt x="21049" y="28418"/>
                    <a:pt x="21164" y="28418"/>
                  </a:cubicBezTo>
                  <a:cubicBezTo>
                    <a:pt x="21270" y="28418"/>
                    <a:pt x="21378" y="28412"/>
                    <a:pt x="21490" y="28390"/>
                  </a:cubicBezTo>
                  <a:lnTo>
                    <a:pt x="21703" y="28208"/>
                  </a:lnTo>
                  <a:lnTo>
                    <a:pt x="21916" y="28208"/>
                  </a:lnTo>
                  <a:lnTo>
                    <a:pt x="22037" y="28086"/>
                  </a:lnTo>
                  <a:cubicBezTo>
                    <a:pt x="22072" y="28072"/>
                    <a:pt x="22108" y="28068"/>
                    <a:pt x="22144" y="28068"/>
                  </a:cubicBezTo>
                  <a:cubicBezTo>
                    <a:pt x="22209" y="28068"/>
                    <a:pt x="22276" y="28082"/>
                    <a:pt x="22338" y="28082"/>
                  </a:cubicBezTo>
                  <a:cubicBezTo>
                    <a:pt x="22395" y="28082"/>
                    <a:pt x="22448" y="28070"/>
                    <a:pt x="22493" y="28025"/>
                  </a:cubicBezTo>
                  <a:lnTo>
                    <a:pt x="22159" y="27873"/>
                  </a:lnTo>
                  <a:lnTo>
                    <a:pt x="22037" y="27964"/>
                  </a:lnTo>
                  <a:cubicBezTo>
                    <a:pt x="21983" y="27964"/>
                    <a:pt x="21953" y="27868"/>
                    <a:pt x="21862" y="27868"/>
                  </a:cubicBezTo>
                  <a:cubicBezTo>
                    <a:pt x="21859" y="27868"/>
                    <a:pt x="21856" y="27868"/>
                    <a:pt x="21853" y="27869"/>
                  </a:cubicBezTo>
                  <a:lnTo>
                    <a:pt x="21853" y="27869"/>
                  </a:lnTo>
                  <a:cubicBezTo>
                    <a:pt x="21827" y="27809"/>
                    <a:pt x="21887" y="27752"/>
                    <a:pt x="21946" y="27752"/>
                  </a:cubicBezTo>
                  <a:lnTo>
                    <a:pt x="22645" y="27752"/>
                  </a:lnTo>
                  <a:cubicBezTo>
                    <a:pt x="22645" y="27721"/>
                    <a:pt x="22706" y="27661"/>
                    <a:pt x="22736" y="27661"/>
                  </a:cubicBezTo>
                  <a:cubicBezTo>
                    <a:pt x="22767" y="27691"/>
                    <a:pt x="22767" y="27721"/>
                    <a:pt x="22767" y="27752"/>
                  </a:cubicBezTo>
                  <a:lnTo>
                    <a:pt x="23040" y="27752"/>
                  </a:lnTo>
                  <a:cubicBezTo>
                    <a:pt x="23071" y="27752"/>
                    <a:pt x="23131" y="27752"/>
                    <a:pt x="23162" y="27721"/>
                  </a:cubicBezTo>
                  <a:lnTo>
                    <a:pt x="23223" y="27539"/>
                  </a:lnTo>
                  <a:lnTo>
                    <a:pt x="23618" y="27539"/>
                  </a:lnTo>
                  <a:lnTo>
                    <a:pt x="24074" y="27326"/>
                  </a:lnTo>
                  <a:lnTo>
                    <a:pt x="24165" y="27417"/>
                  </a:lnTo>
                  <a:cubicBezTo>
                    <a:pt x="24347" y="27296"/>
                    <a:pt x="24590" y="27296"/>
                    <a:pt x="24712" y="27113"/>
                  </a:cubicBezTo>
                  <a:lnTo>
                    <a:pt x="24955" y="27235"/>
                  </a:lnTo>
                  <a:lnTo>
                    <a:pt x="25259" y="26992"/>
                  </a:lnTo>
                  <a:lnTo>
                    <a:pt x="25776" y="26992"/>
                  </a:lnTo>
                  <a:lnTo>
                    <a:pt x="26049" y="26779"/>
                  </a:lnTo>
                  <a:cubicBezTo>
                    <a:pt x="26110" y="26779"/>
                    <a:pt x="26184" y="26793"/>
                    <a:pt x="26236" y="26793"/>
                  </a:cubicBezTo>
                  <a:cubicBezTo>
                    <a:pt x="26262" y="26793"/>
                    <a:pt x="26282" y="26789"/>
                    <a:pt x="26293" y="26779"/>
                  </a:cubicBezTo>
                  <a:cubicBezTo>
                    <a:pt x="26384" y="26657"/>
                    <a:pt x="26566" y="26688"/>
                    <a:pt x="26688" y="26597"/>
                  </a:cubicBezTo>
                  <a:cubicBezTo>
                    <a:pt x="26809" y="26445"/>
                    <a:pt x="26992" y="26323"/>
                    <a:pt x="27174" y="26293"/>
                  </a:cubicBezTo>
                  <a:cubicBezTo>
                    <a:pt x="27326" y="26232"/>
                    <a:pt x="27478" y="26141"/>
                    <a:pt x="27600" y="26050"/>
                  </a:cubicBezTo>
                  <a:cubicBezTo>
                    <a:pt x="27751" y="25949"/>
                    <a:pt x="27923" y="25890"/>
                    <a:pt x="28115" y="25890"/>
                  </a:cubicBezTo>
                  <a:cubicBezTo>
                    <a:pt x="28155" y="25890"/>
                    <a:pt x="28196" y="25892"/>
                    <a:pt x="28238" y="25898"/>
                  </a:cubicBezTo>
                  <a:lnTo>
                    <a:pt x="28420" y="25685"/>
                  </a:lnTo>
                  <a:lnTo>
                    <a:pt x="28724" y="25685"/>
                  </a:lnTo>
                  <a:cubicBezTo>
                    <a:pt x="28846" y="25563"/>
                    <a:pt x="28998" y="25472"/>
                    <a:pt x="29180" y="25411"/>
                  </a:cubicBezTo>
                  <a:cubicBezTo>
                    <a:pt x="29332" y="25320"/>
                    <a:pt x="29454" y="25198"/>
                    <a:pt x="29545" y="25077"/>
                  </a:cubicBezTo>
                  <a:cubicBezTo>
                    <a:pt x="29666" y="24955"/>
                    <a:pt x="29910" y="24955"/>
                    <a:pt x="30031" y="24834"/>
                  </a:cubicBezTo>
                  <a:cubicBezTo>
                    <a:pt x="30122" y="24682"/>
                    <a:pt x="30396" y="24682"/>
                    <a:pt x="30487" y="24560"/>
                  </a:cubicBezTo>
                  <a:cubicBezTo>
                    <a:pt x="30578" y="24439"/>
                    <a:pt x="30730" y="24378"/>
                    <a:pt x="30882" y="24317"/>
                  </a:cubicBezTo>
                  <a:cubicBezTo>
                    <a:pt x="31065" y="24256"/>
                    <a:pt x="31125" y="24043"/>
                    <a:pt x="31369" y="24043"/>
                  </a:cubicBezTo>
                  <a:lnTo>
                    <a:pt x="31673" y="23770"/>
                  </a:lnTo>
                  <a:cubicBezTo>
                    <a:pt x="31764" y="23709"/>
                    <a:pt x="31946" y="23618"/>
                    <a:pt x="31946" y="23527"/>
                  </a:cubicBezTo>
                  <a:cubicBezTo>
                    <a:pt x="31977" y="23375"/>
                    <a:pt x="32098" y="23344"/>
                    <a:pt x="32189" y="23253"/>
                  </a:cubicBezTo>
                  <a:cubicBezTo>
                    <a:pt x="32280" y="23132"/>
                    <a:pt x="32432" y="23071"/>
                    <a:pt x="32463" y="22980"/>
                  </a:cubicBezTo>
                  <a:lnTo>
                    <a:pt x="32493" y="22767"/>
                  </a:lnTo>
                  <a:lnTo>
                    <a:pt x="32888" y="22706"/>
                  </a:lnTo>
                  <a:lnTo>
                    <a:pt x="32888" y="22584"/>
                  </a:lnTo>
                  <a:lnTo>
                    <a:pt x="33344" y="22189"/>
                  </a:lnTo>
                  <a:lnTo>
                    <a:pt x="33496" y="22189"/>
                  </a:lnTo>
                  <a:cubicBezTo>
                    <a:pt x="33496" y="22129"/>
                    <a:pt x="33527" y="22068"/>
                    <a:pt x="33587" y="22007"/>
                  </a:cubicBezTo>
                  <a:cubicBezTo>
                    <a:pt x="33648" y="21946"/>
                    <a:pt x="33739" y="21855"/>
                    <a:pt x="33800" y="21794"/>
                  </a:cubicBezTo>
                  <a:cubicBezTo>
                    <a:pt x="33760" y="21764"/>
                    <a:pt x="33723" y="21750"/>
                    <a:pt x="33687" y="21750"/>
                  </a:cubicBezTo>
                  <a:cubicBezTo>
                    <a:pt x="33615" y="21750"/>
                    <a:pt x="33547" y="21804"/>
                    <a:pt x="33466" y="21885"/>
                  </a:cubicBezTo>
                  <a:lnTo>
                    <a:pt x="33253" y="21703"/>
                  </a:lnTo>
                  <a:lnTo>
                    <a:pt x="33314" y="21551"/>
                  </a:lnTo>
                  <a:cubicBezTo>
                    <a:pt x="33354" y="21541"/>
                    <a:pt x="33395" y="21541"/>
                    <a:pt x="33436" y="21541"/>
                  </a:cubicBezTo>
                  <a:lnTo>
                    <a:pt x="33436" y="21541"/>
                  </a:lnTo>
                  <a:cubicBezTo>
                    <a:pt x="33517" y="21541"/>
                    <a:pt x="33598" y="21541"/>
                    <a:pt x="33679" y="21460"/>
                  </a:cubicBezTo>
                  <a:lnTo>
                    <a:pt x="33679" y="21034"/>
                  </a:lnTo>
                  <a:lnTo>
                    <a:pt x="33800" y="20943"/>
                  </a:lnTo>
                  <a:cubicBezTo>
                    <a:pt x="33679" y="20822"/>
                    <a:pt x="33679" y="20822"/>
                    <a:pt x="33709" y="20639"/>
                  </a:cubicBezTo>
                  <a:lnTo>
                    <a:pt x="34165" y="20639"/>
                  </a:lnTo>
                  <a:cubicBezTo>
                    <a:pt x="34195" y="20518"/>
                    <a:pt x="34287" y="20426"/>
                    <a:pt x="34378" y="20335"/>
                  </a:cubicBezTo>
                  <a:cubicBezTo>
                    <a:pt x="34469" y="20214"/>
                    <a:pt x="34560" y="20092"/>
                    <a:pt x="34621" y="19970"/>
                  </a:cubicBezTo>
                  <a:lnTo>
                    <a:pt x="34530" y="19879"/>
                  </a:lnTo>
                  <a:lnTo>
                    <a:pt x="34408" y="20001"/>
                  </a:lnTo>
                  <a:lnTo>
                    <a:pt x="34195" y="19818"/>
                  </a:lnTo>
                  <a:lnTo>
                    <a:pt x="34195" y="19727"/>
                  </a:lnTo>
                  <a:lnTo>
                    <a:pt x="34743" y="19484"/>
                  </a:lnTo>
                  <a:lnTo>
                    <a:pt x="34469" y="19271"/>
                  </a:lnTo>
                  <a:lnTo>
                    <a:pt x="34591" y="19180"/>
                  </a:lnTo>
                  <a:lnTo>
                    <a:pt x="34591" y="18846"/>
                  </a:lnTo>
                  <a:cubicBezTo>
                    <a:pt x="34682" y="18785"/>
                    <a:pt x="34712" y="18694"/>
                    <a:pt x="34834" y="18694"/>
                  </a:cubicBezTo>
                  <a:cubicBezTo>
                    <a:pt x="34895" y="18755"/>
                    <a:pt x="34864" y="18846"/>
                    <a:pt x="34864" y="18907"/>
                  </a:cubicBezTo>
                  <a:cubicBezTo>
                    <a:pt x="34864" y="18951"/>
                    <a:pt x="34864" y="18979"/>
                    <a:pt x="34912" y="18979"/>
                  </a:cubicBezTo>
                  <a:cubicBezTo>
                    <a:pt x="34929" y="18979"/>
                    <a:pt x="34953" y="18976"/>
                    <a:pt x="34986" y="18967"/>
                  </a:cubicBezTo>
                  <a:lnTo>
                    <a:pt x="34986" y="17782"/>
                  </a:lnTo>
                  <a:cubicBezTo>
                    <a:pt x="34986" y="17752"/>
                    <a:pt x="35046" y="17721"/>
                    <a:pt x="35046" y="17691"/>
                  </a:cubicBezTo>
                  <a:lnTo>
                    <a:pt x="35259" y="17660"/>
                  </a:lnTo>
                  <a:cubicBezTo>
                    <a:pt x="35259" y="17569"/>
                    <a:pt x="35259" y="17478"/>
                    <a:pt x="35229" y="17387"/>
                  </a:cubicBezTo>
                  <a:cubicBezTo>
                    <a:pt x="35229" y="17387"/>
                    <a:pt x="35168" y="17356"/>
                    <a:pt x="35138" y="17356"/>
                  </a:cubicBezTo>
                  <a:cubicBezTo>
                    <a:pt x="35107" y="17387"/>
                    <a:pt x="35077" y="17417"/>
                    <a:pt x="35046" y="17448"/>
                  </a:cubicBezTo>
                  <a:cubicBezTo>
                    <a:pt x="34955" y="17356"/>
                    <a:pt x="35046" y="17356"/>
                    <a:pt x="35138" y="17356"/>
                  </a:cubicBezTo>
                  <a:cubicBezTo>
                    <a:pt x="35107" y="17235"/>
                    <a:pt x="35259" y="17235"/>
                    <a:pt x="35320" y="17144"/>
                  </a:cubicBezTo>
                  <a:lnTo>
                    <a:pt x="35624" y="17113"/>
                  </a:lnTo>
                  <a:lnTo>
                    <a:pt x="35654" y="16961"/>
                  </a:lnTo>
                  <a:lnTo>
                    <a:pt x="35381" y="16870"/>
                  </a:lnTo>
                  <a:cubicBezTo>
                    <a:pt x="35442" y="16809"/>
                    <a:pt x="35533" y="16748"/>
                    <a:pt x="35594" y="16688"/>
                  </a:cubicBezTo>
                  <a:cubicBezTo>
                    <a:pt x="35654" y="16627"/>
                    <a:pt x="35776" y="16597"/>
                    <a:pt x="35806" y="16475"/>
                  </a:cubicBezTo>
                  <a:lnTo>
                    <a:pt x="35806" y="16262"/>
                  </a:lnTo>
                  <a:lnTo>
                    <a:pt x="35411" y="16414"/>
                  </a:lnTo>
                  <a:lnTo>
                    <a:pt x="35411" y="16475"/>
                  </a:lnTo>
                  <a:cubicBezTo>
                    <a:pt x="35442" y="16475"/>
                    <a:pt x="35502" y="16505"/>
                    <a:pt x="35533" y="16536"/>
                  </a:cubicBezTo>
                  <a:cubicBezTo>
                    <a:pt x="35496" y="16563"/>
                    <a:pt x="35473" y="16574"/>
                    <a:pt x="35458" y="16574"/>
                  </a:cubicBezTo>
                  <a:cubicBezTo>
                    <a:pt x="35424" y="16574"/>
                    <a:pt x="35432" y="16517"/>
                    <a:pt x="35411" y="16475"/>
                  </a:cubicBezTo>
                  <a:cubicBezTo>
                    <a:pt x="35290" y="16475"/>
                    <a:pt x="35138" y="16475"/>
                    <a:pt x="35046" y="16414"/>
                  </a:cubicBezTo>
                  <a:lnTo>
                    <a:pt x="35563" y="16201"/>
                  </a:lnTo>
                  <a:lnTo>
                    <a:pt x="35563" y="16080"/>
                  </a:lnTo>
                  <a:lnTo>
                    <a:pt x="35168" y="15928"/>
                  </a:lnTo>
                  <a:lnTo>
                    <a:pt x="35138" y="16232"/>
                  </a:lnTo>
                  <a:lnTo>
                    <a:pt x="34803" y="16262"/>
                  </a:lnTo>
                  <a:cubicBezTo>
                    <a:pt x="34682" y="16414"/>
                    <a:pt x="34834" y="16566"/>
                    <a:pt x="34682" y="16688"/>
                  </a:cubicBezTo>
                  <a:lnTo>
                    <a:pt x="34499" y="16414"/>
                  </a:lnTo>
                  <a:lnTo>
                    <a:pt x="34621" y="16323"/>
                  </a:lnTo>
                  <a:lnTo>
                    <a:pt x="34621" y="16110"/>
                  </a:lnTo>
                  <a:lnTo>
                    <a:pt x="34499" y="15989"/>
                  </a:lnTo>
                  <a:lnTo>
                    <a:pt x="34499" y="15776"/>
                  </a:lnTo>
                  <a:lnTo>
                    <a:pt x="34621" y="15654"/>
                  </a:lnTo>
                  <a:cubicBezTo>
                    <a:pt x="34651" y="15563"/>
                    <a:pt x="34560" y="15472"/>
                    <a:pt x="34682" y="15381"/>
                  </a:cubicBezTo>
                  <a:lnTo>
                    <a:pt x="34743" y="15381"/>
                  </a:lnTo>
                  <a:lnTo>
                    <a:pt x="34773" y="15685"/>
                  </a:lnTo>
                  <a:lnTo>
                    <a:pt x="35077" y="15685"/>
                  </a:lnTo>
                  <a:lnTo>
                    <a:pt x="35229" y="15806"/>
                  </a:lnTo>
                  <a:lnTo>
                    <a:pt x="35411" y="15654"/>
                  </a:lnTo>
                  <a:lnTo>
                    <a:pt x="35168" y="15259"/>
                  </a:lnTo>
                  <a:lnTo>
                    <a:pt x="35168" y="14438"/>
                  </a:lnTo>
                  <a:lnTo>
                    <a:pt x="35290" y="14286"/>
                  </a:lnTo>
                  <a:cubicBezTo>
                    <a:pt x="35290" y="14134"/>
                    <a:pt x="35168" y="14104"/>
                    <a:pt x="35107" y="14043"/>
                  </a:cubicBezTo>
                  <a:lnTo>
                    <a:pt x="34773" y="14043"/>
                  </a:lnTo>
                  <a:lnTo>
                    <a:pt x="34773" y="13557"/>
                  </a:lnTo>
                  <a:lnTo>
                    <a:pt x="34621" y="13435"/>
                  </a:lnTo>
                  <a:lnTo>
                    <a:pt x="34743" y="13344"/>
                  </a:lnTo>
                  <a:lnTo>
                    <a:pt x="34621" y="13223"/>
                  </a:lnTo>
                  <a:lnTo>
                    <a:pt x="34773" y="13101"/>
                  </a:lnTo>
                  <a:lnTo>
                    <a:pt x="34499" y="12919"/>
                  </a:lnTo>
                  <a:lnTo>
                    <a:pt x="34499" y="12675"/>
                  </a:lnTo>
                  <a:lnTo>
                    <a:pt x="34621" y="12554"/>
                  </a:lnTo>
                  <a:lnTo>
                    <a:pt x="34499" y="12432"/>
                  </a:lnTo>
                  <a:lnTo>
                    <a:pt x="34895" y="12372"/>
                  </a:lnTo>
                  <a:lnTo>
                    <a:pt x="34621" y="12007"/>
                  </a:lnTo>
                  <a:lnTo>
                    <a:pt x="34621" y="11612"/>
                  </a:lnTo>
                  <a:lnTo>
                    <a:pt x="34347" y="11490"/>
                  </a:lnTo>
                  <a:cubicBezTo>
                    <a:pt x="34402" y="11435"/>
                    <a:pt x="34457" y="11424"/>
                    <a:pt x="34512" y="11424"/>
                  </a:cubicBezTo>
                  <a:cubicBezTo>
                    <a:pt x="34548" y="11424"/>
                    <a:pt x="34584" y="11429"/>
                    <a:pt x="34621" y="11429"/>
                  </a:cubicBezTo>
                  <a:cubicBezTo>
                    <a:pt x="34621" y="11277"/>
                    <a:pt x="34469" y="11338"/>
                    <a:pt x="34317" y="11308"/>
                  </a:cubicBezTo>
                  <a:lnTo>
                    <a:pt x="34104" y="10973"/>
                  </a:lnTo>
                  <a:cubicBezTo>
                    <a:pt x="34287" y="10882"/>
                    <a:pt x="34347" y="10730"/>
                    <a:pt x="34226" y="10578"/>
                  </a:cubicBezTo>
                  <a:lnTo>
                    <a:pt x="34013" y="10548"/>
                  </a:lnTo>
                  <a:lnTo>
                    <a:pt x="34013" y="10153"/>
                  </a:lnTo>
                  <a:lnTo>
                    <a:pt x="33739" y="9940"/>
                  </a:lnTo>
                  <a:lnTo>
                    <a:pt x="33739" y="9697"/>
                  </a:lnTo>
                  <a:lnTo>
                    <a:pt x="33496" y="9636"/>
                  </a:lnTo>
                  <a:lnTo>
                    <a:pt x="33496" y="9393"/>
                  </a:lnTo>
                  <a:cubicBezTo>
                    <a:pt x="33101" y="9119"/>
                    <a:pt x="33040" y="8694"/>
                    <a:pt x="32767" y="8359"/>
                  </a:cubicBezTo>
                  <a:lnTo>
                    <a:pt x="32554" y="8329"/>
                  </a:lnTo>
                  <a:lnTo>
                    <a:pt x="32554" y="8086"/>
                  </a:lnTo>
                  <a:cubicBezTo>
                    <a:pt x="32311" y="7934"/>
                    <a:pt x="32250" y="7660"/>
                    <a:pt x="32037" y="7508"/>
                  </a:cubicBezTo>
                  <a:cubicBezTo>
                    <a:pt x="32037" y="7295"/>
                    <a:pt x="31794" y="7295"/>
                    <a:pt x="31642" y="7204"/>
                  </a:cubicBezTo>
                  <a:cubicBezTo>
                    <a:pt x="31642" y="7174"/>
                    <a:pt x="31642" y="7143"/>
                    <a:pt x="31642" y="7052"/>
                  </a:cubicBezTo>
                  <a:lnTo>
                    <a:pt x="31247" y="6779"/>
                  </a:lnTo>
                  <a:lnTo>
                    <a:pt x="31247" y="6536"/>
                  </a:lnTo>
                  <a:cubicBezTo>
                    <a:pt x="31034" y="6292"/>
                    <a:pt x="30700" y="6171"/>
                    <a:pt x="30548" y="5836"/>
                  </a:cubicBezTo>
                  <a:cubicBezTo>
                    <a:pt x="30396" y="5776"/>
                    <a:pt x="30305" y="5563"/>
                    <a:pt x="30062" y="5502"/>
                  </a:cubicBezTo>
                  <a:cubicBezTo>
                    <a:pt x="30023" y="5560"/>
                    <a:pt x="30009" y="5581"/>
                    <a:pt x="29957" y="5581"/>
                  </a:cubicBezTo>
                  <a:cubicBezTo>
                    <a:pt x="29928" y="5581"/>
                    <a:pt x="29885" y="5574"/>
                    <a:pt x="29818" y="5563"/>
                  </a:cubicBezTo>
                  <a:cubicBezTo>
                    <a:pt x="29834" y="5502"/>
                    <a:pt x="29872" y="5487"/>
                    <a:pt x="29917" y="5487"/>
                  </a:cubicBezTo>
                  <a:cubicBezTo>
                    <a:pt x="29963" y="5487"/>
                    <a:pt x="30016" y="5502"/>
                    <a:pt x="30062" y="5502"/>
                  </a:cubicBezTo>
                  <a:cubicBezTo>
                    <a:pt x="29910" y="5289"/>
                    <a:pt x="29697" y="5107"/>
                    <a:pt x="29454" y="4955"/>
                  </a:cubicBezTo>
                  <a:cubicBezTo>
                    <a:pt x="29362" y="4864"/>
                    <a:pt x="29271" y="4742"/>
                    <a:pt x="29211" y="4621"/>
                  </a:cubicBezTo>
                  <a:lnTo>
                    <a:pt x="29028" y="4621"/>
                  </a:lnTo>
                  <a:cubicBezTo>
                    <a:pt x="28998" y="4651"/>
                    <a:pt x="28967" y="4681"/>
                    <a:pt x="28937" y="4712"/>
                  </a:cubicBezTo>
                  <a:cubicBezTo>
                    <a:pt x="28846" y="4621"/>
                    <a:pt x="28937" y="4621"/>
                    <a:pt x="29028" y="4621"/>
                  </a:cubicBezTo>
                  <a:cubicBezTo>
                    <a:pt x="28998" y="4499"/>
                    <a:pt x="28876" y="4499"/>
                    <a:pt x="28815" y="4408"/>
                  </a:cubicBezTo>
                  <a:lnTo>
                    <a:pt x="28542" y="4408"/>
                  </a:lnTo>
                  <a:lnTo>
                    <a:pt x="28268" y="4165"/>
                  </a:lnTo>
                  <a:cubicBezTo>
                    <a:pt x="28216" y="4165"/>
                    <a:pt x="28154" y="4185"/>
                    <a:pt x="28093" y="4185"/>
                  </a:cubicBezTo>
                  <a:cubicBezTo>
                    <a:pt x="28048" y="4185"/>
                    <a:pt x="28003" y="4173"/>
                    <a:pt x="27964" y="4134"/>
                  </a:cubicBezTo>
                  <a:lnTo>
                    <a:pt x="27934" y="3861"/>
                  </a:lnTo>
                  <a:lnTo>
                    <a:pt x="27569" y="3830"/>
                  </a:lnTo>
                  <a:lnTo>
                    <a:pt x="27508" y="3648"/>
                  </a:lnTo>
                  <a:lnTo>
                    <a:pt x="27265" y="3587"/>
                  </a:lnTo>
                  <a:lnTo>
                    <a:pt x="27265" y="3466"/>
                  </a:lnTo>
                  <a:cubicBezTo>
                    <a:pt x="27204" y="3435"/>
                    <a:pt x="27113" y="3405"/>
                    <a:pt x="27052" y="3374"/>
                  </a:cubicBezTo>
                  <a:cubicBezTo>
                    <a:pt x="26961" y="3314"/>
                    <a:pt x="26900" y="3253"/>
                    <a:pt x="26809" y="3192"/>
                  </a:cubicBezTo>
                  <a:lnTo>
                    <a:pt x="26688" y="3283"/>
                  </a:lnTo>
                  <a:cubicBezTo>
                    <a:pt x="26627" y="3253"/>
                    <a:pt x="26596" y="3222"/>
                    <a:pt x="26536" y="3192"/>
                  </a:cubicBezTo>
                  <a:cubicBezTo>
                    <a:pt x="26475" y="3101"/>
                    <a:pt x="26475" y="2949"/>
                    <a:pt x="26262" y="2949"/>
                  </a:cubicBezTo>
                  <a:cubicBezTo>
                    <a:pt x="26201" y="2888"/>
                    <a:pt x="26110" y="2827"/>
                    <a:pt x="26080" y="2736"/>
                  </a:cubicBezTo>
                  <a:cubicBezTo>
                    <a:pt x="26049" y="2675"/>
                    <a:pt x="25958" y="2584"/>
                    <a:pt x="25897" y="2523"/>
                  </a:cubicBezTo>
                  <a:lnTo>
                    <a:pt x="25745" y="2645"/>
                  </a:lnTo>
                  <a:lnTo>
                    <a:pt x="25502" y="2645"/>
                  </a:lnTo>
                  <a:lnTo>
                    <a:pt x="25350" y="2554"/>
                  </a:lnTo>
                  <a:lnTo>
                    <a:pt x="25168" y="2706"/>
                  </a:lnTo>
                  <a:lnTo>
                    <a:pt x="25168" y="2919"/>
                  </a:lnTo>
                  <a:lnTo>
                    <a:pt x="25289" y="3040"/>
                  </a:lnTo>
                  <a:lnTo>
                    <a:pt x="25259" y="3192"/>
                  </a:lnTo>
                  <a:lnTo>
                    <a:pt x="25077" y="3070"/>
                  </a:lnTo>
                  <a:lnTo>
                    <a:pt x="24712" y="3070"/>
                  </a:lnTo>
                  <a:lnTo>
                    <a:pt x="24499" y="2919"/>
                  </a:lnTo>
                  <a:lnTo>
                    <a:pt x="24682" y="2767"/>
                  </a:lnTo>
                  <a:lnTo>
                    <a:pt x="25046" y="2767"/>
                  </a:lnTo>
                  <a:cubicBezTo>
                    <a:pt x="24925" y="2615"/>
                    <a:pt x="25107" y="2554"/>
                    <a:pt x="25168" y="2493"/>
                  </a:cubicBezTo>
                  <a:cubicBezTo>
                    <a:pt x="25137" y="2402"/>
                    <a:pt x="25229" y="2280"/>
                    <a:pt x="25107" y="2219"/>
                  </a:cubicBezTo>
                  <a:lnTo>
                    <a:pt x="24986" y="2432"/>
                  </a:lnTo>
                  <a:lnTo>
                    <a:pt x="24651" y="2159"/>
                  </a:lnTo>
                  <a:cubicBezTo>
                    <a:pt x="24682" y="2098"/>
                    <a:pt x="24803" y="2098"/>
                    <a:pt x="24773" y="1976"/>
                  </a:cubicBezTo>
                  <a:cubicBezTo>
                    <a:pt x="24742" y="1885"/>
                    <a:pt x="24651" y="1855"/>
                    <a:pt x="24590" y="1794"/>
                  </a:cubicBezTo>
                  <a:lnTo>
                    <a:pt x="24286" y="1794"/>
                  </a:lnTo>
                  <a:lnTo>
                    <a:pt x="24195" y="1581"/>
                  </a:lnTo>
                  <a:lnTo>
                    <a:pt x="23982" y="1581"/>
                  </a:lnTo>
                  <a:cubicBezTo>
                    <a:pt x="23952" y="1611"/>
                    <a:pt x="23952" y="1672"/>
                    <a:pt x="23922" y="1672"/>
                  </a:cubicBezTo>
                  <a:cubicBezTo>
                    <a:pt x="23830" y="1703"/>
                    <a:pt x="23709" y="1733"/>
                    <a:pt x="23618" y="1763"/>
                  </a:cubicBezTo>
                  <a:cubicBezTo>
                    <a:pt x="23557" y="1551"/>
                    <a:pt x="23375" y="1399"/>
                    <a:pt x="23192" y="1338"/>
                  </a:cubicBezTo>
                  <a:cubicBezTo>
                    <a:pt x="23192" y="1429"/>
                    <a:pt x="23131" y="1460"/>
                    <a:pt x="23071" y="1460"/>
                  </a:cubicBezTo>
                  <a:lnTo>
                    <a:pt x="22919" y="1520"/>
                  </a:lnTo>
                  <a:lnTo>
                    <a:pt x="22919" y="1733"/>
                  </a:lnTo>
                  <a:lnTo>
                    <a:pt x="23192" y="1855"/>
                  </a:lnTo>
                  <a:cubicBezTo>
                    <a:pt x="23140" y="1894"/>
                    <a:pt x="23094" y="1905"/>
                    <a:pt x="23048" y="1905"/>
                  </a:cubicBezTo>
                  <a:cubicBezTo>
                    <a:pt x="22987" y="1905"/>
                    <a:pt x="22927" y="1885"/>
                    <a:pt x="22858" y="1885"/>
                  </a:cubicBezTo>
                  <a:lnTo>
                    <a:pt x="22554" y="1885"/>
                  </a:lnTo>
                  <a:cubicBezTo>
                    <a:pt x="22432" y="1703"/>
                    <a:pt x="22189" y="1703"/>
                    <a:pt x="22037" y="1581"/>
                  </a:cubicBezTo>
                  <a:lnTo>
                    <a:pt x="21490" y="1581"/>
                  </a:lnTo>
                  <a:cubicBezTo>
                    <a:pt x="21460" y="1611"/>
                    <a:pt x="21429" y="1642"/>
                    <a:pt x="21368" y="1672"/>
                  </a:cubicBezTo>
                  <a:cubicBezTo>
                    <a:pt x="21277" y="1581"/>
                    <a:pt x="21399" y="1581"/>
                    <a:pt x="21490" y="1581"/>
                  </a:cubicBezTo>
                  <a:cubicBezTo>
                    <a:pt x="21460" y="1520"/>
                    <a:pt x="21429" y="1460"/>
                    <a:pt x="21338" y="1460"/>
                  </a:cubicBezTo>
                  <a:cubicBezTo>
                    <a:pt x="21297" y="1460"/>
                    <a:pt x="21257" y="1463"/>
                    <a:pt x="21218" y="1463"/>
                  </a:cubicBezTo>
                  <a:cubicBezTo>
                    <a:pt x="21139" y="1463"/>
                    <a:pt x="21064" y="1449"/>
                    <a:pt x="21004" y="1368"/>
                  </a:cubicBezTo>
                  <a:cubicBezTo>
                    <a:pt x="20930" y="1393"/>
                    <a:pt x="20877" y="1476"/>
                    <a:pt x="20795" y="1476"/>
                  </a:cubicBezTo>
                  <a:cubicBezTo>
                    <a:pt x="20775" y="1476"/>
                    <a:pt x="20754" y="1471"/>
                    <a:pt x="20730" y="1460"/>
                  </a:cubicBezTo>
                  <a:lnTo>
                    <a:pt x="20578" y="1368"/>
                  </a:lnTo>
                  <a:lnTo>
                    <a:pt x="20335" y="1368"/>
                  </a:lnTo>
                  <a:lnTo>
                    <a:pt x="20183" y="1247"/>
                  </a:lnTo>
                  <a:lnTo>
                    <a:pt x="19940" y="1247"/>
                  </a:lnTo>
                  <a:lnTo>
                    <a:pt x="19757" y="1125"/>
                  </a:lnTo>
                  <a:lnTo>
                    <a:pt x="19393" y="1125"/>
                  </a:lnTo>
                  <a:lnTo>
                    <a:pt x="19150" y="912"/>
                  </a:lnTo>
                  <a:lnTo>
                    <a:pt x="18846" y="912"/>
                  </a:lnTo>
                  <a:lnTo>
                    <a:pt x="18906" y="608"/>
                  </a:lnTo>
                  <a:lnTo>
                    <a:pt x="18572" y="578"/>
                  </a:lnTo>
                  <a:lnTo>
                    <a:pt x="18511" y="396"/>
                  </a:lnTo>
                  <a:cubicBezTo>
                    <a:pt x="18390" y="380"/>
                    <a:pt x="18268" y="380"/>
                    <a:pt x="18150" y="380"/>
                  </a:cubicBezTo>
                  <a:cubicBezTo>
                    <a:pt x="18032" y="380"/>
                    <a:pt x="17919" y="380"/>
                    <a:pt x="17812" y="365"/>
                  </a:cubicBezTo>
                  <a:cubicBezTo>
                    <a:pt x="17744" y="280"/>
                    <a:pt x="17656" y="242"/>
                    <a:pt x="17565" y="242"/>
                  </a:cubicBezTo>
                  <a:cubicBezTo>
                    <a:pt x="17495" y="242"/>
                    <a:pt x="17423" y="265"/>
                    <a:pt x="17356" y="304"/>
                  </a:cubicBezTo>
                  <a:lnTo>
                    <a:pt x="17630" y="730"/>
                  </a:lnTo>
                  <a:lnTo>
                    <a:pt x="17387" y="912"/>
                  </a:lnTo>
                  <a:lnTo>
                    <a:pt x="17326" y="608"/>
                  </a:lnTo>
                  <a:lnTo>
                    <a:pt x="16961" y="548"/>
                  </a:lnTo>
                  <a:cubicBezTo>
                    <a:pt x="16931" y="456"/>
                    <a:pt x="16991" y="365"/>
                    <a:pt x="16900" y="274"/>
                  </a:cubicBezTo>
                  <a:lnTo>
                    <a:pt x="16687" y="365"/>
                  </a:lnTo>
                  <a:lnTo>
                    <a:pt x="16201" y="153"/>
                  </a:lnTo>
                  <a:cubicBezTo>
                    <a:pt x="16156" y="153"/>
                    <a:pt x="16110" y="145"/>
                    <a:pt x="16064" y="145"/>
                  </a:cubicBezTo>
                  <a:cubicBezTo>
                    <a:pt x="16019" y="145"/>
                    <a:pt x="15973" y="153"/>
                    <a:pt x="15928" y="183"/>
                  </a:cubicBezTo>
                  <a:lnTo>
                    <a:pt x="15806" y="426"/>
                  </a:lnTo>
                  <a:lnTo>
                    <a:pt x="15593" y="153"/>
                  </a:lnTo>
                  <a:lnTo>
                    <a:pt x="15289" y="153"/>
                  </a:lnTo>
                  <a:lnTo>
                    <a:pt x="15198" y="335"/>
                  </a:lnTo>
                  <a:lnTo>
                    <a:pt x="15046" y="335"/>
                  </a:lnTo>
                  <a:cubicBezTo>
                    <a:pt x="14955" y="244"/>
                    <a:pt x="14864" y="244"/>
                    <a:pt x="14681" y="183"/>
                  </a:cubicBezTo>
                  <a:cubicBezTo>
                    <a:pt x="14539" y="111"/>
                    <a:pt x="14414" y="3"/>
                    <a:pt x="14250" y="3"/>
                  </a:cubicBezTo>
                  <a:cubicBezTo>
                    <a:pt x="14205" y="3"/>
                    <a:pt x="14157" y="11"/>
                    <a:pt x="14104" y="31"/>
                  </a:cubicBezTo>
                  <a:cubicBezTo>
                    <a:pt x="13982" y="61"/>
                    <a:pt x="13952" y="183"/>
                    <a:pt x="13830" y="213"/>
                  </a:cubicBezTo>
                  <a:lnTo>
                    <a:pt x="13739" y="31"/>
                  </a:lnTo>
                  <a:cubicBezTo>
                    <a:pt x="13704" y="17"/>
                    <a:pt x="13673" y="11"/>
                    <a:pt x="13647" y="11"/>
                  </a:cubicBezTo>
                  <a:cubicBezTo>
                    <a:pt x="13559" y="11"/>
                    <a:pt x="13512" y="75"/>
                    <a:pt x="13466" y="122"/>
                  </a:cubicBezTo>
                  <a:cubicBezTo>
                    <a:pt x="13421" y="131"/>
                    <a:pt x="13377" y="135"/>
                    <a:pt x="13332" y="135"/>
                  </a:cubicBezTo>
                  <a:cubicBezTo>
                    <a:pt x="13225" y="135"/>
                    <a:pt x="13117" y="113"/>
                    <a:pt x="13010" y="92"/>
                  </a:cubicBezTo>
                  <a:lnTo>
                    <a:pt x="12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34"/>
            <p:cNvSpPr/>
            <p:nvPr/>
          </p:nvSpPr>
          <p:spPr>
            <a:xfrm>
              <a:off x="5500519" y="4489690"/>
              <a:ext cx="36161" cy="9604"/>
            </a:xfrm>
            <a:custGeom>
              <a:avLst/>
              <a:gdLst/>
              <a:ahLst/>
              <a:cxnLst/>
              <a:rect l="l" t="t" r="r" b="b"/>
              <a:pathLst>
                <a:path w="2523" h="670" extrusionOk="0">
                  <a:moveTo>
                    <a:pt x="1915" y="1"/>
                  </a:moveTo>
                  <a:lnTo>
                    <a:pt x="1763" y="122"/>
                  </a:lnTo>
                  <a:lnTo>
                    <a:pt x="1246" y="122"/>
                  </a:lnTo>
                  <a:lnTo>
                    <a:pt x="1094" y="214"/>
                  </a:lnTo>
                  <a:lnTo>
                    <a:pt x="760" y="214"/>
                  </a:lnTo>
                  <a:cubicBezTo>
                    <a:pt x="486" y="305"/>
                    <a:pt x="243" y="396"/>
                    <a:pt x="0" y="487"/>
                  </a:cubicBezTo>
                  <a:lnTo>
                    <a:pt x="183" y="670"/>
                  </a:lnTo>
                  <a:lnTo>
                    <a:pt x="456" y="426"/>
                  </a:lnTo>
                  <a:lnTo>
                    <a:pt x="699" y="426"/>
                  </a:lnTo>
                  <a:lnTo>
                    <a:pt x="912" y="305"/>
                  </a:lnTo>
                  <a:lnTo>
                    <a:pt x="1155" y="426"/>
                  </a:lnTo>
                  <a:cubicBezTo>
                    <a:pt x="1201" y="449"/>
                    <a:pt x="1241" y="459"/>
                    <a:pt x="1277" y="459"/>
                  </a:cubicBezTo>
                  <a:cubicBezTo>
                    <a:pt x="1387" y="459"/>
                    <a:pt x="1467" y="373"/>
                    <a:pt x="1581" y="305"/>
                  </a:cubicBezTo>
                  <a:lnTo>
                    <a:pt x="2462" y="305"/>
                  </a:lnTo>
                  <a:cubicBezTo>
                    <a:pt x="2493" y="305"/>
                    <a:pt x="2523" y="274"/>
                    <a:pt x="2523" y="274"/>
                  </a:cubicBezTo>
                  <a:lnTo>
                    <a:pt x="2523" y="153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34"/>
            <p:cNvSpPr/>
            <p:nvPr/>
          </p:nvSpPr>
          <p:spPr>
            <a:xfrm>
              <a:off x="5549737" y="4487755"/>
              <a:ext cx="23104" cy="6752"/>
            </a:xfrm>
            <a:custGeom>
              <a:avLst/>
              <a:gdLst/>
              <a:ahLst/>
              <a:cxnLst/>
              <a:rect l="l" t="t" r="r" b="b"/>
              <a:pathLst>
                <a:path w="1612" h="471" extrusionOk="0">
                  <a:moveTo>
                    <a:pt x="1305" y="0"/>
                  </a:moveTo>
                  <a:cubicBezTo>
                    <a:pt x="1155" y="0"/>
                    <a:pt x="1071" y="115"/>
                    <a:pt x="943" y="166"/>
                  </a:cubicBezTo>
                  <a:lnTo>
                    <a:pt x="457" y="166"/>
                  </a:lnTo>
                  <a:lnTo>
                    <a:pt x="335" y="257"/>
                  </a:lnTo>
                  <a:lnTo>
                    <a:pt x="183" y="136"/>
                  </a:lnTo>
                  <a:lnTo>
                    <a:pt x="1" y="288"/>
                  </a:lnTo>
                  <a:cubicBezTo>
                    <a:pt x="31" y="349"/>
                    <a:pt x="62" y="349"/>
                    <a:pt x="62" y="349"/>
                  </a:cubicBezTo>
                  <a:lnTo>
                    <a:pt x="852" y="349"/>
                  </a:lnTo>
                  <a:lnTo>
                    <a:pt x="1004" y="470"/>
                  </a:lnTo>
                  <a:lnTo>
                    <a:pt x="1399" y="470"/>
                  </a:lnTo>
                  <a:cubicBezTo>
                    <a:pt x="1460" y="379"/>
                    <a:pt x="1612" y="349"/>
                    <a:pt x="1581" y="197"/>
                  </a:cubicBezTo>
                  <a:lnTo>
                    <a:pt x="1399" y="14"/>
                  </a:lnTo>
                  <a:cubicBezTo>
                    <a:pt x="1365" y="4"/>
                    <a:pt x="1334" y="0"/>
                    <a:pt x="1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34"/>
            <p:cNvSpPr/>
            <p:nvPr/>
          </p:nvSpPr>
          <p:spPr>
            <a:xfrm>
              <a:off x="5337587" y="4645684"/>
              <a:ext cx="8728" cy="18750"/>
            </a:xfrm>
            <a:custGeom>
              <a:avLst/>
              <a:gdLst/>
              <a:ahLst/>
              <a:cxnLst/>
              <a:rect l="l" t="t" r="r" b="b"/>
              <a:pathLst>
                <a:path w="609" h="1308" extrusionOk="0">
                  <a:moveTo>
                    <a:pt x="547" y="0"/>
                  </a:moveTo>
                  <a:cubicBezTo>
                    <a:pt x="487" y="244"/>
                    <a:pt x="365" y="456"/>
                    <a:pt x="213" y="639"/>
                  </a:cubicBezTo>
                  <a:lnTo>
                    <a:pt x="213" y="943"/>
                  </a:lnTo>
                  <a:lnTo>
                    <a:pt x="91" y="1034"/>
                  </a:lnTo>
                  <a:cubicBezTo>
                    <a:pt x="122" y="1125"/>
                    <a:pt x="0" y="1247"/>
                    <a:pt x="152" y="1307"/>
                  </a:cubicBezTo>
                  <a:lnTo>
                    <a:pt x="365" y="1003"/>
                  </a:lnTo>
                  <a:lnTo>
                    <a:pt x="365" y="821"/>
                  </a:lnTo>
                  <a:lnTo>
                    <a:pt x="608" y="63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34"/>
            <p:cNvSpPr/>
            <p:nvPr/>
          </p:nvSpPr>
          <p:spPr>
            <a:xfrm>
              <a:off x="5535805" y="4487956"/>
              <a:ext cx="12211" cy="6551"/>
            </a:xfrm>
            <a:custGeom>
              <a:avLst/>
              <a:gdLst/>
              <a:ahLst/>
              <a:cxnLst/>
              <a:rect l="l" t="t" r="r" b="b"/>
              <a:pathLst>
                <a:path w="852" h="457" extrusionOk="0">
                  <a:moveTo>
                    <a:pt x="426" y="0"/>
                  </a:moveTo>
                  <a:lnTo>
                    <a:pt x="61" y="183"/>
                  </a:lnTo>
                  <a:cubicBezTo>
                    <a:pt x="0" y="274"/>
                    <a:pt x="122" y="213"/>
                    <a:pt x="152" y="274"/>
                  </a:cubicBezTo>
                  <a:cubicBezTo>
                    <a:pt x="183" y="335"/>
                    <a:pt x="213" y="395"/>
                    <a:pt x="213" y="456"/>
                  </a:cubicBezTo>
                  <a:lnTo>
                    <a:pt x="639" y="456"/>
                  </a:lnTo>
                  <a:cubicBezTo>
                    <a:pt x="699" y="365"/>
                    <a:pt x="851" y="335"/>
                    <a:pt x="821" y="183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34"/>
            <p:cNvSpPr/>
            <p:nvPr/>
          </p:nvSpPr>
          <p:spPr>
            <a:xfrm>
              <a:off x="5595486" y="4492901"/>
              <a:ext cx="7424" cy="7698"/>
            </a:xfrm>
            <a:custGeom>
              <a:avLst/>
              <a:gdLst/>
              <a:ahLst/>
              <a:cxnLst/>
              <a:rect l="l" t="t" r="r" b="b"/>
              <a:pathLst>
                <a:path w="518" h="537" extrusionOk="0">
                  <a:moveTo>
                    <a:pt x="145" y="0"/>
                  </a:moveTo>
                  <a:cubicBezTo>
                    <a:pt x="99" y="0"/>
                    <a:pt x="53" y="11"/>
                    <a:pt x="0" y="50"/>
                  </a:cubicBezTo>
                  <a:lnTo>
                    <a:pt x="122" y="172"/>
                  </a:lnTo>
                  <a:cubicBezTo>
                    <a:pt x="183" y="294"/>
                    <a:pt x="61" y="446"/>
                    <a:pt x="183" y="537"/>
                  </a:cubicBezTo>
                  <a:lnTo>
                    <a:pt x="304" y="446"/>
                  </a:lnTo>
                  <a:lnTo>
                    <a:pt x="517" y="172"/>
                  </a:lnTo>
                  <a:lnTo>
                    <a:pt x="335" y="20"/>
                  </a:lnTo>
                  <a:cubicBezTo>
                    <a:pt x="265" y="20"/>
                    <a:pt x="206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34"/>
            <p:cNvSpPr/>
            <p:nvPr/>
          </p:nvSpPr>
          <p:spPr>
            <a:xfrm>
              <a:off x="5832918" y="4685334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0" y="0"/>
                  </a:moveTo>
                  <a:lnTo>
                    <a:pt x="0" y="274"/>
                  </a:lnTo>
                  <a:cubicBezTo>
                    <a:pt x="30" y="304"/>
                    <a:pt x="61" y="335"/>
                    <a:pt x="91" y="365"/>
                  </a:cubicBezTo>
                  <a:cubicBezTo>
                    <a:pt x="91" y="426"/>
                    <a:pt x="122" y="456"/>
                    <a:pt x="152" y="548"/>
                  </a:cubicBezTo>
                  <a:cubicBezTo>
                    <a:pt x="274" y="548"/>
                    <a:pt x="334" y="548"/>
                    <a:pt x="395" y="456"/>
                  </a:cubicBezTo>
                  <a:cubicBezTo>
                    <a:pt x="365" y="426"/>
                    <a:pt x="395" y="396"/>
                    <a:pt x="334" y="335"/>
                  </a:cubicBezTo>
                  <a:cubicBezTo>
                    <a:pt x="243" y="274"/>
                    <a:pt x="243" y="213"/>
                    <a:pt x="243" y="152"/>
                  </a:cubicBezTo>
                  <a:cubicBezTo>
                    <a:pt x="243" y="92"/>
                    <a:pt x="21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34"/>
            <p:cNvSpPr/>
            <p:nvPr/>
          </p:nvSpPr>
          <p:spPr>
            <a:xfrm>
              <a:off x="5625986" y="4508870"/>
              <a:ext cx="9158" cy="610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52" y="0"/>
                  </a:moveTo>
                  <a:lnTo>
                    <a:pt x="0" y="304"/>
                  </a:lnTo>
                  <a:cubicBezTo>
                    <a:pt x="91" y="335"/>
                    <a:pt x="213" y="335"/>
                    <a:pt x="304" y="335"/>
                  </a:cubicBezTo>
                  <a:lnTo>
                    <a:pt x="456" y="426"/>
                  </a:lnTo>
                  <a:lnTo>
                    <a:pt x="638" y="274"/>
                  </a:lnTo>
                  <a:cubicBezTo>
                    <a:pt x="517" y="122"/>
                    <a:pt x="334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34"/>
            <p:cNvSpPr/>
            <p:nvPr/>
          </p:nvSpPr>
          <p:spPr>
            <a:xfrm>
              <a:off x="5584163" y="4491009"/>
              <a:ext cx="7854" cy="5017"/>
            </a:xfrm>
            <a:custGeom>
              <a:avLst/>
              <a:gdLst/>
              <a:ahLst/>
              <a:cxnLst/>
              <a:rect l="l" t="t" r="r" b="b"/>
              <a:pathLst>
                <a:path w="548" h="350" extrusionOk="0">
                  <a:moveTo>
                    <a:pt x="183" y="0"/>
                  </a:moveTo>
                  <a:lnTo>
                    <a:pt x="0" y="304"/>
                  </a:lnTo>
                  <a:cubicBezTo>
                    <a:pt x="91" y="334"/>
                    <a:pt x="183" y="350"/>
                    <a:pt x="274" y="350"/>
                  </a:cubicBezTo>
                  <a:cubicBezTo>
                    <a:pt x="365" y="350"/>
                    <a:pt x="456" y="334"/>
                    <a:pt x="547" y="304"/>
                  </a:cubicBezTo>
                  <a:cubicBezTo>
                    <a:pt x="395" y="213"/>
                    <a:pt x="304" y="122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34"/>
            <p:cNvSpPr/>
            <p:nvPr/>
          </p:nvSpPr>
          <p:spPr>
            <a:xfrm>
              <a:off x="5615967" y="4497531"/>
              <a:ext cx="6536" cy="4817"/>
            </a:xfrm>
            <a:custGeom>
              <a:avLst/>
              <a:gdLst/>
              <a:ahLst/>
              <a:cxnLst/>
              <a:rect l="l" t="t" r="r" b="b"/>
              <a:pathLst>
                <a:path w="456" h="336" extrusionOk="0">
                  <a:moveTo>
                    <a:pt x="274" y="1"/>
                  </a:moveTo>
                  <a:lnTo>
                    <a:pt x="0" y="183"/>
                  </a:lnTo>
                  <a:lnTo>
                    <a:pt x="61" y="335"/>
                  </a:lnTo>
                  <a:lnTo>
                    <a:pt x="152" y="335"/>
                  </a:lnTo>
                  <a:lnTo>
                    <a:pt x="456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34"/>
            <p:cNvSpPr/>
            <p:nvPr/>
          </p:nvSpPr>
          <p:spPr>
            <a:xfrm>
              <a:off x="5615967" y="4509300"/>
              <a:ext cx="4357" cy="3498"/>
            </a:xfrm>
            <a:custGeom>
              <a:avLst/>
              <a:gdLst/>
              <a:ahLst/>
              <a:cxnLst/>
              <a:rect l="l" t="t" r="r" b="b"/>
              <a:pathLst>
                <a:path w="304" h="244" extrusionOk="0">
                  <a:moveTo>
                    <a:pt x="274" y="1"/>
                  </a:moveTo>
                  <a:lnTo>
                    <a:pt x="0" y="122"/>
                  </a:lnTo>
                  <a:cubicBezTo>
                    <a:pt x="0" y="153"/>
                    <a:pt x="30" y="213"/>
                    <a:pt x="61" y="244"/>
                  </a:cubicBezTo>
                  <a:lnTo>
                    <a:pt x="304" y="122"/>
                  </a:lnTo>
                  <a:cubicBezTo>
                    <a:pt x="304" y="92"/>
                    <a:pt x="274" y="6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34"/>
            <p:cNvSpPr/>
            <p:nvPr/>
          </p:nvSpPr>
          <p:spPr>
            <a:xfrm>
              <a:off x="5834652" y="4694752"/>
              <a:ext cx="3941" cy="3225"/>
            </a:xfrm>
            <a:custGeom>
              <a:avLst/>
              <a:gdLst/>
              <a:ahLst/>
              <a:cxnLst/>
              <a:rect l="l" t="t" r="r" b="b"/>
              <a:pathLst>
                <a:path w="275" h="225" extrusionOk="0">
                  <a:moveTo>
                    <a:pt x="141" y="0"/>
                  </a:moveTo>
                  <a:cubicBezTo>
                    <a:pt x="86" y="0"/>
                    <a:pt x="34" y="23"/>
                    <a:pt x="1" y="73"/>
                  </a:cubicBezTo>
                  <a:lnTo>
                    <a:pt x="31" y="225"/>
                  </a:lnTo>
                  <a:lnTo>
                    <a:pt x="274" y="195"/>
                  </a:lnTo>
                  <a:lnTo>
                    <a:pt x="274" y="43"/>
                  </a:lnTo>
                  <a:cubicBezTo>
                    <a:pt x="233" y="15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34"/>
            <p:cNvSpPr/>
            <p:nvPr/>
          </p:nvSpPr>
          <p:spPr>
            <a:xfrm>
              <a:off x="5605074" y="4505817"/>
              <a:ext cx="4371" cy="437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213" y="0"/>
                  </a:moveTo>
                  <a:cubicBezTo>
                    <a:pt x="91" y="0"/>
                    <a:pt x="122" y="92"/>
                    <a:pt x="122" y="152"/>
                  </a:cubicBezTo>
                  <a:cubicBezTo>
                    <a:pt x="0" y="244"/>
                    <a:pt x="0" y="244"/>
                    <a:pt x="61" y="304"/>
                  </a:cubicBezTo>
                  <a:lnTo>
                    <a:pt x="304" y="304"/>
                  </a:lnTo>
                  <a:cubicBezTo>
                    <a:pt x="213" y="183"/>
                    <a:pt x="304" y="92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34"/>
            <p:cNvSpPr/>
            <p:nvPr/>
          </p:nvSpPr>
          <p:spPr>
            <a:xfrm>
              <a:off x="5659954" y="451540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" y="0"/>
                  </a:moveTo>
                  <a:cubicBezTo>
                    <a:pt x="62" y="91"/>
                    <a:pt x="153" y="183"/>
                    <a:pt x="275" y="183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34"/>
            <p:cNvSpPr/>
            <p:nvPr/>
          </p:nvSpPr>
          <p:spPr>
            <a:xfrm>
              <a:off x="5827243" y="4657008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153"/>
                    <a:pt x="92" y="183"/>
                    <a:pt x="123" y="213"/>
                  </a:cubicBezTo>
                  <a:cubicBezTo>
                    <a:pt x="123" y="153"/>
                    <a:pt x="153" y="92"/>
                    <a:pt x="123" y="62"/>
                  </a:cubicBezTo>
                  <a:cubicBezTo>
                    <a:pt x="123" y="3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34"/>
            <p:cNvSpPr/>
            <p:nvPr/>
          </p:nvSpPr>
          <p:spPr>
            <a:xfrm>
              <a:off x="5827243" y="4663043"/>
              <a:ext cx="3511" cy="1520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163" y="1"/>
                  </a:moveTo>
                  <a:cubicBezTo>
                    <a:pt x="128" y="1"/>
                    <a:pt x="86" y="12"/>
                    <a:pt x="47" y="12"/>
                  </a:cubicBezTo>
                  <a:cubicBezTo>
                    <a:pt x="31" y="12"/>
                    <a:pt x="16" y="10"/>
                    <a:pt x="1" y="5"/>
                  </a:cubicBezTo>
                  <a:lnTo>
                    <a:pt x="1" y="5"/>
                  </a:lnTo>
                  <a:cubicBezTo>
                    <a:pt x="37" y="76"/>
                    <a:pt x="51" y="106"/>
                    <a:pt x="94" y="106"/>
                  </a:cubicBezTo>
                  <a:cubicBezTo>
                    <a:pt x="124" y="106"/>
                    <a:pt x="169" y="91"/>
                    <a:pt x="244" y="66"/>
                  </a:cubicBezTo>
                  <a:cubicBezTo>
                    <a:pt x="231" y="13"/>
                    <a:pt x="20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34"/>
            <p:cNvSpPr/>
            <p:nvPr/>
          </p:nvSpPr>
          <p:spPr>
            <a:xfrm>
              <a:off x="5337143" y="4669652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1" y="0"/>
                  </a:moveTo>
                  <a:cubicBezTo>
                    <a:pt x="1" y="61"/>
                    <a:pt x="1" y="91"/>
                    <a:pt x="1" y="152"/>
                  </a:cubicBezTo>
                  <a:cubicBezTo>
                    <a:pt x="1" y="152"/>
                    <a:pt x="1" y="183"/>
                    <a:pt x="31" y="183"/>
                  </a:cubicBezTo>
                  <a:cubicBezTo>
                    <a:pt x="62" y="183"/>
                    <a:pt x="122" y="152"/>
                    <a:pt x="122" y="152"/>
                  </a:cubicBezTo>
                  <a:cubicBezTo>
                    <a:pt x="122" y="91"/>
                    <a:pt x="92" y="6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34"/>
            <p:cNvSpPr/>
            <p:nvPr/>
          </p:nvSpPr>
          <p:spPr>
            <a:xfrm>
              <a:off x="5333230" y="4685334"/>
              <a:ext cx="2623" cy="3068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152"/>
                    <a:pt x="0" y="152"/>
                    <a:pt x="122" y="213"/>
                  </a:cubicBezTo>
                  <a:cubicBezTo>
                    <a:pt x="91" y="152"/>
                    <a:pt x="183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34"/>
            <p:cNvSpPr/>
            <p:nvPr/>
          </p:nvSpPr>
          <p:spPr>
            <a:xfrm>
              <a:off x="5839009" y="4701017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53" y="1"/>
                  </a:moveTo>
                  <a:cubicBezTo>
                    <a:pt x="92" y="1"/>
                    <a:pt x="31" y="1"/>
                    <a:pt x="1" y="31"/>
                  </a:cubicBezTo>
                  <a:lnTo>
                    <a:pt x="1" y="92"/>
                  </a:lnTo>
                  <a:lnTo>
                    <a:pt x="183" y="92"/>
                  </a:lnTo>
                  <a:cubicBezTo>
                    <a:pt x="183" y="92"/>
                    <a:pt x="213" y="92"/>
                    <a:pt x="213" y="61"/>
                  </a:cubicBezTo>
                  <a:cubicBezTo>
                    <a:pt x="21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34"/>
            <p:cNvSpPr/>
            <p:nvPr/>
          </p:nvSpPr>
          <p:spPr>
            <a:xfrm>
              <a:off x="5494413" y="4497761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0"/>
                  </a:moveTo>
                  <a:cubicBezTo>
                    <a:pt x="99" y="0"/>
                    <a:pt x="46" y="15"/>
                    <a:pt x="1" y="46"/>
                  </a:cubicBezTo>
                  <a:cubicBezTo>
                    <a:pt x="46" y="91"/>
                    <a:pt x="99" y="114"/>
                    <a:pt x="149" y="114"/>
                  </a:cubicBezTo>
                  <a:cubicBezTo>
                    <a:pt x="198" y="114"/>
                    <a:pt x="244" y="91"/>
                    <a:pt x="274" y="46"/>
                  </a:cubicBezTo>
                  <a:cubicBezTo>
                    <a:pt x="244" y="15"/>
                    <a:pt x="198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34"/>
            <p:cNvSpPr/>
            <p:nvPr/>
          </p:nvSpPr>
          <p:spPr>
            <a:xfrm>
              <a:off x="5623807" y="4505817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2" y="0"/>
                  </a:moveTo>
                  <a:cubicBezTo>
                    <a:pt x="91" y="0"/>
                    <a:pt x="0" y="31"/>
                    <a:pt x="0" y="61"/>
                  </a:cubicBezTo>
                  <a:lnTo>
                    <a:pt x="0" y="213"/>
                  </a:lnTo>
                  <a:cubicBezTo>
                    <a:pt x="61" y="183"/>
                    <a:pt x="152" y="152"/>
                    <a:pt x="152" y="122"/>
                  </a:cubicBezTo>
                  <a:cubicBezTo>
                    <a:pt x="152" y="92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34"/>
            <p:cNvSpPr/>
            <p:nvPr/>
          </p:nvSpPr>
          <p:spPr>
            <a:xfrm>
              <a:off x="5622058" y="4508870"/>
              <a:ext cx="2623" cy="3053"/>
            </a:xfrm>
            <a:custGeom>
              <a:avLst/>
              <a:gdLst/>
              <a:ahLst/>
              <a:cxnLst/>
              <a:rect l="l" t="t" r="r" b="b"/>
              <a:pathLst>
                <a:path w="183" h="213" extrusionOk="0">
                  <a:moveTo>
                    <a:pt x="122" y="0"/>
                  </a:moveTo>
                  <a:cubicBezTo>
                    <a:pt x="1" y="61"/>
                    <a:pt x="1" y="61"/>
                    <a:pt x="31" y="213"/>
                  </a:cubicBezTo>
                  <a:cubicBezTo>
                    <a:pt x="183" y="152"/>
                    <a:pt x="92" y="6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34"/>
            <p:cNvSpPr/>
            <p:nvPr/>
          </p:nvSpPr>
          <p:spPr>
            <a:xfrm>
              <a:off x="5644718" y="4515407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31" y="0"/>
                  </a:moveTo>
                  <a:cubicBezTo>
                    <a:pt x="0" y="31"/>
                    <a:pt x="0" y="122"/>
                    <a:pt x="0" y="152"/>
                  </a:cubicBezTo>
                  <a:cubicBezTo>
                    <a:pt x="0" y="152"/>
                    <a:pt x="0" y="183"/>
                    <a:pt x="31" y="183"/>
                  </a:cubicBezTo>
                  <a:cubicBezTo>
                    <a:pt x="91" y="152"/>
                    <a:pt x="122" y="122"/>
                    <a:pt x="122" y="122"/>
                  </a:cubicBezTo>
                  <a:cubicBezTo>
                    <a:pt x="122" y="9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34"/>
            <p:cNvSpPr/>
            <p:nvPr/>
          </p:nvSpPr>
          <p:spPr>
            <a:xfrm>
              <a:off x="5647757" y="4514963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1"/>
                  </a:moveTo>
                  <a:cubicBezTo>
                    <a:pt x="31" y="122"/>
                    <a:pt x="1" y="153"/>
                    <a:pt x="122" y="21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34"/>
            <p:cNvSpPr/>
            <p:nvPr/>
          </p:nvSpPr>
          <p:spPr>
            <a:xfrm>
              <a:off x="5656041" y="4520009"/>
              <a:ext cx="2193" cy="2810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118" y="1"/>
                  </a:moveTo>
                  <a:cubicBezTo>
                    <a:pt x="109" y="1"/>
                    <a:pt x="101" y="5"/>
                    <a:pt x="92" y="14"/>
                  </a:cubicBezTo>
                  <a:cubicBezTo>
                    <a:pt x="61" y="14"/>
                    <a:pt x="0" y="44"/>
                    <a:pt x="0" y="44"/>
                  </a:cubicBezTo>
                  <a:cubicBezTo>
                    <a:pt x="0" y="74"/>
                    <a:pt x="31" y="135"/>
                    <a:pt x="31" y="196"/>
                  </a:cubicBezTo>
                  <a:lnTo>
                    <a:pt x="152" y="196"/>
                  </a:lnTo>
                  <a:cubicBezTo>
                    <a:pt x="152" y="135"/>
                    <a:pt x="152" y="74"/>
                    <a:pt x="152" y="44"/>
                  </a:cubicBezTo>
                  <a:cubicBezTo>
                    <a:pt x="152" y="22"/>
                    <a:pt x="137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34"/>
            <p:cNvSpPr/>
            <p:nvPr/>
          </p:nvSpPr>
          <p:spPr>
            <a:xfrm>
              <a:off x="5818973" y="4798624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0"/>
                  </a:moveTo>
                  <a:cubicBezTo>
                    <a:pt x="0" y="91"/>
                    <a:pt x="0" y="15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34"/>
            <p:cNvSpPr/>
            <p:nvPr/>
          </p:nvSpPr>
          <p:spPr>
            <a:xfrm>
              <a:off x="5500075" y="4897965"/>
              <a:ext cx="3941" cy="1319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31" y="0"/>
                  </a:moveTo>
                  <a:cubicBezTo>
                    <a:pt x="1" y="61"/>
                    <a:pt x="31" y="92"/>
                    <a:pt x="122" y="92"/>
                  </a:cubicBezTo>
                  <a:cubicBezTo>
                    <a:pt x="214" y="92"/>
                    <a:pt x="274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34"/>
            <p:cNvSpPr/>
            <p:nvPr/>
          </p:nvSpPr>
          <p:spPr>
            <a:xfrm>
              <a:off x="5578058" y="4491754"/>
              <a:ext cx="2193" cy="1003"/>
            </a:xfrm>
            <a:custGeom>
              <a:avLst/>
              <a:gdLst/>
              <a:ahLst/>
              <a:cxnLst/>
              <a:rect l="l" t="t" r="r" b="b"/>
              <a:pathLst>
                <a:path w="153" h="70" extrusionOk="0">
                  <a:moveTo>
                    <a:pt x="55" y="0"/>
                  </a:moveTo>
                  <a:cubicBezTo>
                    <a:pt x="40" y="0"/>
                    <a:pt x="1" y="39"/>
                    <a:pt x="1" y="39"/>
                  </a:cubicBezTo>
                  <a:lnTo>
                    <a:pt x="92" y="70"/>
                  </a:lnTo>
                  <a:lnTo>
                    <a:pt x="153" y="39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61" y="3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34"/>
            <p:cNvSpPr/>
            <p:nvPr/>
          </p:nvSpPr>
          <p:spPr>
            <a:xfrm>
              <a:off x="5627290" y="4502764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92" y="1"/>
                  </a:moveTo>
                  <a:lnTo>
                    <a:pt x="0" y="92"/>
                  </a:lnTo>
                  <a:cubicBezTo>
                    <a:pt x="92" y="61"/>
                    <a:pt x="183" y="9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34"/>
            <p:cNvSpPr/>
            <p:nvPr/>
          </p:nvSpPr>
          <p:spPr>
            <a:xfrm>
              <a:off x="5625986" y="450406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122" y="1"/>
                  </a:moveTo>
                  <a:cubicBezTo>
                    <a:pt x="31" y="1"/>
                    <a:pt x="0" y="31"/>
                    <a:pt x="0" y="122"/>
                  </a:cubicBezTo>
                  <a:cubicBezTo>
                    <a:pt x="91" y="122"/>
                    <a:pt x="122" y="6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34"/>
            <p:cNvSpPr/>
            <p:nvPr/>
          </p:nvSpPr>
          <p:spPr>
            <a:xfrm>
              <a:off x="5637308" y="451235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92" y="0"/>
                  </a:moveTo>
                  <a:cubicBezTo>
                    <a:pt x="61" y="0"/>
                    <a:pt x="31" y="0"/>
                    <a:pt x="0" y="31"/>
                  </a:cubicBezTo>
                  <a:lnTo>
                    <a:pt x="31" y="61"/>
                  </a:lnTo>
                  <a:lnTo>
                    <a:pt x="12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34"/>
            <p:cNvSpPr/>
            <p:nvPr/>
          </p:nvSpPr>
          <p:spPr>
            <a:xfrm>
              <a:off x="5654737" y="4513228"/>
              <a:ext cx="1319" cy="1749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31" y="0"/>
                  </a:moveTo>
                  <a:lnTo>
                    <a:pt x="0" y="91"/>
                  </a:lnTo>
                  <a:lnTo>
                    <a:pt x="31" y="122"/>
                  </a:lnTo>
                  <a:cubicBezTo>
                    <a:pt x="61" y="91"/>
                    <a:pt x="61" y="61"/>
                    <a:pt x="61" y="61"/>
                  </a:cubicBezTo>
                  <a:cubicBezTo>
                    <a:pt x="9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34"/>
            <p:cNvSpPr/>
            <p:nvPr/>
          </p:nvSpPr>
          <p:spPr>
            <a:xfrm>
              <a:off x="5673469" y="4520095"/>
              <a:ext cx="1749" cy="1864"/>
            </a:xfrm>
            <a:custGeom>
              <a:avLst/>
              <a:gdLst/>
              <a:ahLst/>
              <a:cxnLst/>
              <a:rect l="l" t="t" r="r" b="b"/>
              <a:pathLst>
                <a:path w="122" h="130" extrusionOk="0">
                  <a:moveTo>
                    <a:pt x="73" y="0"/>
                  </a:moveTo>
                  <a:cubicBezTo>
                    <a:pt x="58" y="0"/>
                    <a:pt x="36" y="11"/>
                    <a:pt x="0" y="38"/>
                  </a:cubicBezTo>
                  <a:lnTo>
                    <a:pt x="122" y="129"/>
                  </a:lnTo>
                  <a:cubicBezTo>
                    <a:pt x="100" y="65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34"/>
            <p:cNvSpPr/>
            <p:nvPr/>
          </p:nvSpPr>
          <p:spPr>
            <a:xfrm>
              <a:off x="5376786" y="4598622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1"/>
                  </a:moveTo>
                  <a:lnTo>
                    <a:pt x="1" y="62"/>
                  </a:lnTo>
                  <a:cubicBezTo>
                    <a:pt x="31" y="62"/>
                    <a:pt x="62" y="92"/>
                    <a:pt x="62" y="92"/>
                  </a:cubicBezTo>
                  <a:cubicBezTo>
                    <a:pt x="92" y="62"/>
                    <a:pt x="122" y="62"/>
                    <a:pt x="153" y="6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34"/>
            <p:cNvSpPr/>
            <p:nvPr/>
          </p:nvSpPr>
          <p:spPr>
            <a:xfrm>
              <a:off x="5825508" y="4655417"/>
              <a:ext cx="1749" cy="2050"/>
            </a:xfrm>
            <a:custGeom>
              <a:avLst/>
              <a:gdLst/>
              <a:ahLst/>
              <a:cxnLst/>
              <a:rect l="l" t="t" r="r" b="b"/>
              <a:pathLst>
                <a:path w="122" h="143" extrusionOk="0">
                  <a:moveTo>
                    <a:pt x="62" y="1"/>
                  </a:moveTo>
                  <a:cubicBezTo>
                    <a:pt x="47" y="1"/>
                    <a:pt x="28" y="7"/>
                    <a:pt x="0" y="21"/>
                  </a:cubicBezTo>
                  <a:lnTo>
                    <a:pt x="122" y="142"/>
                  </a:lnTo>
                  <a:cubicBezTo>
                    <a:pt x="98" y="71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34"/>
            <p:cNvSpPr/>
            <p:nvPr/>
          </p:nvSpPr>
          <p:spPr>
            <a:xfrm>
              <a:off x="5828991" y="4659632"/>
              <a:ext cx="1763" cy="1663"/>
            </a:xfrm>
            <a:custGeom>
              <a:avLst/>
              <a:gdLst/>
              <a:ahLst/>
              <a:cxnLst/>
              <a:rect l="l" t="t" r="r" b="b"/>
              <a:pathLst>
                <a:path w="123" h="116" extrusionOk="0">
                  <a:moveTo>
                    <a:pt x="1" y="0"/>
                  </a:moveTo>
                  <a:cubicBezTo>
                    <a:pt x="22" y="66"/>
                    <a:pt x="13" y="116"/>
                    <a:pt x="51" y="116"/>
                  </a:cubicBezTo>
                  <a:cubicBezTo>
                    <a:pt x="66" y="116"/>
                    <a:pt x="88" y="108"/>
                    <a:pt x="122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34"/>
            <p:cNvSpPr/>
            <p:nvPr/>
          </p:nvSpPr>
          <p:spPr>
            <a:xfrm>
              <a:off x="5830740" y="4666598"/>
              <a:ext cx="2193" cy="889"/>
            </a:xfrm>
            <a:custGeom>
              <a:avLst/>
              <a:gdLst/>
              <a:ahLst/>
              <a:cxnLst/>
              <a:rect l="l" t="t" r="r" b="b"/>
              <a:pathLst>
                <a:path w="153" h="62" extrusionOk="0">
                  <a:moveTo>
                    <a:pt x="9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31" y="31"/>
                    <a:pt x="61" y="61"/>
                    <a:pt x="61" y="61"/>
                  </a:cubicBezTo>
                  <a:cubicBezTo>
                    <a:pt x="91" y="61"/>
                    <a:pt x="12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34"/>
            <p:cNvSpPr/>
            <p:nvPr/>
          </p:nvSpPr>
          <p:spPr>
            <a:xfrm>
              <a:off x="5828991" y="4680847"/>
              <a:ext cx="2193" cy="1018"/>
            </a:xfrm>
            <a:custGeom>
              <a:avLst/>
              <a:gdLst/>
              <a:ahLst/>
              <a:cxnLst/>
              <a:rect l="l" t="t" r="r" b="b"/>
              <a:pathLst>
                <a:path w="153" h="71" extrusionOk="0">
                  <a:moveTo>
                    <a:pt x="43" y="1"/>
                  </a:moveTo>
                  <a:cubicBezTo>
                    <a:pt x="20" y="1"/>
                    <a:pt x="1" y="40"/>
                    <a:pt x="1" y="40"/>
                  </a:cubicBezTo>
                  <a:lnTo>
                    <a:pt x="92" y="70"/>
                  </a:lnTo>
                  <a:lnTo>
                    <a:pt x="153" y="40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34"/>
            <p:cNvSpPr/>
            <p:nvPr/>
          </p:nvSpPr>
          <p:spPr>
            <a:xfrm>
              <a:off x="5831170" y="4683915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79" y="1"/>
                  </a:moveTo>
                  <a:cubicBezTo>
                    <a:pt x="61" y="1"/>
                    <a:pt x="36" y="12"/>
                    <a:pt x="1" y="39"/>
                  </a:cubicBezTo>
                  <a:lnTo>
                    <a:pt x="122" y="130"/>
                  </a:lnTo>
                  <a:cubicBezTo>
                    <a:pt x="122" y="65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34"/>
            <p:cNvSpPr/>
            <p:nvPr/>
          </p:nvSpPr>
          <p:spPr>
            <a:xfrm>
              <a:off x="5331481" y="4699612"/>
              <a:ext cx="1763" cy="2294"/>
            </a:xfrm>
            <a:custGeom>
              <a:avLst/>
              <a:gdLst/>
              <a:ahLst/>
              <a:cxnLst/>
              <a:rect l="l" t="t" r="r" b="b"/>
              <a:pathLst>
                <a:path w="123" h="160" extrusionOk="0">
                  <a:moveTo>
                    <a:pt x="72" y="1"/>
                  </a:moveTo>
                  <a:cubicBezTo>
                    <a:pt x="57" y="1"/>
                    <a:pt x="35" y="12"/>
                    <a:pt x="1" y="38"/>
                  </a:cubicBezTo>
                  <a:lnTo>
                    <a:pt x="122" y="159"/>
                  </a:lnTo>
                  <a:cubicBezTo>
                    <a:pt x="100" y="72"/>
                    <a:pt x="110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34"/>
            <p:cNvSpPr/>
            <p:nvPr/>
          </p:nvSpPr>
          <p:spPr>
            <a:xfrm>
              <a:off x="5838580" y="4720197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31" y="0"/>
                  </a:moveTo>
                  <a:cubicBezTo>
                    <a:pt x="31" y="0"/>
                    <a:pt x="0" y="30"/>
                    <a:pt x="0" y="30"/>
                  </a:cubicBezTo>
                  <a:lnTo>
                    <a:pt x="91" y="61"/>
                  </a:lnTo>
                  <a:lnTo>
                    <a:pt x="122" y="30"/>
                  </a:lnTo>
                  <a:cubicBezTo>
                    <a:pt x="91" y="3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34"/>
            <p:cNvSpPr/>
            <p:nvPr/>
          </p:nvSpPr>
          <p:spPr>
            <a:xfrm>
              <a:off x="5839884" y="4748509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22" y="1"/>
                  </a:moveTo>
                  <a:lnTo>
                    <a:pt x="0" y="92"/>
                  </a:lnTo>
                  <a:cubicBezTo>
                    <a:pt x="12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34"/>
            <p:cNvSpPr/>
            <p:nvPr/>
          </p:nvSpPr>
          <p:spPr>
            <a:xfrm>
              <a:off x="5838135" y="4749813"/>
              <a:ext cx="3067" cy="1333"/>
            </a:xfrm>
            <a:custGeom>
              <a:avLst/>
              <a:gdLst/>
              <a:ahLst/>
              <a:cxnLst/>
              <a:rect l="l" t="t" r="r" b="b"/>
              <a:pathLst>
                <a:path w="214" h="93" extrusionOk="0">
                  <a:moveTo>
                    <a:pt x="214" y="1"/>
                  </a:moveTo>
                  <a:cubicBezTo>
                    <a:pt x="92" y="1"/>
                    <a:pt x="1" y="1"/>
                    <a:pt x="92" y="9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34"/>
            <p:cNvSpPr/>
            <p:nvPr/>
          </p:nvSpPr>
          <p:spPr>
            <a:xfrm>
              <a:off x="5655611" y="4897965"/>
              <a:ext cx="2623" cy="1003"/>
            </a:xfrm>
            <a:custGeom>
              <a:avLst/>
              <a:gdLst/>
              <a:ahLst/>
              <a:cxnLst/>
              <a:rect l="l" t="t" r="r" b="b"/>
              <a:pathLst>
                <a:path w="183" h="70" extrusionOk="0">
                  <a:moveTo>
                    <a:pt x="30" y="0"/>
                  </a:moveTo>
                  <a:cubicBezTo>
                    <a:pt x="61" y="31"/>
                    <a:pt x="0" y="61"/>
                    <a:pt x="91" y="61"/>
                  </a:cubicBezTo>
                  <a:cubicBezTo>
                    <a:pt x="109" y="67"/>
                    <a:pt x="123" y="70"/>
                    <a:pt x="134" y="70"/>
                  </a:cubicBezTo>
                  <a:cubicBezTo>
                    <a:pt x="182" y="70"/>
                    <a:pt x="182" y="25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34"/>
            <p:cNvSpPr/>
            <p:nvPr/>
          </p:nvSpPr>
          <p:spPr>
            <a:xfrm>
              <a:off x="5665629" y="4813876"/>
              <a:ext cx="5676" cy="3713"/>
            </a:xfrm>
            <a:custGeom>
              <a:avLst/>
              <a:gdLst/>
              <a:ahLst/>
              <a:cxnLst/>
              <a:rect l="l" t="t" r="r" b="b"/>
              <a:pathLst>
                <a:path w="396" h="259" extrusionOk="0">
                  <a:moveTo>
                    <a:pt x="395" y="0"/>
                  </a:moveTo>
                  <a:cubicBezTo>
                    <a:pt x="334" y="61"/>
                    <a:pt x="243" y="91"/>
                    <a:pt x="183" y="152"/>
                  </a:cubicBezTo>
                  <a:cubicBezTo>
                    <a:pt x="152" y="152"/>
                    <a:pt x="107" y="137"/>
                    <a:pt x="69" y="137"/>
                  </a:cubicBezTo>
                  <a:cubicBezTo>
                    <a:pt x="31" y="137"/>
                    <a:pt x="0" y="152"/>
                    <a:pt x="0" y="213"/>
                  </a:cubicBezTo>
                  <a:cubicBezTo>
                    <a:pt x="61" y="243"/>
                    <a:pt x="129" y="258"/>
                    <a:pt x="198" y="258"/>
                  </a:cubicBezTo>
                  <a:cubicBezTo>
                    <a:pt x="266" y="258"/>
                    <a:pt x="334" y="243"/>
                    <a:pt x="395" y="213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34"/>
            <p:cNvSpPr/>
            <p:nvPr/>
          </p:nvSpPr>
          <p:spPr>
            <a:xfrm>
              <a:off x="5626846" y="4825631"/>
              <a:ext cx="5246" cy="4372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44" y="1"/>
                  </a:moveTo>
                  <a:lnTo>
                    <a:pt x="62" y="153"/>
                  </a:lnTo>
                  <a:cubicBezTo>
                    <a:pt x="62" y="214"/>
                    <a:pt x="1" y="305"/>
                    <a:pt x="153" y="305"/>
                  </a:cubicBezTo>
                  <a:lnTo>
                    <a:pt x="335" y="153"/>
                  </a:lnTo>
                  <a:cubicBezTo>
                    <a:pt x="305" y="9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34"/>
            <p:cNvSpPr/>
            <p:nvPr/>
          </p:nvSpPr>
          <p:spPr>
            <a:xfrm>
              <a:off x="5640791" y="4823782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1"/>
                  </a:moveTo>
                  <a:cubicBezTo>
                    <a:pt x="99" y="1"/>
                    <a:pt x="46" y="23"/>
                    <a:pt x="1" y="69"/>
                  </a:cubicBezTo>
                  <a:cubicBezTo>
                    <a:pt x="46" y="99"/>
                    <a:pt x="99" y="115"/>
                    <a:pt x="149" y="115"/>
                  </a:cubicBezTo>
                  <a:cubicBezTo>
                    <a:pt x="198" y="115"/>
                    <a:pt x="244" y="99"/>
                    <a:pt x="274" y="69"/>
                  </a:cubicBezTo>
                  <a:cubicBezTo>
                    <a:pt x="244" y="23"/>
                    <a:pt x="198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34"/>
            <p:cNvSpPr/>
            <p:nvPr/>
          </p:nvSpPr>
          <p:spPr>
            <a:xfrm>
              <a:off x="5622933" y="4826950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91"/>
                    <a:pt x="0" y="18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34"/>
            <p:cNvSpPr/>
            <p:nvPr/>
          </p:nvSpPr>
          <p:spPr>
            <a:xfrm>
              <a:off x="5602452" y="4829989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122" y="1"/>
                  </a:moveTo>
                  <a:cubicBezTo>
                    <a:pt x="1" y="92"/>
                    <a:pt x="1" y="183"/>
                    <a:pt x="122" y="24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34"/>
            <p:cNvSpPr/>
            <p:nvPr/>
          </p:nvSpPr>
          <p:spPr>
            <a:xfrm>
              <a:off x="5534931" y="482868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61" y="92"/>
                    <a:pt x="92" y="61"/>
                    <a:pt x="92" y="6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34"/>
            <p:cNvSpPr/>
            <p:nvPr/>
          </p:nvSpPr>
          <p:spPr>
            <a:xfrm>
              <a:off x="5618146" y="4828684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1" y="1"/>
                  </a:moveTo>
                  <a:cubicBezTo>
                    <a:pt x="61" y="31"/>
                    <a:pt x="30" y="31"/>
                    <a:pt x="0" y="61"/>
                  </a:cubicBezTo>
                  <a:lnTo>
                    <a:pt x="61" y="92"/>
                  </a:lnTo>
                  <a:lnTo>
                    <a:pt x="122" y="61"/>
                  </a:lnTo>
                  <a:cubicBezTo>
                    <a:pt x="122" y="31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34"/>
            <p:cNvSpPr/>
            <p:nvPr/>
          </p:nvSpPr>
          <p:spPr>
            <a:xfrm>
              <a:off x="5572396" y="4831293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0" y="1"/>
                  </a:moveTo>
                  <a:cubicBezTo>
                    <a:pt x="22" y="65"/>
                    <a:pt x="28" y="130"/>
                    <a:pt x="62" y="130"/>
                  </a:cubicBezTo>
                  <a:cubicBezTo>
                    <a:pt x="76" y="130"/>
                    <a:pt x="95" y="119"/>
                    <a:pt x="12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34"/>
            <p:cNvSpPr/>
            <p:nvPr/>
          </p:nvSpPr>
          <p:spPr>
            <a:xfrm>
              <a:off x="5528396" y="4833472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22" y="1"/>
                  </a:moveTo>
                  <a:lnTo>
                    <a:pt x="0" y="123"/>
                  </a:lnTo>
                  <a:cubicBezTo>
                    <a:pt x="9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34"/>
            <p:cNvSpPr/>
            <p:nvPr/>
          </p:nvSpPr>
          <p:spPr>
            <a:xfrm>
              <a:off x="5544075" y="4836970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92" y="0"/>
                  </a:moveTo>
                  <a:cubicBezTo>
                    <a:pt x="62" y="0"/>
                    <a:pt x="31" y="0"/>
                    <a:pt x="1" y="30"/>
                  </a:cubicBezTo>
                  <a:lnTo>
                    <a:pt x="31" y="61"/>
                  </a:lnTo>
                  <a:cubicBezTo>
                    <a:pt x="62" y="30"/>
                    <a:pt x="92" y="30"/>
                    <a:pt x="122" y="30"/>
                  </a:cubicBezTo>
                  <a:cubicBezTo>
                    <a:pt x="12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34"/>
            <p:cNvSpPr/>
            <p:nvPr/>
          </p:nvSpPr>
          <p:spPr>
            <a:xfrm>
              <a:off x="5467841" y="4722806"/>
              <a:ext cx="7854" cy="8286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44" y="0"/>
                  </a:moveTo>
                  <a:lnTo>
                    <a:pt x="0" y="183"/>
                  </a:lnTo>
                  <a:cubicBezTo>
                    <a:pt x="152" y="304"/>
                    <a:pt x="304" y="396"/>
                    <a:pt x="335" y="578"/>
                  </a:cubicBezTo>
                  <a:lnTo>
                    <a:pt x="548" y="578"/>
                  </a:lnTo>
                  <a:lnTo>
                    <a:pt x="548" y="396"/>
                  </a:lnTo>
                  <a:lnTo>
                    <a:pt x="304" y="21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34"/>
            <p:cNvSpPr/>
            <p:nvPr/>
          </p:nvSpPr>
          <p:spPr>
            <a:xfrm>
              <a:off x="5475681" y="4730762"/>
              <a:ext cx="6120" cy="3383"/>
            </a:xfrm>
            <a:custGeom>
              <a:avLst/>
              <a:gdLst/>
              <a:ahLst/>
              <a:cxnLst/>
              <a:rect l="l" t="t" r="r" b="b"/>
              <a:pathLst>
                <a:path w="427" h="236" extrusionOk="0">
                  <a:moveTo>
                    <a:pt x="153" y="0"/>
                  </a:moveTo>
                  <a:cubicBezTo>
                    <a:pt x="99" y="0"/>
                    <a:pt x="46" y="8"/>
                    <a:pt x="1" y="23"/>
                  </a:cubicBezTo>
                  <a:lnTo>
                    <a:pt x="1" y="236"/>
                  </a:lnTo>
                  <a:lnTo>
                    <a:pt x="274" y="236"/>
                  </a:lnTo>
                  <a:cubicBezTo>
                    <a:pt x="274" y="145"/>
                    <a:pt x="305" y="114"/>
                    <a:pt x="396" y="114"/>
                  </a:cubicBezTo>
                  <a:cubicBezTo>
                    <a:pt x="426" y="53"/>
                    <a:pt x="365" y="23"/>
                    <a:pt x="305" y="23"/>
                  </a:cubicBezTo>
                  <a:cubicBezTo>
                    <a:pt x="259" y="8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34"/>
            <p:cNvSpPr/>
            <p:nvPr/>
          </p:nvSpPr>
          <p:spPr>
            <a:xfrm>
              <a:off x="5455644" y="4704070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0" y="61"/>
                    <a:pt x="92" y="152"/>
                    <a:pt x="61" y="213"/>
                  </a:cubicBezTo>
                  <a:cubicBezTo>
                    <a:pt x="213" y="152"/>
                    <a:pt x="213" y="152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34"/>
            <p:cNvSpPr/>
            <p:nvPr/>
          </p:nvSpPr>
          <p:spPr>
            <a:xfrm>
              <a:off x="5459127" y="468969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61"/>
                    <a:pt x="1" y="92"/>
                    <a:pt x="31" y="122"/>
                  </a:cubicBezTo>
                  <a:lnTo>
                    <a:pt x="61" y="9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34"/>
            <p:cNvSpPr/>
            <p:nvPr/>
          </p:nvSpPr>
          <p:spPr>
            <a:xfrm>
              <a:off x="5629468" y="4719753"/>
              <a:ext cx="5676" cy="4917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0" y="1"/>
                  </a:moveTo>
                  <a:lnTo>
                    <a:pt x="0" y="244"/>
                  </a:lnTo>
                  <a:cubicBezTo>
                    <a:pt x="17" y="238"/>
                    <a:pt x="32" y="236"/>
                    <a:pt x="45" y="236"/>
                  </a:cubicBezTo>
                  <a:cubicBezTo>
                    <a:pt x="102" y="236"/>
                    <a:pt x="122" y="285"/>
                    <a:pt x="122" y="335"/>
                  </a:cubicBezTo>
                  <a:cubicBezTo>
                    <a:pt x="167" y="335"/>
                    <a:pt x="213" y="343"/>
                    <a:pt x="255" y="343"/>
                  </a:cubicBezTo>
                  <a:cubicBezTo>
                    <a:pt x="297" y="343"/>
                    <a:pt x="335" y="335"/>
                    <a:pt x="365" y="305"/>
                  </a:cubicBezTo>
                  <a:lnTo>
                    <a:pt x="395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5" name="Google Shape;19185;p34"/>
          <p:cNvSpPr txBox="1">
            <a:spLocks noGrp="1"/>
          </p:cNvSpPr>
          <p:nvPr>
            <p:ph type="subTitle" idx="1"/>
          </p:nvPr>
        </p:nvSpPr>
        <p:spPr>
          <a:xfrm>
            <a:off x="4413803" y="2091791"/>
            <a:ext cx="4056254" cy="205576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3200" dirty="0"/>
              <a:t>How is </a:t>
            </a:r>
            <a:r>
              <a:rPr lang="en-US" altLang="zh-TW" sz="3200" dirty="0" err="1"/>
              <a:t>RePack</a:t>
            </a:r>
            <a:r>
              <a:rPr lang="en-US" altLang="zh-TW" sz="3200" dirty="0"/>
              <a:t> different from </a:t>
            </a:r>
            <a:r>
              <a:rPr lang="en-US" altLang="zh-TW" sz="3200" dirty="0" err="1"/>
              <a:t>PackAge</a:t>
            </a:r>
            <a:r>
              <a:rPr lang="en-US" altLang="zh-TW" sz="3200" dirty="0"/>
              <a:t>+?</a:t>
            </a:r>
            <a:endParaRPr lang="zh-TW" altLang="zh-TW" sz="3200" dirty="0"/>
          </a:p>
        </p:txBody>
      </p:sp>
      <p:sp>
        <p:nvSpPr>
          <p:cNvPr id="19186" name="Google Shape;19186;p34"/>
          <p:cNvSpPr txBox="1">
            <a:spLocks noGrp="1"/>
          </p:cNvSpPr>
          <p:nvPr>
            <p:ph type="subTitle" idx="2"/>
          </p:nvPr>
        </p:nvSpPr>
        <p:spPr>
          <a:xfrm>
            <a:off x="4746761" y="331341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187" name="Google Shape;19187;p34"/>
          <p:cNvSpPr txBox="1">
            <a:spLocks noGrp="1"/>
          </p:cNvSpPr>
          <p:nvPr>
            <p:ph type="title"/>
          </p:nvPr>
        </p:nvSpPr>
        <p:spPr>
          <a:xfrm>
            <a:off x="5581325" y="1137550"/>
            <a:ext cx="1856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0648DB-E402-3341-BAFE-A65006BA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5" r="12818"/>
          <a:stretch/>
        </p:blipFill>
        <p:spPr>
          <a:xfrm>
            <a:off x="929226" y="728168"/>
            <a:ext cx="3923078" cy="32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3" name="Google Shape;19313;p44"/>
          <p:cNvSpPr txBox="1">
            <a:spLocks noGrp="1"/>
          </p:cNvSpPr>
          <p:nvPr>
            <p:ph type="ctrTitle"/>
          </p:nvPr>
        </p:nvSpPr>
        <p:spPr>
          <a:xfrm>
            <a:off x="2105859" y="1908775"/>
            <a:ext cx="1821900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EU Directives</a:t>
            </a:r>
            <a:endParaRPr dirty="0"/>
          </a:p>
        </p:txBody>
      </p:sp>
      <p:sp>
        <p:nvSpPr>
          <p:cNvPr id="19314" name="Google Shape;19314;p44"/>
          <p:cNvSpPr txBox="1">
            <a:spLocks noGrp="1"/>
          </p:cNvSpPr>
          <p:nvPr>
            <p:ph type="subTitle" idx="1"/>
          </p:nvPr>
        </p:nvSpPr>
        <p:spPr>
          <a:xfrm>
            <a:off x="1756534" y="2291100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Ubuntu"/>
                <a:ea typeface="Ubuntu"/>
                <a:cs typeface="Ubuntu"/>
                <a:sym typeface="Ubuntu"/>
              </a:rPr>
              <a:t>Subsidize, big environment of circular economy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15" name="Google Shape;19315;p44"/>
          <p:cNvSpPr txBox="1">
            <a:spLocks noGrp="1"/>
          </p:cNvSpPr>
          <p:nvPr>
            <p:ph type="ctrTitle" idx="2"/>
          </p:nvPr>
        </p:nvSpPr>
        <p:spPr>
          <a:xfrm>
            <a:off x="5142327" y="1908775"/>
            <a:ext cx="2269697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Foundations (NGO)</a:t>
            </a:r>
            <a:endParaRPr dirty="0"/>
          </a:p>
        </p:txBody>
      </p:sp>
      <p:sp>
        <p:nvSpPr>
          <p:cNvPr id="19316" name="Google Shape;19316;p44"/>
          <p:cNvSpPr txBox="1">
            <a:spLocks noGrp="1"/>
          </p:cNvSpPr>
          <p:nvPr>
            <p:ph type="subTitle" idx="3"/>
          </p:nvPr>
        </p:nvSpPr>
        <p:spPr>
          <a:xfrm>
            <a:off x="4969404" y="2314447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Ubuntu"/>
                <a:ea typeface="Ubuntu"/>
                <a:cs typeface="Ubuntu"/>
                <a:sym typeface="Ubuntu"/>
              </a:rPr>
              <a:t>Ellen MacArthur Foundation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17" name="Google Shape;19317;p44"/>
          <p:cNvSpPr txBox="1">
            <a:spLocks noGrp="1"/>
          </p:cNvSpPr>
          <p:nvPr>
            <p:ph type="ctrTitle" idx="4"/>
          </p:nvPr>
        </p:nvSpPr>
        <p:spPr>
          <a:xfrm>
            <a:off x="1956211" y="3701759"/>
            <a:ext cx="2283236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Finland Regulations</a:t>
            </a:r>
            <a:endParaRPr dirty="0"/>
          </a:p>
        </p:txBody>
      </p:sp>
      <p:sp>
        <p:nvSpPr>
          <p:cNvPr id="19318" name="Google Shape;19318;p44"/>
          <p:cNvSpPr txBox="1">
            <a:spLocks noGrp="1"/>
          </p:cNvSpPr>
          <p:nvPr>
            <p:ph type="subTitle" idx="5"/>
          </p:nvPr>
        </p:nvSpPr>
        <p:spPr>
          <a:xfrm>
            <a:off x="1756534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" altLang="zh-TW" dirty="0"/>
              <a:t>The Plastics Roadmap, </a:t>
            </a:r>
          </a:p>
          <a:p>
            <a:pPr marL="0" lvl="0" indent="0"/>
            <a:r>
              <a:rPr lang="en" altLang="zh-TW" dirty="0"/>
              <a:t>The National Waste Plan</a:t>
            </a: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19" name="Google Shape;19319;p44"/>
          <p:cNvSpPr txBox="1">
            <a:spLocks noGrp="1"/>
          </p:cNvSpPr>
          <p:nvPr>
            <p:ph type="ctrTitle" idx="6"/>
          </p:nvPr>
        </p:nvSpPr>
        <p:spPr>
          <a:xfrm>
            <a:off x="5216216" y="3688513"/>
            <a:ext cx="2038024" cy="4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Business Model</a:t>
            </a:r>
            <a:endParaRPr dirty="0"/>
          </a:p>
        </p:txBody>
      </p:sp>
      <p:sp>
        <p:nvSpPr>
          <p:cNvPr id="19320" name="Google Shape;19320;p44"/>
          <p:cNvSpPr txBox="1">
            <a:spLocks noGrp="1"/>
          </p:cNvSpPr>
          <p:nvPr>
            <p:ph type="subTitle" idx="7"/>
          </p:nvPr>
        </p:nvSpPr>
        <p:spPr>
          <a:xfrm>
            <a:off x="4866866" y="4077225"/>
            <a:ext cx="2520600" cy="5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321" name="Google Shape;19321;p44"/>
          <p:cNvSpPr txBox="1">
            <a:spLocks noGrp="1"/>
          </p:cNvSpPr>
          <p:nvPr>
            <p:ph type="title" idx="8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grpSp>
        <p:nvGrpSpPr>
          <p:cNvPr id="19322" name="Google Shape;19322;p44"/>
          <p:cNvGrpSpPr/>
          <p:nvPr/>
        </p:nvGrpSpPr>
        <p:grpSpPr>
          <a:xfrm>
            <a:off x="2781264" y="1422876"/>
            <a:ext cx="471064" cy="473711"/>
            <a:chOff x="-62516625" y="2297875"/>
            <a:chExt cx="315875" cy="317650"/>
          </a:xfrm>
        </p:grpSpPr>
        <p:sp>
          <p:nvSpPr>
            <p:cNvPr id="19323" name="Google Shape;19323;p44"/>
            <p:cNvSpPr/>
            <p:nvPr/>
          </p:nvSpPr>
          <p:spPr>
            <a:xfrm>
              <a:off x="-62516625" y="2297875"/>
              <a:ext cx="315875" cy="317650"/>
            </a:xfrm>
            <a:custGeom>
              <a:avLst/>
              <a:gdLst/>
              <a:ahLst/>
              <a:cxnLst/>
              <a:rect l="l" t="t" r="r" b="b"/>
              <a:pathLst>
                <a:path w="12635" h="12706" extrusionOk="0">
                  <a:moveTo>
                    <a:pt x="4632" y="3309"/>
                  </a:moveTo>
                  <a:cubicBezTo>
                    <a:pt x="5388" y="3309"/>
                    <a:pt x="6018" y="3939"/>
                    <a:pt x="6018" y="4695"/>
                  </a:cubicBezTo>
                  <a:cubicBezTo>
                    <a:pt x="6018" y="4916"/>
                    <a:pt x="5924" y="5168"/>
                    <a:pt x="5829" y="5388"/>
                  </a:cubicBezTo>
                  <a:lnTo>
                    <a:pt x="5357" y="5861"/>
                  </a:lnTo>
                  <a:cubicBezTo>
                    <a:pt x="5136" y="5987"/>
                    <a:pt x="4916" y="6081"/>
                    <a:pt x="4632" y="6081"/>
                  </a:cubicBezTo>
                  <a:cubicBezTo>
                    <a:pt x="3876" y="6081"/>
                    <a:pt x="3246" y="5451"/>
                    <a:pt x="3246" y="4695"/>
                  </a:cubicBezTo>
                  <a:cubicBezTo>
                    <a:pt x="3246" y="3939"/>
                    <a:pt x="3876" y="3309"/>
                    <a:pt x="4632" y="3309"/>
                  </a:cubicBezTo>
                  <a:close/>
                  <a:moveTo>
                    <a:pt x="4632" y="820"/>
                  </a:moveTo>
                  <a:cubicBezTo>
                    <a:pt x="6617" y="820"/>
                    <a:pt x="8287" y="2364"/>
                    <a:pt x="8444" y="4285"/>
                  </a:cubicBezTo>
                  <a:lnTo>
                    <a:pt x="8444" y="4412"/>
                  </a:lnTo>
                  <a:cubicBezTo>
                    <a:pt x="7877" y="4412"/>
                    <a:pt x="7310" y="4538"/>
                    <a:pt x="6806" y="4758"/>
                  </a:cubicBezTo>
                  <a:lnTo>
                    <a:pt x="6806" y="4695"/>
                  </a:lnTo>
                  <a:cubicBezTo>
                    <a:pt x="6806" y="3466"/>
                    <a:pt x="5829" y="2490"/>
                    <a:pt x="4601" y="2490"/>
                  </a:cubicBezTo>
                  <a:cubicBezTo>
                    <a:pt x="3372" y="2490"/>
                    <a:pt x="2395" y="3466"/>
                    <a:pt x="2395" y="4695"/>
                  </a:cubicBezTo>
                  <a:cubicBezTo>
                    <a:pt x="2395" y="5924"/>
                    <a:pt x="3372" y="6900"/>
                    <a:pt x="4601" y="6900"/>
                  </a:cubicBezTo>
                  <a:lnTo>
                    <a:pt x="4664" y="6900"/>
                  </a:lnTo>
                  <a:cubicBezTo>
                    <a:pt x="4443" y="7404"/>
                    <a:pt x="4317" y="7972"/>
                    <a:pt x="4317" y="8539"/>
                  </a:cubicBezTo>
                  <a:cubicBezTo>
                    <a:pt x="4317" y="9421"/>
                    <a:pt x="4601" y="10240"/>
                    <a:pt x="5073" y="10902"/>
                  </a:cubicBezTo>
                  <a:lnTo>
                    <a:pt x="4601" y="11532"/>
                  </a:lnTo>
                  <a:lnTo>
                    <a:pt x="1513" y="7026"/>
                  </a:lnTo>
                  <a:cubicBezTo>
                    <a:pt x="1009" y="6333"/>
                    <a:pt x="725" y="5546"/>
                    <a:pt x="725" y="4695"/>
                  </a:cubicBezTo>
                  <a:cubicBezTo>
                    <a:pt x="788" y="2553"/>
                    <a:pt x="2521" y="820"/>
                    <a:pt x="4632" y="820"/>
                  </a:cubicBezTo>
                  <a:close/>
                  <a:moveTo>
                    <a:pt x="8507" y="5231"/>
                  </a:moveTo>
                  <a:cubicBezTo>
                    <a:pt x="10334" y="5231"/>
                    <a:pt x="11815" y="6743"/>
                    <a:pt x="11815" y="8539"/>
                  </a:cubicBezTo>
                  <a:cubicBezTo>
                    <a:pt x="11815" y="10366"/>
                    <a:pt x="10303" y="11847"/>
                    <a:pt x="8507" y="11847"/>
                  </a:cubicBezTo>
                  <a:cubicBezTo>
                    <a:pt x="6680" y="11847"/>
                    <a:pt x="5199" y="10366"/>
                    <a:pt x="5199" y="8539"/>
                  </a:cubicBezTo>
                  <a:cubicBezTo>
                    <a:pt x="5199" y="6743"/>
                    <a:pt x="6680" y="5231"/>
                    <a:pt x="8507" y="5231"/>
                  </a:cubicBezTo>
                  <a:close/>
                  <a:moveTo>
                    <a:pt x="4664" y="1"/>
                  </a:moveTo>
                  <a:cubicBezTo>
                    <a:pt x="2080" y="1"/>
                    <a:pt x="1" y="2080"/>
                    <a:pt x="1" y="4695"/>
                  </a:cubicBezTo>
                  <a:cubicBezTo>
                    <a:pt x="1" y="5703"/>
                    <a:pt x="316" y="6711"/>
                    <a:pt x="946" y="7499"/>
                  </a:cubicBezTo>
                  <a:lnTo>
                    <a:pt x="4317" y="12540"/>
                  </a:lnTo>
                  <a:cubicBezTo>
                    <a:pt x="4396" y="12650"/>
                    <a:pt x="4522" y="12705"/>
                    <a:pt x="4648" y="12705"/>
                  </a:cubicBezTo>
                  <a:cubicBezTo>
                    <a:pt x="4774" y="12705"/>
                    <a:pt x="4900" y="12650"/>
                    <a:pt x="4979" y="12540"/>
                  </a:cubicBezTo>
                  <a:lnTo>
                    <a:pt x="5672" y="11532"/>
                  </a:lnTo>
                  <a:cubicBezTo>
                    <a:pt x="6396" y="12256"/>
                    <a:pt x="7404" y="12697"/>
                    <a:pt x="8507" y="12697"/>
                  </a:cubicBezTo>
                  <a:cubicBezTo>
                    <a:pt x="10776" y="12697"/>
                    <a:pt x="12634" y="10838"/>
                    <a:pt x="12634" y="8539"/>
                  </a:cubicBezTo>
                  <a:cubicBezTo>
                    <a:pt x="12634" y="6554"/>
                    <a:pt x="11217" y="4884"/>
                    <a:pt x="9326" y="4506"/>
                  </a:cubicBezTo>
                  <a:lnTo>
                    <a:pt x="9326" y="4222"/>
                  </a:lnTo>
                  <a:cubicBezTo>
                    <a:pt x="9074" y="1891"/>
                    <a:pt x="7121" y="1"/>
                    <a:pt x="46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24" name="Google Shape;19324;p44"/>
            <p:cNvSpPr/>
            <p:nvPr/>
          </p:nvSpPr>
          <p:spPr>
            <a:xfrm>
              <a:off x="-62335475" y="2438075"/>
              <a:ext cx="62250" cy="145750"/>
            </a:xfrm>
            <a:custGeom>
              <a:avLst/>
              <a:gdLst/>
              <a:ahLst/>
              <a:cxnLst/>
              <a:rect l="l" t="t" r="r" b="b"/>
              <a:pathLst>
                <a:path w="2490" h="5830" extrusionOk="0">
                  <a:moveTo>
                    <a:pt x="1261" y="1"/>
                  </a:moveTo>
                  <a:cubicBezTo>
                    <a:pt x="1009" y="1"/>
                    <a:pt x="820" y="190"/>
                    <a:pt x="820" y="410"/>
                  </a:cubicBezTo>
                  <a:lnTo>
                    <a:pt x="820" y="694"/>
                  </a:lnTo>
                  <a:cubicBezTo>
                    <a:pt x="348" y="851"/>
                    <a:pt x="1" y="1324"/>
                    <a:pt x="1" y="1891"/>
                  </a:cubicBezTo>
                  <a:cubicBezTo>
                    <a:pt x="1" y="2553"/>
                    <a:pt x="537" y="2931"/>
                    <a:pt x="978" y="3246"/>
                  </a:cubicBezTo>
                  <a:cubicBezTo>
                    <a:pt x="1293" y="3498"/>
                    <a:pt x="1639" y="3718"/>
                    <a:pt x="1639" y="3970"/>
                  </a:cubicBezTo>
                  <a:cubicBezTo>
                    <a:pt x="1671" y="4191"/>
                    <a:pt x="1482" y="4411"/>
                    <a:pt x="1261" y="4411"/>
                  </a:cubicBezTo>
                  <a:cubicBezTo>
                    <a:pt x="1009" y="4411"/>
                    <a:pt x="820" y="4191"/>
                    <a:pt x="820" y="3970"/>
                  </a:cubicBezTo>
                  <a:cubicBezTo>
                    <a:pt x="820" y="3718"/>
                    <a:pt x="631" y="3529"/>
                    <a:pt x="411" y="3529"/>
                  </a:cubicBezTo>
                  <a:cubicBezTo>
                    <a:pt x="190" y="3529"/>
                    <a:pt x="1" y="3718"/>
                    <a:pt x="1" y="3970"/>
                  </a:cubicBezTo>
                  <a:cubicBezTo>
                    <a:pt x="1" y="4506"/>
                    <a:pt x="348" y="4947"/>
                    <a:pt x="820" y="5136"/>
                  </a:cubicBezTo>
                  <a:lnTo>
                    <a:pt x="820" y="5420"/>
                  </a:lnTo>
                  <a:cubicBezTo>
                    <a:pt x="820" y="5672"/>
                    <a:pt x="1009" y="5829"/>
                    <a:pt x="1261" y="5829"/>
                  </a:cubicBezTo>
                  <a:cubicBezTo>
                    <a:pt x="1482" y="5829"/>
                    <a:pt x="1639" y="5609"/>
                    <a:pt x="1639" y="5420"/>
                  </a:cubicBezTo>
                  <a:lnTo>
                    <a:pt x="1639" y="5136"/>
                  </a:lnTo>
                  <a:cubicBezTo>
                    <a:pt x="2112" y="4978"/>
                    <a:pt x="2458" y="4506"/>
                    <a:pt x="2458" y="3970"/>
                  </a:cubicBezTo>
                  <a:cubicBezTo>
                    <a:pt x="2458" y="3309"/>
                    <a:pt x="1923" y="2899"/>
                    <a:pt x="1482" y="2584"/>
                  </a:cubicBezTo>
                  <a:cubicBezTo>
                    <a:pt x="1167" y="2364"/>
                    <a:pt x="820" y="2112"/>
                    <a:pt x="820" y="1891"/>
                  </a:cubicBezTo>
                  <a:cubicBezTo>
                    <a:pt x="820" y="1639"/>
                    <a:pt x="1009" y="1450"/>
                    <a:pt x="1261" y="1450"/>
                  </a:cubicBezTo>
                  <a:cubicBezTo>
                    <a:pt x="1482" y="1450"/>
                    <a:pt x="1639" y="1639"/>
                    <a:pt x="1639" y="1891"/>
                  </a:cubicBezTo>
                  <a:cubicBezTo>
                    <a:pt x="1639" y="2112"/>
                    <a:pt x="1860" y="2301"/>
                    <a:pt x="2049" y="2301"/>
                  </a:cubicBezTo>
                  <a:cubicBezTo>
                    <a:pt x="2269" y="2301"/>
                    <a:pt x="2490" y="2112"/>
                    <a:pt x="2490" y="1891"/>
                  </a:cubicBezTo>
                  <a:cubicBezTo>
                    <a:pt x="2490" y="1324"/>
                    <a:pt x="2112" y="883"/>
                    <a:pt x="1639" y="694"/>
                  </a:cubicBezTo>
                  <a:lnTo>
                    <a:pt x="1639" y="410"/>
                  </a:lnTo>
                  <a:cubicBezTo>
                    <a:pt x="1639" y="190"/>
                    <a:pt x="1450" y="1"/>
                    <a:pt x="1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325" name="Google Shape;19325;p44"/>
          <p:cNvGrpSpPr/>
          <p:nvPr/>
        </p:nvGrpSpPr>
        <p:grpSpPr>
          <a:xfrm>
            <a:off x="5890807" y="3205974"/>
            <a:ext cx="472720" cy="472392"/>
            <a:chOff x="6479471" y="2079003"/>
            <a:chExt cx="348923" cy="348706"/>
          </a:xfrm>
        </p:grpSpPr>
        <p:sp>
          <p:nvSpPr>
            <p:cNvPr id="19326" name="Google Shape;19326;p44"/>
            <p:cNvSpPr/>
            <p:nvPr/>
          </p:nvSpPr>
          <p:spPr>
            <a:xfrm>
              <a:off x="6479471" y="2200291"/>
              <a:ext cx="38170" cy="22566"/>
            </a:xfrm>
            <a:custGeom>
              <a:avLst/>
              <a:gdLst/>
              <a:ahLst/>
              <a:cxnLst/>
              <a:rect l="l" t="t" r="r" b="b"/>
              <a:pathLst>
                <a:path w="1387" h="820" extrusionOk="0">
                  <a:moveTo>
                    <a:pt x="379" y="0"/>
                  </a:moveTo>
                  <a:cubicBezTo>
                    <a:pt x="158" y="0"/>
                    <a:pt x="1" y="189"/>
                    <a:pt x="1" y="378"/>
                  </a:cubicBezTo>
                  <a:cubicBezTo>
                    <a:pt x="1" y="630"/>
                    <a:pt x="190" y="819"/>
                    <a:pt x="379" y="819"/>
                  </a:cubicBezTo>
                  <a:lnTo>
                    <a:pt x="946" y="819"/>
                  </a:lnTo>
                  <a:cubicBezTo>
                    <a:pt x="1166" y="819"/>
                    <a:pt x="1387" y="630"/>
                    <a:pt x="1387" y="378"/>
                  </a:cubicBezTo>
                  <a:cubicBezTo>
                    <a:pt x="1387" y="189"/>
                    <a:pt x="1166" y="0"/>
                    <a:pt x="9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grpSp>
          <p:nvGrpSpPr>
            <p:cNvPr id="19327" name="Google Shape;19327;p44"/>
            <p:cNvGrpSpPr/>
            <p:nvPr/>
          </p:nvGrpSpPr>
          <p:grpSpPr>
            <a:xfrm>
              <a:off x="6520582" y="2079003"/>
              <a:ext cx="307811" cy="348706"/>
              <a:chOff x="-60218325" y="2304850"/>
              <a:chExt cx="279625" cy="316775"/>
            </a:xfrm>
          </p:grpSpPr>
          <p:sp>
            <p:nvSpPr>
              <p:cNvPr id="19328" name="Google Shape;19328;p44"/>
              <p:cNvSpPr/>
              <p:nvPr/>
            </p:nvSpPr>
            <p:spPr>
              <a:xfrm>
                <a:off x="-60218325" y="2304850"/>
                <a:ext cx="235525" cy="316775"/>
              </a:xfrm>
              <a:custGeom>
                <a:avLst/>
                <a:gdLst/>
                <a:ahLst/>
                <a:cxnLst/>
                <a:rect l="l" t="t" r="r" b="b"/>
                <a:pathLst>
                  <a:path w="9421" h="12671" extrusionOk="0">
                    <a:moveTo>
                      <a:pt x="4884" y="825"/>
                    </a:moveTo>
                    <a:cubicBezTo>
                      <a:pt x="6994" y="825"/>
                      <a:pt x="8633" y="2463"/>
                      <a:pt x="8633" y="4542"/>
                    </a:cubicBezTo>
                    <a:cubicBezTo>
                      <a:pt x="8570" y="6023"/>
                      <a:pt x="7688" y="7378"/>
                      <a:pt x="6364" y="7945"/>
                    </a:cubicBezTo>
                    <a:cubicBezTo>
                      <a:pt x="6207" y="8039"/>
                      <a:pt x="6112" y="8165"/>
                      <a:pt x="6112" y="8354"/>
                    </a:cubicBezTo>
                    <a:lnTo>
                      <a:pt x="6112" y="8543"/>
                    </a:lnTo>
                    <a:lnTo>
                      <a:pt x="3623" y="8543"/>
                    </a:lnTo>
                    <a:lnTo>
                      <a:pt x="3623" y="8354"/>
                    </a:lnTo>
                    <a:cubicBezTo>
                      <a:pt x="3623" y="8197"/>
                      <a:pt x="3560" y="8039"/>
                      <a:pt x="3403" y="7945"/>
                    </a:cubicBezTo>
                    <a:cubicBezTo>
                      <a:pt x="1828" y="7251"/>
                      <a:pt x="914" y="5582"/>
                      <a:pt x="1229" y="3880"/>
                    </a:cubicBezTo>
                    <a:cubicBezTo>
                      <a:pt x="1481" y="2431"/>
                      <a:pt x="2647" y="1203"/>
                      <a:pt x="4096" y="888"/>
                    </a:cubicBezTo>
                    <a:cubicBezTo>
                      <a:pt x="4379" y="856"/>
                      <a:pt x="4663" y="825"/>
                      <a:pt x="4884" y="825"/>
                    </a:cubicBezTo>
                    <a:close/>
                    <a:moveTo>
                      <a:pt x="6081" y="9362"/>
                    </a:moveTo>
                    <a:lnTo>
                      <a:pt x="6081" y="10213"/>
                    </a:lnTo>
                    <a:lnTo>
                      <a:pt x="3592" y="10213"/>
                    </a:lnTo>
                    <a:lnTo>
                      <a:pt x="3592" y="9362"/>
                    </a:lnTo>
                    <a:close/>
                    <a:moveTo>
                      <a:pt x="5986" y="11032"/>
                    </a:moveTo>
                    <a:cubicBezTo>
                      <a:pt x="5829" y="11505"/>
                      <a:pt x="5419" y="11851"/>
                      <a:pt x="4852" y="11851"/>
                    </a:cubicBezTo>
                    <a:cubicBezTo>
                      <a:pt x="4316" y="11851"/>
                      <a:pt x="3875" y="11505"/>
                      <a:pt x="3686" y="11032"/>
                    </a:cubicBezTo>
                    <a:close/>
                    <a:moveTo>
                      <a:pt x="4842" y="0"/>
                    </a:moveTo>
                    <a:cubicBezTo>
                      <a:pt x="4526" y="0"/>
                      <a:pt x="4202" y="32"/>
                      <a:pt x="3875" y="100"/>
                    </a:cubicBezTo>
                    <a:cubicBezTo>
                      <a:pt x="2111" y="509"/>
                      <a:pt x="693" y="1959"/>
                      <a:pt x="378" y="3723"/>
                    </a:cubicBezTo>
                    <a:cubicBezTo>
                      <a:pt x="0" y="5834"/>
                      <a:pt x="1071" y="7724"/>
                      <a:pt x="2773" y="8575"/>
                    </a:cubicBezTo>
                    <a:lnTo>
                      <a:pt x="2773" y="10591"/>
                    </a:lnTo>
                    <a:cubicBezTo>
                      <a:pt x="2773" y="11725"/>
                      <a:pt x="3718" y="12670"/>
                      <a:pt x="4852" y="12670"/>
                    </a:cubicBezTo>
                    <a:cubicBezTo>
                      <a:pt x="5986" y="12670"/>
                      <a:pt x="6963" y="11725"/>
                      <a:pt x="6963" y="10591"/>
                    </a:cubicBezTo>
                    <a:lnTo>
                      <a:pt x="6963" y="8575"/>
                    </a:lnTo>
                    <a:cubicBezTo>
                      <a:pt x="8444" y="7787"/>
                      <a:pt x="9420" y="6243"/>
                      <a:pt x="9420" y="4511"/>
                    </a:cubicBezTo>
                    <a:cubicBezTo>
                      <a:pt x="9392" y="1995"/>
                      <a:pt x="7331" y="0"/>
                      <a:pt x="484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29" name="Google Shape;19329;p44"/>
              <p:cNvSpPr/>
              <p:nvPr/>
            </p:nvSpPr>
            <p:spPr>
              <a:xfrm>
                <a:off x="-60127750" y="2347500"/>
                <a:ext cx="62250" cy="145750"/>
              </a:xfrm>
              <a:custGeom>
                <a:avLst/>
                <a:gdLst/>
                <a:ahLst/>
                <a:cxnLst/>
                <a:rect l="l" t="t" r="r" b="b"/>
                <a:pathLst>
                  <a:path w="2490" h="5830" extrusionOk="0">
                    <a:moveTo>
                      <a:pt x="1229" y="1"/>
                    </a:moveTo>
                    <a:cubicBezTo>
                      <a:pt x="1009" y="1"/>
                      <a:pt x="851" y="190"/>
                      <a:pt x="851" y="379"/>
                    </a:cubicBezTo>
                    <a:lnTo>
                      <a:pt x="851" y="662"/>
                    </a:lnTo>
                    <a:cubicBezTo>
                      <a:pt x="378" y="820"/>
                      <a:pt x="0" y="1292"/>
                      <a:pt x="0" y="1828"/>
                    </a:cubicBezTo>
                    <a:cubicBezTo>
                      <a:pt x="0" y="2521"/>
                      <a:pt x="567" y="2899"/>
                      <a:pt x="1009" y="3214"/>
                    </a:cubicBezTo>
                    <a:cubicBezTo>
                      <a:pt x="1324" y="3466"/>
                      <a:pt x="1670" y="3687"/>
                      <a:pt x="1670" y="3939"/>
                    </a:cubicBezTo>
                    <a:cubicBezTo>
                      <a:pt x="1670" y="4159"/>
                      <a:pt x="1481" y="4348"/>
                      <a:pt x="1229" y="4348"/>
                    </a:cubicBezTo>
                    <a:cubicBezTo>
                      <a:pt x="1009" y="4348"/>
                      <a:pt x="851" y="4159"/>
                      <a:pt x="851" y="3939"/>
                    </a:cubicBezTo>
                    <a:cubicBezTo>
                      <a:pt x="851" y="3687"/>
                      <a:pt x="630" y="3498"/>
                      <a:pt x="441" y="3498"/>
                    </a:cubicBezTo>
                    <a:cubicBezTo>
                      <a:pt x="221" y="3498"/>
                      <a:pt x="0" y="3687"/>
                      <a:pt x="0" y="3939"/>
                    </a:cubicBezTo>
                    <a:cubicBezTo>
                      <a:pt x="0" y="4474"/>
                      <a:pt x="378" y="4915"/>
                      <a:pt x="851" y="5104"/>
                    </a:cubicBezTo>
                    <a:lnTo>
                      <a:pt x="851" y="5388"/>
                    </a:lnTo>
                    <a:cubicBezTo>
                      <a:pt x="851" y="5608"/>
                      <a:pt x="1040" y="5829"/>
                      <a:pt x="1229" y="5829"/>
                    </a:cubicBezTo>
                    <a:cubicBezTo>
                      <a:pt x="1481" y="5829"/>
                      <a:pt x="1670" y="5608"/>
                      <a:pt x="1670" y="5388"/>
                    </a:cubicBezTo>
                    <a:lnTo>
                      <a:pt x="1670" y="5104"/>
                    </a:lnTo>
                    <a:cubicBezTo>
                      <a:pt x="2143" y="4947"/>
                      <a:pt x="2489" y="4474"/>
                      <a:pt x="2489" y="3939"/>
                    </a:cubicBezTo>
                    <a:cubicBezTo>
                      <a:pt x="2489" y="3246"/>
                      <a:pt x="1954" y="2868"/>
                      <a:pt x="1513" y="2553"/>
                    </a:cubicBezTo>
                    <a:cubicBezTo>
                      <a:pt x="1198" y="2300"/>
                      <a:pt x="851" y="2080"/>
                      <a:pt x="851" y="1828"/>
                    </a:cubicBezTo>
                    <a:cubicBezTo>
                      <a:pt x="788" y="1607"/>
                      <a:pt x="1009" y="1418"/>
                      <a:pt x="1229" y="1418"/>
                    </a:cubicBezTo>
                    <a:cubicBezTo>
                      <a:pt x="1481" y="1418"/>
                      <a:pt x="1670" y="1607"/>
                      <a:pt x="1670" y="1828"/>
                    </a:cubicBezTo>
                    <a:cubicBezTo>
                      <a:pt x="1670" y="2080"/>
                      <a:pt x="1859" y="2269"/>
                      <a:pt x="2048" y="2269"/>
                    </a:cubicBezTo>
                    <a:cubicBezTo>
                      <a:pt x="2300" y="2269"/>
                      <a:pt x="2489" y="2080"/>
                      <a:pt x="2489" y="1828"/>
                    </a:cubicBezTo>
                    <a:cubicBezTo>
                      <a:pt x="2489" y="1292"/>
                      <a:pt x="2143" y="851"/>
                      <a:pt x="1670" y="662"/>
                    </a:cubicBezTo>
                    <a:lnTo>
                      <a:pt x="1670" y="379"/>
                    </a:lnTo>
                    <a:cubicBezTo>
                      <a:pt x="1670" y="158"/>
                      <a:pt x="1481" y="1"/>
                      <a:pt x="12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30" name="Google Shape;19330;p44"/>
              <p:cNvSpPr/>
              <p:nvPr/>
            </p:nvSpPr>
            <p:spPr>
              <a:xfrm>
                <a:off x="-60212825" y="2510750"/>
                <a:ext cx="32325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3" extrusionOk="0">
                    <a:moveTo>
                      <a:pt x="836" y="0"/>
                    </a:moveTo>
                    <a:cubicBezTo>
                      <a:pt x="725" y="0"/>
                      <a:pt x="615" y="39"/>
                      <a:pt x="536" y="118"/>
                    </a:cubicBezTo>
                    <a:lnTo>
                      <a:pt x="158" y="496"/>
                    </a:lnTo>
                    <a:cubicBezTo>
                      <a:pt x="1" y="654"/>
                      <a:pt x="1" y="906"/>
                      <a:pt x="158" y="1095"/>
                    </a:cubicBezTo>
                    <a:cubicBezTo>
                      <a:pt x="237" y="1174"/>
                      <a:pt x="340" y="1213"/>
                      <a:pt x="442" y="1213"/>
                    </a:cubicBezTo>
                    <a:cubicBezTo>
                      <a:pt x="544" y="1213"/>
                      <a:pt x="647" y="1174"/>
                      <a:pt x="725" y="1095"/>
                    </a:cubicBezTo>
                    <a:lnTo>
                      <a:pt x="1135" y="717"/>
                    </a:lnTo>
                    <a:cubicBezTo>
                      <a:pt x="1293" y="559"/>
                      <a:pt x="1293" y="276"/>
                      <a:pt x="1135" y="118"/>
                    </a:cubicBezTo>
                    <a:cubicBezTo>
                      <a:pt x="1056" y="39"/>
                      <a:pt x="946" y="0"/>
                      <a:pt x="8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31" name="Google Shape;19331;p44"/>
              <p:cNvSpPr/>
              <p:nvPr/>
            </p:nvSpPr>
            <p:spPr>
              <a:xfrm>
                <a:off x="-60012750" y="2310675"/>
                <a:ext cx="32300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4" extrusionOk="0">
                    <a:moveTo>
                      <a:pt x="835" y="1"/>
                    </a:moveTo>
                    <a:cubicBezTo>
                      <a:pt x="725" y="1"/>
                      <a:pt x="614" y="40"/>
                      <a:pt x="536" y="119"/>
                    </a:cubicBezTo>
                    <a:lnTo>
                      <a:pt x="126" y="528"/>
                    </a:lnTo>
                    <a:cubicBezTo>
                      <a:pt x="0" y="686"/>
                      <a:pt x="0" y="938"/>
                      <a:pt x="126" y="1096"/>
                    </a:cubicBezTo>
                    <a:cubicBezTo>
                      <a:pt x="205" y="1174"/>
                      <a:pt x="315" y="1214"/>
                      <a:pt x="425" y="1214"/>
                    </a:cubicBezTo>
                    <a:cubicBezTo>
                      <a:pt x="536" y="1214"/>
                      <a:pt x="646" y="1174"/>
                      <a:pt x="725" y="1096"/>
                    </a:cubicBezTo>
                    <a:lnTo>
                      <a:pt x="1134" y="718"/>
                    </a:lnTo>
                    <a:cubicBezTo>
                      <a:pt x="1292" y="560"/>
                      <a:pt x="1292" y="276"/>
                      <a:pt x="1134" y="119"/>
                    </a:cubicBezTo>
                    <a:cubicBezTo>
                      <a:pt x="1056" y="40"/>
                      <a:pt x="945" y="1"/>
                      <a:pt x="83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32" name="Google Shape;19332;p44"/>
              <p:cNvSpPr/>
              <p:nvPr/>
            </p:nvSpPr>
            <p:spPr>
              <a:xfrm>
                <a:off x="-60012750" y="2510750"/>
                <a:ext cx="32300" cy="30325"/>
              </a:xfrm>
              <a:custGeom>
                <a:avLst/>
                <a:gdLst/>
                <a:ahLst/>
                <a:cxnLst/>
                <a:rect l="l" t="t" r="r" b="b"/>
                <a:pathLst>
                  <a:path w="1292" h="1213" extrusionOk="0">
                    <a:moveTo>
                      <a:pt x="425" y="0"/>
                    </a:moveTo>
                    <a:cubicBezTo>
                      <a:pt x="315" y="0"/>
                      <a:pt x="205" y="39"/>
                      <a:pt x="126" y="118"/>
                    </a:cubicBezTo>
                    <a:cubicBezTo>
                      <a:pt x="0" y="276"/>
                      <a:pt x="0" y="559"/>
                      <a:pt x="126" y="717"/>
                    </a:cubicBezTo>
                    <a:lnTo>
                      <a:pt x="536" y="1095"/>
                    </a:lnTo>
                    <a:cubicBezTo>
                      <a:pt x="614" y="1174"/>
                      <a:pt x="725" y="1213"/>
                      <a:pt x="835" y="1213"/>
                    </a:cubicBezTo>
                    <a:cubicBezTo>
                      <a:pt x="945" y="1213"/>
                      <a:pt x="1056" y="1174"/>
                      <a:pt x="1134" y="1095"/>
                    </a:cubicBezTo>
                    <a:cubicBezTo>
                      <a:pt x="1292" y="937"/>
                      <a:pt x="1292" y="654"/>
                      <a:pt x="1134" y="496"/>
                    </a:cubicBezTo>
                    <a:lnTo>
                      <a:pt x="725" y="118"/>
                    </a:lnTo>
                    <a:cubicBezTo>
                      <a:pt x="646" y="39"/>
                      <a:pt x="536" y="0"/>
                      <a:pt x="42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33" name="Google Shape;19333;p44"/>
              <p:cNvSpPr/>
              <p:nvPr/>
            </p:nvSpPr>
            <p:spPr>
              <a:xfrm>
                <a:off x="-60212825" y="2310675"/>
                <a:ext cx="32325" cy="30350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214" extrusionOk="0">
                    <a:moveTo>
                      <a:pt x="442" y="1"/>
                    </a:moveTo>
                    <a:cubicBezTo>
                      <a:pt x="340" y="1"/>
                      <a:pt x="237" y="40"/>
                      <a:pt x="158" y="119"/>
                    </a:cubicBezTo>
                    <a:cubicBezTo>
                      <a:pt x="1" y="276"/>
                      <a:pt x="1" y="560"/>
                      <a:pt x="158" y="718"/>
                    </a:cubicBezTo>
                    <a:lnTo>
                      <a:pt x="536" y="1096"/>
                    </a:lnTo>
                    <a:cubicBezTo>
                      <a:pt x="615" y="1174"/>
                      <a:pt x="725" y="1214"/>
                      <a:pt x="836" y="1214"/>
                    </a:cubicBezTo>
                    <a:cubicBezTo>
                      <a:pt x="946" y="1214"/>
                      <a:pt x="1056" y="1174"/>
                      <a:pt x="1135" y="1096"/>
                    </a:cubicBezTo>
                    <a:cubicBezTo>
                      <a:pt x="1293" y="938"/>
                      <a:pt x="1293" y="686"/>
                      <a:pt x="1135" y="528"/>
                    </a:cubicBezTo>
                    <a:lnTo>
                      <a:pt x="725" y="119"/>
                    </a:lnTo>
                    <a:cubicBezTo>
                      <a:pt x="647" y="40"/>
                      <a:pt x="544" y="1"/>
                      <a:pt x="4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  <p:sp>
            <p:nvSpPr>
              <p:cNvPr id="19334" name="Google Shape;19334;p44"/>
              <p:cNvSpPr/>
              <p:nvPr/>
            </p:nvSpPr>
            <p:spPr>
              <a:xfrm>
                <a:off x="-59974175" y="2415250"/>
                <a:ext cx="35475" cy="20500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820" extrusionOk="0">
                    <a:moveTo>
                      <a:pt x="442" y="0"/>
                    </a:moveTo>
                    <a:cubicBezTo>
                      <a:pt x="221" y="0"/>
                      <a:pt x="1" y="189"/>
                      <a:pt x="1" y="378"/>
                    </a:cubicBezTo>
                    <a:cubicBezTo>
                      <a:pt x="1" y="630"/>
                      <a:pt x="221" y="819"/>
                      <a:pt x="442" y="819"/>
                    </a:cubicBezTo>
                    <a:lnTo>
                      <a:pt x="1009" y="819"/>
                    </a:lnTo>
                    <a:cubicBezTo>
                      <a:pt x="1230" y="819"/>
                      <a:pt x="1387" y="630"/>
                      <a:pt x="1387" y="378"/>
                    </a:cubicBezTo>
                    <a:cubicBezTo>
                      <a:pt x="1419" y="189"/>
                      <a:pt x="1230" y="0"/>
                      <a:pt x="10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chemeClr val="dk1"/>
                  </a:solidFill>
                </a:endParaRPr>
              </a:p>
            </p:txBody>
          </p:sp>
        </p:grpSp>
      </p:grpSp>
      <p:grpSp>
        <p:nvGrpSpPr>
          <p:cNvPr id="19335" name="Google Shape;19335;p44"/>
          <p:cNvGrpSpPr/>
          <p:nvPr/>
        </p:nvGrpSpPr>
        <p:grpSpPr>
          <a:xfrm>
            <a:off x="2780706" y="3206052"/>
            <a:ext cx="472220" cy="472220"/>
            <a:chOff x="-61783350" y="2297100"/>
            <a:chExt cx="316650" cy="316650"/>
          </a:xfrm>
        </p:grpSpPr>
        <p:sp>
          <p:nvSpPr>
            <p:cNvPr id="19336" name="Google Shape;19336;p44"/>
            <p:cNvSpPr/>
            <p:nvPr/>
          </p:nvSpPr>
          <p:spPr>
            <a:xfrm>
              <a:off x="-61783350" y="2297100"/>
              <a:ext cx="316650" cy="316650"/>
            </a:xfrm>
            <a:custGeom>
              <a:avLst/>
              <a:gdLst/>
              <a:ahLst/>
              <a:cxnLst/>
              <a:rect l="l" t="t" r="r" b="b"/>
              <a:pathLst>
                <a:path w="12666" h="12666" extrusionOk="0">
                  <a:moveTo>
                    <a:pt x="379" y="0"/>
                  </a:moveTo>
                  <a:cubicBezTo>
                    <a:pt x="158" y="0"/>
                    <a:pt x="1" y="189"/>
                    <a:pt x="1" y="441"/>
                  </a:cubicBezTo>
                  <a:lnTo>
                    <a:pt x="1" y="12287"/>
                  </a:lnTo>
                  <a:cubicBezTo>
                    <a:pt x="1" y="12508"/>
                    <a:pt x="190" y="12665"/>
                    <a:pt x="379" y="12665"/>
                  </a:cubicBezTo>
                  <a:lnTo>
                    <a:pt x="12256" y="12665"/>
                  </a:lnTo>
                  <a:cubicBezTo>
                    <a:pt x="12477" y="12665"/>
                    <a:pt x="12666" y="12476"/>
                    <a:pt x="12666" y="12287"/>
                  </a:cubicBezTo>
                  <a:cubicBezTo>
                    <a:pt x="12634" y="12098"/>
                    <a:pt x="12477" y="11878"/>
                    <a:pt x="12256" y="11878"/>
                  </a:cubicBezTo>
                  <a:lnTo>
                    <a:pt x="820" y="11878"/>
                  </a:lnTo>
                  <a:lnTo>
                    <a:pt x="820" y="441"/>
                  </a:lnTo>
                  <a:cubicBezTo>
                    <a:pt x="820" y="189"/>
                    <a:pt x="631" y="0"/>
                    <a:pt x="3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37" name="Google Shape;19337;p44"/>
            <p:cNvSpPr/>
            <p:nvPr/>
          </p:nvSpPr>
          <p:spPr>
            <a:xfrm>
              <a:off x="-61742375" y="2387675"/>
              <a:ext cx="275675" cy="151250"/>
            </a:xfrm>
            <a:custGeom>
              <a:avLst/>
              <a:gdLst/>
              <a:ahLst/>
              <a:cxnLst/>
              <a:rect l="l" t="t" r="r" b="b"/>
              <a:pathLst>
                <a:path w="11027" h="6050" extrusionOk="0">
                  <a:moveTo>
                    <a:pt x="9767" y="788"/>
                  </a:moveTo>
                  <a:cubicBezTo>
                    <a:pt x="10019" y="788"/>
                    <a:pt x="10208" y="977"/>
                    <a:pt x="10208" y="1229"/>
                  </a:cubicBezTo>
                  <a:cubicBezTo>
                    <a:pt x="10176" y="1450"/>
                    <a:pt x="10019" y="1639"/>
                    <a:pt x="9767" y="1639"/>
                  </a:cubicBezTo>
                  <a:cubicBezTo>
                    <a:pt x="9546" y="1639"/>
                    <a:pt x="9389" y="1450"/>
                    <a:pt x="9389" y="1229"/>
                  </a:cubicBezTo>
                  <a:cubicBezTo>
                    <a:pt x="9389" y="977"/>
                    <a:pt x="9578" y="788"/>
                    <a:pt x="9767" y="788"/>
                  </a:cubicBezTo>
                  <a:close/>
                  <a:moveTo>
                    <a:pt x="4001" y="1607"/>
                  </a:moveTo>
                  <a:cubicBezTo>
                    <a:pt x="4222" y="1607"/>
                    <a:pt x="4379" y="1796"/>
                    <a:pt x="4379" y="2048"/>
                  </a:cubicBezTo>
                  <a:cubicBezTo>
                    <a:pt x="4379" y="2269"/>
                    <a:pt x="4222" y="2489"/>
                    <a:pt x="4001" y="2489"/>
                  </a:cubicBezTo>
                  <a:cubicBezTo>
                    <a:pt x="3749" y="2489"/>
                    <a:pt x="3560" y="2269"/>
                    <a:pt x="3560" y="2048"/>
                  </a:cubicBezTo>
                  <a:cubicBezTo>
                    <a:pt x="3560" y="1796"/>
                    <a:pt x="3749" y="1607"/>
                    <a:pt x="4001" y="1607"/>
                  </a:cubicBezTo>
                  <a:close/>
                  <a:moveTo>
                    <a:pt x="6459" y="4128"/>
                  </a:moveTo>
                  <a:cubicBezTo>
                    <a:pt x="6679" y="4128"/>
                    <a:pt x="6900" y="4317"/>
                    <a:pt x="6900" y="4569"/>
                  </a:cubicBezTo>
                  <a:cubicBezTo>
                    <a:pt x="6868" y="4758"/>
                    <a:pt x="6711" y="4947"/>
                    <a:pt x="6459" y="4947"/>
                  </a:cubicBezTo>
                  <a:cubicBezTo>
                    <a:pt x="6238" y="4947"/>
                    <a:pt x="6081" y="4758"/>
                    <a:pt x="6081" y="4569"/>
                  </a:cubicBezTo>
                  <a:cubicBezTo>
                    <a:pt x="6081" y="4317"/>
                    <a:pt x="6270" y="4128"/>
                    <a:pt x="6459" y="4128"/>
                  </a:cubicBezTo>
                  <a:close/>
                  <a:moveTo>
                    <a:pt x="1229" y="4380"/>
                  </a:moveTo>
                  <a:cubicBezTo>
                    <a:pt x="1481" y="4380"/>
                    <a:pt x="1638" y="4569"/>
                    <a:pt x="1638" y="4789"/>
                  </a:cubicBezTo>
                  <a:cubicBezTo>
                    <a:pt x="1638" y="5041"/>
                    <a:pt x="1481" y="5230"/>
                    <a:pt x="1229" y="5230"/>
                  </a:cubicBezTo>
                  <a:cubicBezTo>
                    <a:pt x="1008" y="5230"/>
                    <a:pt x="788" y="5041"/>
                    <a:pt x="788" y="4789"/>
                  </a:cubicBezTo>
                  <a:cubicBezTo>
                    <a:pt x="788" y="4569"/>
                    <a:pt x="1008" y="4380"/>
                    <a:pt x="1229" y="4380"/>
                  </a:cubicBezTo>
                  <a:close/>
                  <a:moveTo>
                    <a:pt x="9767" y="0"/>
                  </a:moveTo>
                  <a:cubicBezTo>
                    <a:pt x="9105" y="0"/>
                    <a:pt x="8570" y="536"/>
                    <a:pt x="8570" y="1229"/>
                  </a:cubicBezTo>
                  <a:cubicBezTo>
                    <a:pt x="8570" y="1418"/>
                    <a:pt x="8601" y="1576"/>
                    <a:pt x="8664" y="1765"/>
                  </a:cubicBezTo>
                  <a:lnTo>
                    <a:pt x="7026" y="3434"/>
                  </a:lnTo>
                  <a:cubicBezTo>
                    <a:pt x="6868" y="3340"/>
                    <a:pt x="6679" y="3308"/>
                    <a:pt x="6459" y="3308"/>
                  </a:cubicBezTo>
                  <a:cubicBezTo>
                    <a:pt x="6270" y="3308"/>
                    <a:pt x="6112" y="3340"/>
                    <a:pt x="5923" y="3434"/>
                  </a:cubicBezTo>
                  <a:lnTo>
                    <a:pt x="5104" y="2584"/>
                  </a:lnTo>
                  <a:cubicBezTo>
                    <a:pt x="5167" y="2426"/>
                    <a:pt x="5199" y="2237"/>
                    <a:pt x="5199" y="2048"/>
                  </a:cubicBezTo>
                  <a:cubicBezTo>
                    <a:pt x="5199" y="1387"/>
                    <a:pt x="4663" y="788"/>
                    <a:pt x="4001" y="788"/>
                  </a:cubicBezTo>
                  <a:cubicBezTo>
                    <a:pt x="3308" y="788"/>
                    <a:pt x="2773" y="1324"/>
                    <a:pt x="2773" y="2048"/>
                  </a:cubicBezTo>
                  <a:cubicBezTo>
                    <a:pt x="2773" y="2237"/>
                    <a:pt x="2804" y="2395"/>
                    <a:pt x="2899" y="2584"/>
                  </a:cubicBezTo>
                  <a:lnTo>
                    <a:pt x="1796" y="3686"/>
                  </a:lnTo>
                  <a:cubicBezTo>
                    <a:pt x="1638" y="3623"/>
                    <a:pt x="1418" y="3592"/>
                    <a:pt x="1229" y="3592"/>
                  </a:cubicBezTo>
                  <a:cubicBezTo>
                    <a:pt x="567" y="3592"/>
                    <a:pt x="0" y="4128"/>
                    <a:pt x="0" y="4852"/>
                  </a:cubicBezTo>
                  <a:cubicBezTo>
                    <a:pt x="0" y="5514"/>
                    <a:pt x="567" y="6049"/>
                    <a:pt x="1229" y="6049"/>
                  </a:cubicBezTo>
                  <a:cubicBezTo>
                    <a:pt x="1890" y="6049"/>
                    <a:pt x="2458" y="5514"/>
                    <a:pt x="2458" y="4852"/>
                  </a:cubicBezTo>
                  <a:cubicBezTo>
                    <a:pt x="2458" y="4632"/>
                    <a:pt x="2426" y="4474"/>
                    <a:pt x="2332" y="4285"/>
                  </a:cubicBezTo>
                  <a:lnTo>
                    <a:pt x="3434" y="3182"/>
                  </a:lnTo>
                  <a:cubicBezTo>
                    <a:pt x="3592" y="3245"/>
                    <a:pt x="3781" y="3308"/>
                    <a:pt x="4001" y="3308"/>
                  </a:cubicBezTo>
                  <a:cubicBezTo>
                    <a:pt x="4190" y="3308"/>
                    <a:pt x="4348" y="3277"/>
                    <a:pt x="4537" y="3182"/>
                  </a:cubicBezTo>
                  <a:lnTo>
                    <a:pt x="5356" y="4001"/>
                  </a:lnTo>
                  <a:cubicBezTo>
                    <a:pt x="5293" y="4159"/>
                    <a:pt x="5262" y="4348"/>
                    <a:pt x="5262" y="4569"/>
                  </a:cubicBezTo>
                  <a:cubicBezTo>
                    <a:pt x="5262" y="5230"/>
                    <a:pt x="5797" y="5766"/>
                    <a:pt x="6459" y="5766"/>
                  </a:cubicBezTo>
                  <a:cubicBezTo>
                    <a:pt x="7152" y="5766"/>
                    <a:pt x="7687" y="5230"/>
                    <a:pt x="7687" y="4569"/>
                  </a:cubicBezTo>
                  <a:cubicBezTo>
                    <a:pt x="7687" y="4348"/>
                    <a:pt x="7656" y="4191"/>
                    <a:pt x="7561" y="4001"/>
                  </a:cubicBezTo>
                  <a:lnTo>
                    <a:pt x="9231" y="2363"/>
                  </a:lnTo>
                  <a:cubicBezTo>
                    <a:pt x="9389" y="2426"/>
                    <a:pt x="9578" y="2489"/>
                    <a:pt x="9767" y="2489"/>
                  </a:cubicBezTo>
                  <a:cubicBezTo>
                    <a:pt x="10460" y="2489"/>
                    <a:pt x="11027" y="1922"/>
                    <a:pt x="11027" y="1229"/>
                  </a:cubicBezTo>
                  <a:cubicBezTo>
                    <a:pt x="10995" y="536"/>
                    <a:pt x="10460" y="0"/>
                    <a:pt x="97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19338" name="Google Shape;19338;p44"/>
          <p:cNvGrpSpPr/>
          <p:nvPr/>
        </p:nvGrpSpPr>
        <p:grpSpPr>
          <a:xfrm>
            <a:off x="5879275" y="1423931"/>
            <a:ext cx="495905" cy="495947"/>
            <a:chOff x="2872725" y="1954475"/>
            <a:chExt cx="295375" cy="295400"/>
          </a:xfrm>
        </p:grpSpPr>
        <p:sp>
          <p:nvSpPr>
            <p:cNvPr id="19339" name="Google Shape;19339;p44"/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40" name="Google Shape;19340;p44"/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341" name="Google Shape;19341;p44"/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50339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03" name="Google Shape;19403;p48"/>
          <p:cNvSpPr/>
          <p:nvPr/>
        </p:nvSpPr>
        <p:spPr>
          <a:xfrm>
            <a:off x="6657162" y="-839924"/>
            <a:ext cx="57063" cy="44246"/>
          </a:xfrm>
          <a:custGeom>
            <a:avLst/>
            <a:gdLst/>
            <a:ahLst/>
            <a:cxnLst/>
            <a:rect l="l" t="t" r="r" b="b"/>
            <a:pathLst>
              <a:path w="2669" h="2069" extrusionOk="0">
                <a:moveTo>
                  <a:pt x="1335" y="0"/>
                </a:moveTo>
                <a:cubicBezTo>
                  <a:pt x="0" y="0"/>
                  <a:pt x="0" y="2068"/>
                  <a:pt x="1335" y="2068"/>
                </a:cubicBezTo>
                <a:cubicBezTo>
                  <a:pt x="2669" y="2068"/>
                  <a:pt x="2669" y="0"/>
                  <a:pt x="133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4" name="Google Shape;19404;p48"/>
          <p:cNvSpPr/>
          <p:nvPr/>
        </p:nvSpPr>
        <p:spPr>
          <a:xfrm>
            <a:off x="6719207" y="-804254"/>
            <a:ext cx="57790" cy="44246"/>
          </a:xfrm>
          <a:custGeom>
            <a:avLst/>
            <a:gdLst/>
            <a:ahLst/>
            <a:cxnLst/>
            <a:rect l="l" t="t" r="r" b="b"/>
            <a:pathLst>
              <a:path w="2703" h="2069" extrusionOk="0">
                <a:moveTo>
                  <a:pt x="1368" y="0"/>
                </a:moveTo>
                <a:cubicBezTo>
                  <a:pt x="0" y="0"/>
                  <a:pt x="0" y="2068"/>
                  <a:pt x="1368" y="2068"/>
                </a:cubicBezTo>
                <a:cubicBezTo>
                  <a:pt x="2702" y="2068"/>
                  <a:pt x="2702" y="0"/>
                  <a:pt x="136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5" name="Google Shape;19405;p48"/>
          <p:cNvSpPr/>
          <p:nvPr/>
        </p:nvSpPr>
        <p:spPr>
          <a:xfrm rot="10800000">
            <a:off x="829063" y="1812763"/>
            <a:ext cx="2345400" cy="23454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406" name="Google Shape;19406;p48"/>
          <p:cNvSpPr/>
          <p:nvPr/>
        </p:nvSpPr>
        <p:spPr>
          <a:xfrm rot="10800000">
            <a:off x="967963" y="1951663"/>
            <a:ext cx="2067600" cy="20676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7" name="Google Shape;19407;p48"/>
          <p:cNvSpPr/>
          <p:nvPr/>
        </p:nvSpPr>
        <p:spPr>
          <a:xfrm flipH="1">
            <a:off x="1112263" y="2095963"/>
            <a:ext cx="1779000" cy="177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08" name="Google Shape;19408;p48"/>
          <p:cNvSpPr/>
          <p:nvPr/>
        </p:nvSpPr>
        <p:spPr>
          <a:xfrm>
            <a:off x="4318741" y="1377277"/>
            <a:ext cx="1727571" cy="574385"/>
          </a:xfrm>
          <a:prstGeom prst="round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Partnerships</a:t>
            </a:r>
            <a:endParaRPr sz="20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09" name="Google Shape;19409;p48"/>
          <p:cNvSpPr/>
          <p:nvPr/>
        </p:nvSpPr>
        <p:spPr>
          <a:xfrm>
            <a:off x="4380620" y="2683018"/>
            <a:ext cx="1665691" cy="53137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SzPts val="1100"/>
            </a:pPr>
            <a:r>
              <a:rPr lang="en-US" altLang="zh-TW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rewarding system</a:t>
            </a:r>
            <a:endParaRPr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11" name="Google Shape;19411;p48"/>
          <p:cNvSpPr/>
          <p:nvPr/>
        </p:nvSpPr>
        <p:spPr>
          <a:xfrm>
            <a:off x="4380621" y="3480242"/>
            <a:ext cx="1413900" cy="659458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0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Barcode </a:t>
            </a:r>
            <a:br>
              <a:rPr lang="en" sz="20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en" sz="2000" b="1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System</a:t>
            </a:r>
            <a:endParaRPr sz="2000" b="1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13" name="Google Shape;19413;p48"/>
          <p:cNvSpPr txBox="1"/>
          <p:nvPr/>
        </p:nvSpPr>
        <p:spPr>
          <a:xfrm>
            <a:off x="6185212" y="1377278"/>
            <a:ext cx="2532067" cy="1143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RePack</a:t>
            </a:r>
            <a:r>
              <a:rPr lang="en-US" altLang="zh-TW" dirty="0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 allows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everyone</a:t>
            </a:r>
            <a:r>
              <a:rPr lang="en-US" altLang="zh-TW" dirty="0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 to use their packaging.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Become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partner shops </a:t>
            </a:r>
            <a:r>
              <a:rPr lang="en-US" altLang="zh-TW" dirty="0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is the only way to use packaging from </a:t>
            </a:r>
            <a:r>
              <a:rPr lang="en-US" altLang="zh-TW" dirty="0" err="1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PackAge</a:t>
            </a:r>
            <a:r>
              <a:rPr lang="en-US" altLang="zh-TW" dirty="0">
                <a:latin typeface="Garamond" panose="02020404030301010803" pitchFamily="18" charset="0"/>
                <a:ea typeface="新細明體" panose="02020500000000000000" pitchFamily="18" charset="-120"/>
                <a:cs typeface="新細明體" panose="02020500000000000000" pitchFamily="18" charset="-120"/>
              </a:rPr>
              <a:t>+. </a:t>
            </a:r>
            <a:endParaRPr lang="zh-TW" altLang="zh-TW" dirty="0">
              <a:latin typeface="新細明體" panose="02020500000000000000" pitchFamily="18" charset="-12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9414" name="Google Shape;19414;p48"/>
          <p:cNvSpPr txBox="1"/>
          <p:nvPr/>
        </p:nvSpPr>
        <p:spPr>
          <a:xfrm>
            <a:off x="6193837" y="2741679"/>
            <a:ext cx="3170475" cy="59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RePack</a:t>
            </a: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: clear rewarding system.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 err="1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PackAge</a:t>
            </a:r>
            <a:r>
              <a:rPr lang="en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+: not clear.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grpSp>
        <p:nvGrpSpPr>
          <p:cNvPr id="19416" name="Google Shape;19416;p48"/>
          <p:cNvGrpSpPr/>
          <p:nvPr/>
        </p:nvGrpSpPr>
        <p:grpSpPr>
          <a:xfrm>
            <a:off x="1603870" y="2585728"/>
            <a:ext cx="795816" cy="799493"/>
            <a:chOff x="-1333975" y="2365850"/>
            <a:chExt cx="292225" cy="293575"/>
          </a:xfrm>
        </p:grpSpPr>
        <p:sp>
          <p:nvSpPr>
            <p:cNvPr id="19417" name="Google Shape;19417;p48"/>
            <p:cNvSpPr/>
            <p:nvPr/>
          </p:nvSpPr>
          <p:spPr>
            <a:xfrm>
              <a:off x="-1285150" y="2365850"/>
              <a:ext cx="191225" cy="293575"/>
            </a:xfrm>
            <a:custGeom>
              <a:avLst/>
              <a:gdLst/>
              <a:ahLst/>
              <a:cxnLst/>
              <a:rect l="l" t="t" r="r" b="b"/>
              <a:pathLst>
                <a:path w="7649" h="11743" extrusionOk="0">
                  <a:moveTo>
                    <a:pt x="3813" y="684"/>
                  </a:moveTo>
                  <a:cubicBezTo>
                    <a:pt x="5545" y="684"/>
                    <a:pt x="6900" y="2039"/>
                    <a:pt x="6900" y="3740"/>
                  </a:cubicBezTo>
                  <a:cubicBezTo>
                    <a:pt x="6931" y="4780"/>
                    <a:pt x="6553" y="5347"/>
                    <a:pt x="6270" y="5788"/>
                  </a:cubicBezTo>
                  <a:cubicBezTo>
                    <a:pt x="5797" y="6544"/>
                    <a:pt x="5608" y="6922"/>
                    <a:pt x="5608" y="7930"/>
                  </a:cubicBezTo>
                  <a:cubicBezTo>
                    <a:pt x="5608" y="8119"/>
                    <a:pt x="5451" y="8277"/>
                    <a:pt x="5230" y="8277"/>
                  </a:cubicBezTo>
                  <a:lnTo>
                    <a:pt x="2489" y="8277"/>
                  </a:lnTo>
                  <a:cubicBezTo>
                    <a:pt x="2300" y="8277"/>
                    <a:pt x="2143" y="8119"/>
                    <a:pt x="2143" y="7930"/>
                  </a:cubicBezTo>
                  <a:cubicBezTo>
                    <a:pt x="2143" y="6922"/>
                    <a:pt x="1922" y="6576"/>
                    <a:pt x="1450" y="5820"/>
                  </a:cubicBezTo>
                  <a:cubicBezTo>
                    <a:pt x="1198" y="5347"/>
                    <a:pt x="567" y="4528"/>
                    <a:pt x="788" y="3205"/>
                  </a:cubicBezTo>
                  <a:cubicBezTo>
                    <a:pt x="1040" y="1819"/>
                    <a:pt x="2237" y="684"/>
                    <a:pt x="3813" y="684"/>
                  </a:cubicBezTo>
                  <a:close/>
                  <a:moveTo>
                    <a:pt x="4852" y="8907"/>
                  </a:moveTo>
                  <a:lnTo>
                    <a:pt x="4852" y="9569"/>
                  </a:lnTo>
                  <a:lnTo>
                    <a:pt x="4506" y="9569"/>
                  </a:lnTo>
                  <a:cubicBezTo>
                    <a:pt x="4285" y="9569"/>
                    <a:pt x="4128" y="9726"/>
                    <a:pt x="4128" y="9915"/>
                  </a:cubicBezTo>
                  <a:cubicBezTo>
                    <a:pt x="4128" y="10136"/>
                    <a:pt x="4285" y="10293"/>
                    <a:pt x="4506" y="10293"/>
                  </a:cubicBezTo>
                  <a:lnTo>
                    <a:pt x="4852" y="10293"/>
                  </a:lnTo>
                  <a:lnTo>
                    <a:pt x="4852" y="10640"/>
                  </a:lnTo>
                  <a:cubicBezTo>
                    <a:pt x="4884" y="10829"/>
                    <a:pt x="4726" y="10986"/>
                    <a:pt x="4537" y="10986"/>
                  </a:cubicBezTo>
                  <a:lnTo>
                    <a:pt x="3151" y="10986"/>
                  </a:lnTo>
                  <a:cubicBezTo>
                    <a:pt x="2962" y="10986"/>
                    <a:pt x="2804" y="10829"/>
                    <a:pt x="2804" y="10640"/>
                  </a:cubicBezTo>
                  <a:lnTo>
                    <a:pt x="2804" y="10293"/>
                  </a:lnTo>
                  <a:lnTo>
                    <a:pt x="3151" y="10293"/>
                  </a:lnTo>
                  <a:cubicBezTo>
                    <a:pt x="3371" y="10293"/>
                    <a:pt x="3529" y="10136"/>
                    <a:pt x="3529" y="9915"/>
                  </a:cubicBezTo>
                  <a:cubicBezTo>
                    <a:pt x="3529" y="9726"/>
                    <a:pt x="3371" y="9569"/>
                    <a:pt x="3151" y="9569"/>
                  </a:cubicBezTo>
                  <a:lnTo>
                    <a:pt x="2804" y="9569"/>
                  </a:lnTo>
                  <a:lnTo>
                    <a:pt x="2804" y="8907"/>
                  </a:lnTo>
                  <a:close/>
                  <a:moveTo>
                    <a:pt x="3897" y="1"/>
                  </a:moveTo>
                  <a:cubicBezTo>
                    <a:pt x="3632" y="1"/>
                    <a:pt x="3361" y="28"/>
                    <a:pt x="3088" y="86"/>
                  </a:cubicBezTo>
                  <a:cubicBezTo>
                    <a:pt x="1607" y="401"/>
                    <a:pt x="441" y="1566"/>
                    <a:pt x="158" y="3079"/>
                  </a:cubicBezTo>
                  <a:cubicBezTo>
                    <a:pt x="0" y="3992"/>
                    <a:pt x="158" y="4969"/>
                    <a:pt x="631" y="5757"/>
                  </a:cubicBezTo>
                  <a:cubicBezTo>
                    <a:pt x="757" y="5914"/>
                    <a:pt x="820" y="6072"/>
                    <a:pt x="914" y="6229"/>
                  </a:cubicBezTo>
                  <a:cubicBezTo>
                    <a:pt x="1355" y="6891"/>
                    <a:pt x="1450" y="7143"/>
                    <a:pt x="1450" y="7962"/>
                  </a:cubicBezTo>
                  <a:cubicBezTo>
                    <a:pt x="1450" y="8403"/>
                    <a:pt x="1733" y="8781"/>
                    <a:pt x="2143" y="8939"/>
                  </a:cubicBezTo>
                  <a:lnTo>
                    <a:pt x="2143" y="10703"/>
                  </a:lnTo>
                  <a:cubicBezTo>
                    <a:pt x="2143" y="11270"/>
                    <a:pt x="2615" y="11743"/>
                    <a:pt x="3151" y="11743"/>
                  </a:cubicBezTo>
                  <a:lnTo>
                    <a:pt x="4537" y="11743"/>
                  </a:lnTo>
                  <a:cubicBezTo>
                    <a:pt x="5073" y="11743"/>
                    <a:pt x="5545" y="11270"/>
                    <a:pt x="5545" y="10703"/>
                  </a:cubicBezTo>
                  <a:lnTo>
                    <a:pt x="5545" y="8939"/>
                  </a:lnTo>
                  <a:cubicBezTo>
                    <a:pt x="5955" y="8781"/>
                    <a:pt x="6238" y="8435"/>
                    <a:pt x="6238" y="7962"/>
                  </a:cubicBezTo>
                  <a:lnTo>
                    <a:pt x="6238" y="7930"/>
                  </a:lnTo>
                  <a:cubicBezTo>
                    <a:pt x="6238" y="7143"/>
                    <a:pt x="6427" y="6828"/>
                    <a:pt x="6805" y="6229"/>
                  </a:cubicBezTo>
                  <a:cubicBezTo>
                    <a:pt x="7089" y="5788"/>
                    <a:pt x="7593" y="5032"/>
                    <a:pt x="7593" y="3835"/>
                  </a:cubicBezTo>
                  <a:cubicBezTo>
                    <a:pt x="7649" y="1658"/>
                    <a:pt x="5950" y="1"/>
                    <a:pt x="38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18" name="Google Shape;19418;p48"/>
            <p:cNvSpPr/>
            <p:nvPr/>
          </p:nvSpPr>
          <p:spPr>
            <a:xfrm>
              <a:off x="-107642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40" y="725"/>
                  </a:lnTo>
                  <a:cubicBezTo>
                    <a:pt x="1229" y="725"/>
                    <a:pt x="1386" y="568"/>
                    <a:pt x="1386" y="379"/>
                  </a:cubicBezTo>
                  <a:cubicBezTo>
                    <a:pt x="1386" y="158"/>
                    <a:pt x="1229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19" name="Google Shape;19419;p48"/>
            <p:cNvSpPr/>
            <p:nvPr/>
          </p:nvSpPr>
          <p:spPr>
            <a:xfrm>
              <a:off x="-1333975" y="2452250"/>
              <a:ext cx="34675" cy="18150"/>
            </a:xfrm>
            <a:custGeom>
              <a:avLst/>
              <a:gdLst/>
              <a:ahLst/>
              <a:cxnLst/>
              <a:rect l="l" t="t" r="r" b="b"/>
              <a:pathLst>
                <a:path w="1387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79"/>
                  </a:cubicBezTo>
                  <a:cubicBezTo>
                    <a:pt x="0" y="568"/>
                    <a:pt x="158" y="725"/>
                    <a:pt x="347" y="725"/>
                  </a:cubicBezTo>
                  <a:lnTo>
                    <a:pt x="1008" y="725"/>
                  </a:lnTo>
                  <a:cubicBezTo>
                    <a:pt x="1197" y="694"/>
                    <a:pt x="1386" y="536"/>
                    <a:pt x="1386" y="379"/>
                  </a:cubicBezTo>
                  <a:cubicBezTo>
                    <a:pt x="1386" y="158"/>
                    <a:pt x="1197" y="1"/>
                    <a:pt x="10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20" name="Google Shape;19420;p48"/>
            <p:cNvSpPr/>
            <p:nvPr/>
          </p:nvSpPr>
          <p:spPr>
            <a:xfrm>
              <a:off x="-1093750" y="2383050"/>
              <a:ext cx="35450" cy="26575"/>
            </a:xfrm>
            <a:custGeom>
              <a:avLst/>
              <a:gdLst/>
              <a:ahLst/>
              <a:cxnLst/>
              <a:rect l="l" t="t" r="r" b="b"/>
              <a:pathLst>
                <a:path w="1418" h="1063" extrusionOk="0">
                  <a:moveTo>
                    <a:pt x="992" y="1"/>
                  </a:moveTo>
                  <a:cubicBezTo>
                    <a:pt x="931" y="1"/>
                    <a:pt x="870" y="19"/>
                    <a:pt x="819" y="59"/>
                  </a:cubicBezTo>
                  <a:lnTo>
                    <a:pt x="221" y="406"/>
                  </a:lnTo>
                  <a:cubicBezTo>
                    <a:pt x="63" y="500"/>
                    <a:pt x="0" y="721"/>
                    <a:pt x="95" y="878"/>
                  </a:cubicBezTo>
                  <a:cubicBezTo>
                    <a:pt x="159" y="985"/>
                    <a:pt x="295" y="1063"/>
                    <a:pt x="415" y="1063"/>
                  </a:cubicBezTo>
                  <a:cubicBezTo>
                    <a:pt x="473" y="1063"/>
                    <a:pt x="527" y="1045"/>
                    <a:pt x="567" y="1005"/>
                  </a:cubicBezTo>
                  <a:lnTo>
                    <a:pt x="1166" y="658"/>
                  </a:lnTo>
                  <a:cubicBezTo>
                    <a:pt x="1323" y="563"/>
                    <a:pt x="1418" y="343"/>
                    <a:pt x="1292" y="185"/>
                  </a:cubicBezTo>
                  <a:cubicBezTo>
                    <a:pt x="1249" y="79"/>
                    <a:pt x="1120" y="1"/>
                    <a:pt x="9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21" name="Google Shape;19421;p48"/>
            <p:cNvSpPr/>
            <p:nvPr/>
          </p:nvSpPr>
          <p:spPr>
            <a:xfrm>
              <a:off x="-1317450" y="2512575"/>
              <a:ext cx="35475" cy="26225"/>
            </a:xfrm>
            <a:custGeom>
              <a:avLst/>
              <a:gdLst/>
              <a:ahLst/>
              <a:cxnLst/>
              <a:rect l="l" t="t" r="r" b="b"/>
              <a:pathLst>
                <a:path w="1419" h="1049" extrusionOk="0">
                  <a:moveTo>
                    <a:pt x="1005" y="1"/>
                  </a:moveTo>
                  <a:cubicBezTo>
                    <a:pt x="944" y="1"/>
                    <a:pt x="880" y="15"/>
                    <a:pt x="820" y="45"/>
                  </a:cubicBezTo>
                  <a:lnTo>
                    <a:pt x="221" y="392"/>
                  </a:lnTo>
                  <a:cubicBezTo>
                    <a:pt x="64" y="486"/>
                    <a:pt x="1" y="707"/>
                    <a:pt x="127" y="864"/>
                  </a:cubicBezTo>
                  <a:cubicBezTo>
                    <a:pt x="169" y="971"/>
                    <a:pt x="299" y="1049"/>
                    <a:pt x="427" y="1049"/>
                  </a:cubicBezTo>
                  <a:cubicBezTo>
                    <a:pt x="488" y="1049"/>
                    <a:pt x="548" y="1031"/>
                    <a:pt x="599" y="990"/>
                  </a:cubicBezTo>
                  <a:lnTo>
                    <a:pt x="1166" y="644"/>
                  </a:lnTo>
                  <a:cubicBezTo>
                    <a:pt x="1324" y="549"/>
                    <a:pt x="1418" y="329"/>
                    <a:pt x="1292" y="171"/>
                  </a:cubicBezTo>
                  <a:cubicBezTo>
                    <a:pt x="1250" y="64"/>
                    <a:pt x="1134" y="1"/>
                    <a:pt x="10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22" name="Google Shape;19422;p48"/>
            <p:cNvSpPr/>
            <p:nvPr/>
          </p:nvSpPr>
          <p:spPr>
            <a:xfrm>
              <a:off x="-1092975" y="2512575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378" y="1"/>
                  </a:moveTo>
                  <a:cubicBezTo>
                    <a:pt x="264" y="1"/>
                    <a:pt x="149" y="64"/>
                    <a:pt x="64" y="171"/>
                  </a:cubicBezTo>
                  <a:cubicBezTo>
                    <a:pt x="1" y="329"/>
                    <a:pt x="32" y="518"/>
                    <a:pt x="190" y="644"/>
                  </a:cubicBezTo>
                  <a:lnTo>
                    <a:pt x="788" y="990"/>
                  </a:lnTo>
                  <a:cubicBezTo>
                    <a:pt x="838" y="1010"/>
                    <a:pt x="891" y="1021"/>
                    <a:pt x="944" y="1021"/>
                  </a:cubicBezTo>
                  <a:cubicBezTo>
                    <a:pt x="1059" y="1021"/>
                    <a:pt x="1175" y="972"/>
                    <a:pt x="1261" y="864"/>
                  </a:cubicBezTo>
                  <a:cubicBezTo>
                    <a:pt x="1387" y="675"/>
                    <a:pt x="1292" y="486"/>
                    <a:pt x="1135" y="392"/>
                  </a:cubicBezTo>
                  <a:lnTo>
                    <a:pt x="536" y="45"/>
                  </a:lnTo>
                  <a:cubicBezTo>
                    <a:pt x="486" y="15"/>
                    <a:pt x="432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23" name="Google Shape;19423;p48"/>
            <p:cNvSpPr/>
            <p:nvPr/>
          </p:nvSpPr>
          <p:spPr>
            <a:xfrm>
              <a:off x="-1316650" y="2383750"/>
              <a:ext cx="34675" cy="25525"/>
            </a:xfrm>
            <a:custGeom>
              <a:avLst/>
              <a:gdLst/>
              <a:ahLst/>
              <a:cxnLst/>
              <a:rect l="l" t="t" r="r" b="b"/>
              <a:pathLst>
                <a:path w="1387" h="1021" extrusionOk="0">
                  <a:moveTo>
                    <a:pt x="405" y="1"/>
                  </a:moveTo>
                  <a:cubicBezTo>
                    <a:pt x="283" y="1"/>
                    <a:pt x="159" y="50"/>
                    <a:pt x="95" y="157"/>
                  </a:cubicBezTo>
                  <a:cubicBezTo>
                    <a:pt x="0" y="315"/>
                    <a:pt x="63" y="504"/>
                    <a:pt x="221" y="630"/>
                  </a:cubicBezTo>
                  <a:lnTo>
                    <a:pt x="788" y="977"/>
                  </a:lnTo>
                  <a:cubicBezTo>
                    <a:pt x="838" y="1007"/>
                    <a:pt x="895" y="1021"/>
                    <a:pt x="953" y="1021"/>
                  </a:cubicBezTo>
                  <a:cubicBezTo>
                    <a:pt x="1074" y="1021"/>
                    <a:pt x="1196" y="958"/>
                    <a:pt x="1260" y="850"/>
                  </a:cubicBezTo>
                  <a:cubicBezTo>
                    <a:pt x="1386" y="693"/>
                    <a:pt x="1292" y="504"/>
                    <a:pt x="1134" y="378"/>
                  </a:cubicBezTo>
                  <a:lnTo>
                    <a:pt x="567" y="31"/>
                  </a:lnTo>
                  <a:cubicBezTo>
                    <a:pt x="517" y="11"/>
                    <a:pt x="461" y="1"/>
                    <a:pt x="4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424" name="Google Shape;19424;p48"/>
            <p:cNvSpPr/>
            <p:nvPr/>
          </p:nvSpPr>
          <p:spPr>
            <a:xfrm>
              <a:off x="-1239475" y="2401575"/>
              <a:ext cx="102425" cy="153100"/>
            </a:xfrm>
            <a:custGeom>
              <a:avLst/>
              <a:gdLst/>
              <a:ahLst/>
              <a:cxnLst/>
              <a:rect l="l" t="t" r="r" b="b"/>
              <a:pathLst>
                <a:path w="4097" h="6124" extrusionOk="0">
                  <a:moveTo>
                    <a:pt x="1733" y="1492"/>
                  </a:moveTo>
                  <a:lnTo>
                    <a:pt x="1733" y="2343"/>
                  </a:lnTo>
                  <a:cubicBezTo>
                    <a:pt x="1733" y="2500"/>
                    <a:pt x="1796" y="2626"/>
                    <a:pt x="1922" y="2658"/>
                  </a:cubicBezTo>
                  <a:lnTo>
                    <a:pt x="3246" y="3225"/>
                  </a:lnTo>
                  <a:lnTo>
                    <a:pt x="2395" y="4611"/>
                  </a:lnTo>
                  <a:lnTo>
                    <a:pt x="2395" y="3729"/>
                  </a:lnTo>
                  <a:cubicBezTo>
                    <a:pt x="2395" y="3572"/>
                    <a:pt x="2332" y="3445"/>
                    <a:pt x="2206" y="3414"/>
                  </a:cubicBezTo>
                  <a:lnTo>
                    <a:pt x="851" y="2878"/>
                  </a:lnTo>
                  <a:lnTo>
                    <a:pt x="1733" y="1492"/>
                  </a:lnTo>
                  <a:close/>
                  <a:moveTo>
                    <a:pt x="2038" y="0"/>
                  </a:moveTo>
                  <a:cubicBezTo>
                    <a:pt x="1919" y="0"/>
                    <a:pt x="1814" y="47"/>
                    <a:pt x="1765" y="169"/>
                  </a:cubicBezTo>
                  <a:lnTo>
                    <a:pt x="64" y="2941"/>
                  </a:lnTo>
                  <a:cubicBezTo>
                    <a:pt x="32" y="3004"/>
                    <a:pt x="1" y="3130"/>
                    <a:pt x="32" y="3225"/>
                  </a:cubicBezTo>
                  <a:cubicBezTo>
                    <a:pt x="64" y="3288"/>
                    <a:pt x="158" y="3382"/>
                    <a:pt x="221" y="3414"/>
                  </a:cubicBezTo>
                  <a:lnTo>
                    <a:pt x="1733" y="4013"/>
                  </a:lnTo>
                  <a:lnTo>
                    <a:pt x="1733" y="5808"/>
                  </a:lnTo>
                  <a:cubicBezTo>
                    <a:pt x="1733" y="5966"/>
                    <a:pt x="1859" y="6092"/>
                    <a:pt x="1954" y="6123"/>
                  </a:cubicBezTo>
                  <a:lnTo>
                    <a:pt x="2049" y="6123"/>
                  </a:lnTo>
                  <a:cubicBezTo>
                    <a:pt x="2143" y="6123"/>
                    <a:pt x="2269" y="6092"/>
                    <a:pt x="2301" y="5966"/>
                  </a:cubicBezTo>
                  <a:lnTo>
                    <a:pt x="4002" y="3225"/>
                  </a:lnTo>
                  <a:cubicBezTo>
                    <a:pt x="4033" y="3130"/>
                    <a:pt x="4096" y="3004"/>
                    <a:pt x="4033" y="2941"/>
                  </a:cubicBezTo>
                  <a:cubicBezTo>
                    <a:pt x="4033" y="2878"/>
                    <a:pt x="3970" y="2784"/>
                    <a:pt x="3907" y="2752"/>
                  </a:cubicBezTo>
                  <a:lnTo>
                    <a:pt x="2395" y="2154"/>
                  </a:lnTo>
                  <a:lnTo>
                    <a:pt x="2395" y="358"/>
                  </a:lnTo>
                  <a:cubicBezTo>
                    <a:pt x="2395" y="169"/>
                    <a:pt x="2269" y="74"/>
                    <a:pt x="2143" y="11"/>
                  </a:cubicBezTo>
                  <a:cubicBezTo>
                    <a:pt x="2108" y="4"/>
                    <a:pt x="2072" y="0"/>
                    <a:pt x="20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19425" name="Google Shape;19425;p48"/>
          <p:cNvSpPr txBox="1"/>
          <p:nvPr/>
        </p:nvSpPr>
        <p:spPr>
          <a:xfrm>
            <a:off x="3290742" y="1183323"/>
            <a:ext cx="1036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rgbClr val="FFF2CB"/>
                </a:solidFill>
                <a:latin typeface="Ubuntu"/>
                <a:ea typeface="Ubuntu"/>
                <a:cs typeface="Ubuntu"/>
                <a:sym typeface="Ubuntu"/>
              </a:rPr>
              <a:t>01</a:t>
            </a:r>
            <a:endParaRPr sz="4800" b="1" dirty="0">
              <a:solidFill>
                <a:srgbClr val="FFF2CB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26" name="Google Shape;19426;p48"/>
          <p:cNvSpPr txBox="1"/>
          <p:nvPr/>
        </p:nvSpPr>
        <p:spPr>
          <a:xfrm>
            <a:off x="3352621" y="3286219"/>
            <a:ext cx="1036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 dirty="0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03</a:t>
            </a:r>
            <a:endParaRPr sz="48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28" name="Google Shape;19428;p48"/>
          <p:cNvSpPr txBox="1"/>
          <p:nvPr/>
        </p:nvSpPr>
        <p:spPr>
          <a:xfrm>
            <a:off x="3352621" y="2593244"/>
            <a:ext cx="1036200" cy="81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chemeClr val="accent3"/>
                </a:solidFill>
                <a:latin typeface="Ubuntu"/>
                <a:ea typeface="Ubuntu"/>
                <a:cs typeface="Ubuntu"/>
                <a:sym typeface="Ubuntu"/>
              </a:rPr>
              <a:t>02</a:t>
            </a:r>
            <a:endParaRPr sz="4800" b="1">
              <a:solidFill>
                <a:schemeClr val="accent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19166749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5" name="Google Shape;19125;p34"/>
          <p:cNvGrpSpPr/>
          <p:nvPr/>
        </p:nvGrpSpPr>
        <p:grpSpPr>
          <a:xfrm>
            <a:off x="5581133" y="863993"/>
            <a:ext cx="1721594" cy="1653784"/>
            <a:chOff x="5331051" y="4487755"/>
            <a:chExt cx="513204" cy="423298"/>
          </a:xfrm>
        </p:grpSpPr>
        <p:sp>
          <p:nvSpPr>
            <p:cNvPr id="19126" name="Google Shape;19126;p34"/>
            <p:cNvSpPr/>
            <p:nvPr/>
          </p:nvSpPr>
          <p:spPr>
            <a:xfrm>
              <a:off x="5331051" y="4499280"/>
              <a:ext cx="513204" cy="411773"/>
            </a:xfrm>
            <a:custGeom>
              <a:avLst/>
              <a:gdLst/>
              <a:ahLst/>
              <a:cxnLst/>
              <a:rect l="l" t="t" r="r" b="b"/>
              <a:pathLst>
                <a:path w="35807" h="28725" extrusionOk="0">
                  <a:moveTo>
                    <a:pt x="11186" y="639"/>
                  </a:moveTo>
                  <a:lnTo>
                    <a:pt x="11247" y="700"/>
                  </a:lnTo>
                  <a:lnTo>
                    <a:pt x="11186" y="760"/>
                  </a:lnTo>
                  <a:cubicBezTo>
                    <a:pt x="11186" y="760"/>
                    <a:pt x="11155" y="730"/>
                    <a:pt x="11155" y="730"/>
                  </a:cubicBezTo>
                  <a:cubicBezTo>
                    <a:pt x="11155" y="700"/>
                    <a:pt x="11186" y="669"/>
                    <a:pt x="11186" y="639"/>
                  </a:cubicBezTo>
                  <a:close/>
                  <a:moveTo>
                    <a:pt x="15836" y="1642"/>
                  </a:moveTo>
                  <a:lnTo>
                    <a:pt x="15897" y="1703"/>
                  </a:lnTo>
                  <a:lnTo>
                    <a:pt x="15836" y="1763"/>
                  </a:lnTo>
                  <a:cubicBezTo>
                    <a:pt x="15806" y="1733"/>
                    <a:pt x="15806" y="1703"/>
                    <a:pt x="15806" y="1672"/>
                  </a:cubicBezTo>
                  <a:cubicBezTo>
                    <a:pt x="15806" y="1672"/>
                    <a:pt x="15836" y="1642"/>
                    <a:pt x="15836" y="1642"/>
                  </a:cubicBezTo>
                  <a:close/>
                  <a:moveTo>
                    <a:pt x="10608" y="1642"/>
                  </a:moveTo>
                  <a:lnTo>
                    <a:pt x="10639" y="1824"/>
                  </a:lnTo>
                  <a:lnTo>
                    <a:pt x="10396" y="1885"/>
                  </a:lnTo>
                  <a:lnTo>
                    <a:pt x="10335" y="1642"/>
                  </a:lnTo>
                  <a:close/>
                  <a:moveTo>
                    <a:pt x="18329" y="1976"/>
                  </a:moveTo>
                  <a:lnTo>
                    <a:pt x="18420" y="2037"/>
                  </a:lnTo>
                  <a:cubicBezTo>
                    <a:pt x="18420" y="2037"/>
                    <a:pt x="18390" y="2067"/>
                    <a:pt x="18390" y="2067"/>
                  </a:cubicBezTo>
                  <a:cubicBezTo>
                    <a:pt x="18359" y="2067"/>
                    <a:pt x="18329" y="2037"/>
                    <a:pt x="18298" y="2037"/>
                  </a:cubicBezTo>
                  <a:lnTo>
                    <a:pt x="18329" y="1976"/>
                  </a:lnTo>
                  <a:close/>
                  <a:moveTo>
                    <a:pt x="24499" y="1885"/>
                  </a:moveTo>
                  <a:lnTo>
                    <a:pt x="24499" y="1885"/>
                  </a:lnTo>
                  <a:cubicBezTo>
                    <a:pt x="24560" y="2007"/>
                    <a:pt x="24560" y="2007"/>
                    <a:pt x="24438" y="2098"/>
                  </a:cubicBezTo>
                  <a:lnTo>
                    <a:pt x="24408" y="2098"/>
                  </a:lnTo>
                  <a:cubicBezTo>
                    <a:pt x="24350" y="2156"/>
                    <a:pt x="24329" y="2177"/>
                    <a:pt x="24283" y="2177"/>
                  </a:cubicBezTo>
                  <a:cubicBezTo>
                    <a:pt x="24256" y="2177"/>
                    <a:pt x="24220" y="2170"/>
                    <a:pt x="24165" y="2159"/>
                  </a:cubicBezTo>
                  <a:cubicBezTo>
                    <a:pt x="24195" y="2098"/>
                    <a:pt x="24241" y="2083"/>
                    <a:pt x="24290" y="2083"/>
                  </a:cubicBezTo>
                  <a:cubicBezTo>
                    <a:pt x="24340" y="2083"/>
                    <a:pt x="24393" y="2098"/>
                    <a:pt x="24438" y="2098"/>
                  </a:cubicBezTo>
                  <a:cubicBezTo>
                    <a:pt x="24438" y="2007"/>
                    <a:pt x="24378" y="1915"/>
                    <a:pt x="24499" y="1885"/>
                  </a:cubicBezTo>
                  <a:close/>
                  <a:moveTo>
                    <a:pt x="8785" y="2098"/>
                  </a:moveTo>
                  <a:cubicBezTo>
                    <a:pt x="8815" y="2098"/>
                    <a:pt x="8845" y="2128"/>
                    <a:pt x="8876" y="2128"/>
                  </a:cubicBezTo>
                  <a:lnTo>
                    <a:pt x="8845" y="2189"/>
                  </a:lnTo>
                  <a:lnTo>
                    <a:pt x="8754" y="2128"/>
                  </a:lnTo>
                  <a:lnTo>
                    <a:pt x="8785" y="2098"/>
                  </a:lnTo>
                  <a:close/>
                  <a:moveTo>
                    <a:pt x="23891" y="2432"/>
                  </a:moveTo>
                  <a:cubicBezTo>
                    <a:pt x="23922" y="2432"/>
                    <a:pt x="23952" y="2463"/>
                    <a:pt x="23982" y="2463"/>
                  </a:cubicBezTo>
                  <a:lnTo>
                    <a:pt x="23952" y="2493"/>
                  </a:lnTo>
                  <a:lnTo>
                    <a:pt x="23861" y="2463"/>
                  </a:lnTo>
                  <a:cubicBezTo>
                    <a:pt x="23891" y="2463"/>
                    <a:pt x="23891" y="2432"/>
                    <a:pt x="23891" y="2432"/>
                  </a:cubicBezTo>
                  <a:close/>
                  <a:moveTo>
                    <a:pt x="9514" y="1915"/>
                  </a:moveTo>
                  <a:lnTo>
                    <a:pt x="9818" y="2037"/>
                  </a:lnTo>
                  <a:lnTo>
                    <a:pt x="9818" y="2159"/>
                  </a:lnTo>
                  <a:lnTo>
                    <a:pt x="9210" y="2523"/>
                  </a:lnTo>
                  <a:lnTo>
                    <a:pt x="9028" y="2371"/>
                  </a:lnTo>
                  <a:lnTo>
                    <a:pt x="9028" y="2037"/>
                  </a:lnTo>
                  <a:lnTo>
                    <a:pt x="9514" y="1915"/>
                  </a:lnTo>
                  <a:close/>
                  <a:moveTo>
                    <a:pt x="11064" y="2402"/>
                  </a:moveTo>
                  <a:cubicBezTo>
                    <a:pt x="11095" y="2432"/>
                    <a:pt x="11125" y="2463"/>
                    <a:pt x="11125" y="2463"/>
                  </a:cubicBezTo>
                  <a:cubicBezTo>
                    <a:pt x="11095" y="2463"/>
                    <a:pt x="11095" y="2493"/>
                    <a:pt x="11064" y="2523"/>
                  </a:cubicBezTo>
                  <a:lnTo>
                    <a:pt x="11034" y="2493"/>
                  </a:lnTo>
                  <a:lnTo>
                    <a:pt x="11064" y="2402"/>
                  </a:lnTo>
                  <a:close/>
                  <a:moveTo>
                    <a:pt x="10517" y="2554"/>
                  </a:moveTo>
                  <a:lnTo>
                    <a:pt x="10608" y="2584"/>
                  </a:lnTo>
                  <a:lnTo>
                    <a:pt x="10548" y="2615"/>
                  </a:lnTo>
                  <a:cubicBezTo>
                    <a:pt x="10517" y="2615"/>
                    <a:pt x="10487" y="2584"/>
                    <a:pt x="10487" y="2584"/>
                  </a:cubicBezTo>
                  <a:lnTo>
                    <a:pt x="10517" y="2554"/>
                  </a:lnTo>
                  <a:close/>
                  <a:moveTo>
                    <a:pt x="6627" y="2523"/>
                  </a:moveTo>
                  <a:cubicBezTo>
                    <a:pt x="6657" y="2554"/>
                    <a:pt x="6687" y="2584"/>
                    <a:pt x="6748" y="2615"/>
                  </a:cubicBezTo>
                  <a:cubicBezTo>
                    <a:pt x="6714" y="2632"/>
                    <a:pt x="6690" y="2639"/>
                    <a:pt x="6672" y="2639"/>
                  </a:cubicBezTo>
                  <a:cubicBezTo>
                    <a:pt x="6627" y="2639"/>
                    <a:pt x="6627" y="2589"/>
                    <a:pt x="6627" y="2523"/>
                  </a:cubicBezTo>
                  <a:close/>
                  <a:moveTo>
                    <a:pt x="8207" y="2402"/>
                  </a:moveTo>
                  <a:lnTo>
                    <a:pt x="8237" y="2615"/>
                  </a:lnTo>
                  <a:cubicBezTo>
                    <a:pt x="8207" y="2645"/>
                    <a:pt x="8161" y="2660"/>
                    <a:pt x="8116" y="2660"/>
                  </a:cubicBezTo>
                  <a:cubicBezTo>
                    <a:pt x="8070" y="2660"/>
                    <a:pt x="8025" y="2645"/>
                    <a:pt x="7994" y="2615"/>
                  </a:cubicBezTo>
                  <a:cubicBezTo>
                    <a:pt x="8025" y="2523"/>
                    <a:pt x="8116" y="2493"/>
                    <a:pt x="8207" y="2402"/>
                  </a:cubicBezTo>
                  <a:close/>
                  <a:moveTo>
                    <a:pt x="9636" y="2645"/>
                  </a:moveTo>
                  <a:cubicBezTo>
                    <a:pt x="9636" y="2645"/>
                    <a:pt x="9666" y="2675"/>
                    <a:pt x="9666" y="2675"/>
                  </a:cubicBezTo>
                  <a:lnTo>
                    <a:pt x="9605" y="2736"/>
                  </a:lnTo>
                  <a:lnTo>
                    <a:pt x="9544" y="2675"/>
                  </a:lnTo>
                  <a:cubicBezTo>
                    <a:pt x="9575" y="2675"/>
                    <a:pt x="9605" y="2645"/>
                    <a:pt x="9636" y="2645"/>
                  </a:cubicBezTo>
                  <a:close/>
                  <a:moveTo>
                    <a:pt x="9028" y="2402"/>
                  </a:moveTo>
                  <a:lnTo>
                    <a:pt x="9028" y="2584"/>
                  </a:lnTo>
                  <a:cubicBezTo>
                    <a:pt x="8859" y="2584"/>
                    <a:pt x="8743" y="2740"/>
                    <a:pt x="8559" y="2740"/>
                  </a:cubicBezTo>
                  <a:cubicBezTo>
                    <a:pt x="8543" y="2740"/>
                    <a:pt x="8527" y="2738"/>
                    <a:pt x="8511" y="2736"/>
                  </a:cubicBezTo>
                  <a:lnTo>
                    <a:pt x="8693" y="2402"/>
                  </a:lnTo>
                  <a:close/>
                  <a:moveTo>
                    <a:pt x="10225" y="2663"/>
                  </a:moveTo>
                  <a:cubicBezTo>
                    <a:pt x="10280" y="2663"/>
                    <a:pt x="10332" y="2686"/>
                    <a:pt x="10365" y="2736"/>
                  </a:cubicBezTo>
                  <a:lnTo>
                    <a:pt x="10122" y="2858"/>
                  </a:lnTo>
                  <a:lnTo>
                    <a:pt x="10092" y="2706"/>
                  </a:lnTo>
                  <a:cubicBezTo>
                    <a:pt x="10133" y="2678"/>
                    <a:pt x="10180" y="2663"/>
                    <a:pt x="10225" y="2663"/>
                  </a:cubicBezTo>
                  <a:close/>
                  <a:moveTo>
                    <a:pt x="9757" y="2858"/>
                  </a:moveTo>
                  <a:lnTo>
                    <a:pt x="9788" y="2919"/>
                  </a:lnTo>
                  <a:lnTo>
                    <a:pt x="9757" y="2949"/>
                  </a:lnTo>
                  <a:cubicBezTo>
                    <a:pt x="9727" y="2949"/>
                    <a:pt x="9696" y="2919"/>
                    <a:pt x="9696" y="2888"/>
                  </a:cubicBezTo>
                  <a:cubicBezTo>
                    <a:pt x="9696" y="2888"/>
                    <a:pt x="9757" y="2858"/>
                    <a:pt x="9757" y="2858"/>
                  </a:cubicBezTo>
                  <a:close/>
                  <a:moveTo>
                    <a:pt x="9299" y="2620"/>
                  </a:moveTo>
                  <a:cubicBezTo>
                    <a:pt x="9326" y="2620"/>
                    <a:pt x="9357" y="2627"/>
                    <a:pt x="9393" y="2645"/>
                  </a:cubicBezTo>
                  <a:cubicBezTo>
                    <a:pt x="9484" y="2736"/>
                    <a:pt x="9423" y="2827"/>
                    <a:pt x="9423" y="2888"/>
                  </a:cubicBezTo>
                  <a:cubicBezTo>
                    <a:pt x="9377" y="2934"/>
                    <a:pt x="9309" y="2957"/>
                    <a:pt x="9237" y="2957"/>
                  </a:cubicBezTo>
                  <a:cubicBezTo>
                    <a:pt x="9165" y="2957"/>
                    <a:pt x="9089" y="2934"/>
                    <a:pt x="9028" y="2888"/>
                  </a:cubicBezTo>
                  <a:lnTo>
                    <a:pt x="9028" y="2797"/>
                  </a:lnTo>
                  <a:cubicBezTo>
                    <a:pt x="9126" y="2748"/>
                    <a:pt x="9184" y="2620"/>
                    <a:pt x="9299" y="2620"/>
                  </a:cubicBezTo>
                  <a:close/>
                  <a:moveTo>
                    <a:pt x="25624" y="3162"/>
                  </a:moveTo>
                  <a:cubicBezTo>
                    <a:pt x="25654" y="3162"/>
                    <a:pt x="25685" y="3222"/>
                    <a:pt x="25685" y="3253"/>
                  </a:cubicBezTo>
                  <a:cubicBezTo>
                    <a:pt x="25685" y="3253"/>
                    <a:pt x="25654" y="3283"/>
                    <a:pt x="25654" y="3283"/>
                  </a:cubicBezTo>
                  <a:lnTo>
                    <a:pt x="25472" y="3283"/>
                  </a:lnTo>
                  <a:lnTo>
                    <a:pt x="25472" y="3222"/>
                  </a:lnTo>
                  <a:lnTo>
                    <a:pt x="25502" y="3222"/>
                  </a:lnTo>
                  <a:cubicBezTo>
                    <a:pt x="25533" y="3192"/>
                    <a:pt x="25593" y="3192"/>
                    <a:pt x="25624" y="3162"/>
                  </a:cubicBezTo>
                  <a:close/>
                  <a:moveTo>
                    <a:pt x="7690" y="3101"/>
                  </a:moveTo>
                  <a:lnTo>
                    <a:pt x="7690" y="3314"/>
                  </a:lnTo>
                  <a:lnTo>
                    <a:pt x="7478" y="3314"/>
                  </a:lnTo>
                  <a:cubicBezTo>
                    <a:pt x="7478" y="3192"/>
                    <a:pt x="7569" y="3162"/>
                    <a:pt x="7690" y="3101"/>
                  </a:cubicBezTo>
                  <a:close/>
                  <a:moveTo>
                    <a:pt x="7447" y="3314"/>
                  </a:moveTo>
                  <a:lnTo>
                    <a:pt x="7447" y="3314"/>
                  </a:lnTo>
                  <a:cubicBezTo>
                    <a:pt x="7417" y="3344"/>
                    <a:pt x="7386" y="3374"/>
                    <a:pt x="7386" y="3405"/>
                  </a:cubicBezTo>
                  <a:cubicBezTo>
                    <a:pt x="7305" y="3324"/>
                    <a:pt x="7368" y="3315"/>
                    <a:pt x="7447" y="3314"/>
                  </a:cubicBezTo>
                  <a:close/>
                  <a:moveTo>
                    <a:pt x="11733" y="3405"/>
                  </a:moveTo>
                  <a:lnTo>
                    <a:pt x="11794" y="3466"/>
                  </a:lnTo>
                  <a:lnTo>
                    <a:pt x="11733" y="3496"/>
                  </a:lnTo>
                  <a:cubicBezTo>
                    <a:pt x="11703" y="3496"/>
                    <a:pt x="11703" y="3466"/>
                    <a:pt x="11703" y="3435"/>
                  </a:cubicBezTo>
                  <a:cubicBezTo>
                    <a:pt x="11703" y="3435"/>
                    <a:pt x="11733" y="3405"/>
                    <a:pt x="11733" y="3405"/>
                  </a:cubicBezTo>
                  <a:close/>
                  <a:moveTo>
                    <a:pt x="8100" y="3273"/>
                  </a:moveTo>
                  <a:cubicBezTo>
                    <a:pt x="8124" y="3273"/>
                    <a:pt x="8149" y="3276"/>
                    <a:pt x="8177" y="3283"/>
                  </a:cubicBezTo>
                  <a:lnTo>
                    <a:pt x="8389" y="3466"/>
                  </a:lnTo>
                  <a:lnTo>
                    <a:pt x="8177" y="3557"/>
                  </a:lnTo>
                  <a:lnTo>
                    <a:pt x="7994" y="3435"/>
                  </a:lnTo>
                  <a:cubicBezTo>
                    <a:pt x="7971" y="3317"/>
                    <a:pt x="8020" y="3273"/>
                    <a:pt x="8100" y="3273"/>
                  </a:cubicBezTo>
                  <a:close/>
                  <a:moveTo>
                    <a:pt x="11703" y="3648"/>
                  </a:moveTo>
                  <a:cubicBezTo>
                    <a:pt x="11733" y="3648"/>
                    <a:pt x="11763" y="3648"/>
                    <a:pt x="11794" y="3678"/>
                  </a:cubicBezTo>
                  <a:lnTo>
                    <a:pt x="11733" y="3709"/>
                  </a:lnTo>
                  <a:lnTo>
                    <a:pt x="11672" y="3678"/>
                  </a:lnTo>
                  <a:cubicBezTo>
                    <a:pt x="11672" y="3648"/>
                    <a:pt x="11703" y="3648"/>
                    <a:pt x="11703" y="3648"/>
                  </a:cubicBezTo>
                  <a:close/>
                  <a:moveTo>
                    <a:pt x="6566" y="3830"/>
                  </a:moveTo>
                  <a:cubicBezTo>
                    <a:pt x="6566" y="3861"/>
                    <a:pt x="6596" y="3891"/>
                    <a:pt x="6596" y="3891"/>
                  </a:cubicBezTo>
                  <a:cubicBezTo>
                    <a:pt x="6596" y="3891"/>
                    <a:pt x="6566" y="3922"/>
                    <a:pt x="6566" y="3952"/>
                  </a:cubicBezTo>
                  <a:lnTo>
                    <a:pt x="6505" y="3922"/>
                  </a:lnTo>
                  <a:lnTo>
                    <a:pt x="6566" y="3830"/>
                  </a:lnTo>
                  <a:close/>
                  <a:moveTo>
                    <a:pt x="8177" y="4074"/>
                  </a:moveTo>
                  <a:cubicBezTo>
                    <a:pt x="8177" y="4074"/>
                    <a:pt x="8177" y="4104"/>
                    <a:pt x="8177" y="4134"/>
                  </a:cubicBezTo>
                  <a:cubicBezTo>
                    <a:pt x="8207" y="4134"/>
                    <a:pt x="8146" y="4165"/>
                    <a:pt x="8146" y="4165"/>
                  </a:cubicBezTo>
                  <a:cubicBezTo>
                    <a:pt x="8146" y="4134"/>
                    <a:pt x="8116" y="4134"/>
                    <a:pt x="8116" y="4104"/>
                  </a:cubicBezTo>
                  <a:cubicBezTo>
                    <a:pt x="8116" y="4074"/>
                    <a:pt x="8146" y="4074"/>
                    <a:pt x="8146" y="4074"/>
                  </a:cubicBezTo>
                  <a:close/>
                  <a:moveTo>
                    <a:pt x="10456" y="3739"/>
                  </a:moveTo>
                  <a:cubicBezTo>
                    <a:pt x="10456" y="3770"/>
                    <a:pt x="10487" y="3830"/>
                    <a:pt x="10517" y="3861"/>
                  </a:cubicBezTo>
                  <a:cubicBezTo>
                    <a:pt x="10456" y="3982"/>
                    <a:pt x="10365" y="4074"/>
                    <a:pt x="10304" y="4165"/>
                  </a:cubicBezTo>
                  <a:lnTo>
                    <a:pt x="10122" y="4134"/>
                  </a:lnTo>
                  <a:cubicBezTo>
                    <a:pt x="10213" y="3982"/>
                    <a:pt x="10274" y="3830"/>
                    <a:pt x="10456" y="3739"/>
                  </a:cubicBezTo>
                  <a:close/>
                  <a:moveTo>
                    <a:pt x="7022" y="4104"/>
                  </a:moveTo>
                  <a:lnTo>
                    <a:pt x="7174" y="4256"/>
                  </a:lnTo>
                  <a:cubicBezTo>
                    <a:pt x="7082" y="4317"/>
                    <a:pt x="6870" y="4256"/>
                    <a:pt x="6870" y="4499"/>
                  </a:cubicBezTo>
                  <a:lnTo>
                    <a:pt x="6748" y="4226"/>
                  </a:lnTo>
                  <a:lnTo>
                    <a:pt x="7022" y="4104"/>
                  </a:lnTo>
                  <a:close/>
                  <a:moveTo>
                    <a:pt x="31429" y="7584"/>
                  </a:moveTo>
                  <a:cubicBezTo>
                    <a:pt x="31475" y="7584"/>
                    <a:pt x="31521" y="7599"/>
                    <a:pt x="31551" y="7630"/>
                  </a:cubicBezTo>
                  <a:cubicBezTo>
                    <a:pt x="31521" y="7675"/>
                    <a:pt x="31467" y="7698"/>
                    <a:pt x="31414" y="7698"/>
                  </a:cubicBezTo>
                  <a:cubicBezTo>
                    <a:pt x="31361" y="7698"/>
                    <a:pt x="31308" y="7675"/>
                    <a:pt x="31277" y="7630"/>
                  </a:cubicBezTo>
                  <a:lnTo>
                    <a:pt x="31308" y="7630"/>
                  </a:lnTo>
                  <a:cubicBezTo>
                    <a:pt x="31338" y="7599"/>
                    <a:pt x="31384" y="7584"/>
                    <a:pt x="31429" y="7584"/>
                  </a:cubicBezTo>
                  <a:close/>
                  <a:moveTo>
                    <a:pt x="2584" y="11490"/>
                  </a:moveTo>
                  <a:lnTo>
                    <a:pt x="2584" y="11490"/>
                  </a:lnTo>
                  <a:cubicBezTo>
                    <a:pt x="2705" y="11703"/>
                    <a:pt x="2645" y="11855"/>
                    <a:pt x="2675" y="12007"/>
                  </a:cubicBezTo>
                  <a:cubicBezTo>
                    <a:pt x="2523" y="11885"/>
                    <a:pt x="2523" y="11885"/>
                    <a:pt x="2584" y="11490"/>
                  </a:cubicBezTo>
                  <a:close/>
                  <a:moveTo>
                    <a:pt x="33192" y="11672"/>
                  </a:moveTo>
                  <a:lnTo>
                    <a:pt x="33192" y="11672"/>
                  </a:lnTo>
                  <a:cubicBezTo>
                    <a:pt x="33284" y="11764"/>
                    <a:pt x="33284" y="11764"/>
                    <a:pt x="33223" y="12037"/>
                  </a:cubicBezTo>
                  <a:lnTo>
                    <a:pt x="33223" y="12007"/>
                  </a:lnTo>
                  <a:cubicBezTo>
                    <a:pt x="33132" y="11855"/>
                    <a:pt x="33132" y="11764"/>
                    <a:pt x="33192" y="11672"/>
                  </a:cubicBezTo>
                  <a:close/>
                  <a:moveTo>
                    <a:pt x="8025" y="12858"/>
                  </a:moveTo>
                  <a:cubicBezTo>
                    <a:pt x="8025" y="12858"/>
                    <a:pt x="8055" y="12888"/>
                    <a:pt x="8055" y="12888"/>
                  </a:cubicBezTo>
                  <a:cubicBezTo>
                    <a:pt x="8055" y="12919"/>
                    <a:pt x="8025" y="12949"/>
                    <a:pt x="8025" y="12949"/>
                  </a:cubicBezTo>
                  <a:lnTo>
                    <a:pt x="7964" y="12919"/>
                  </a:lnTo>
                  <a:lnTo>
                    <a:pt x="8025" y="12858"/>
                  </a:lnTo>
                  <a:close/>
                  <a:moveTo>
                    <a:pt x="2250" y="12888"/>
                  </a:moveTo>
                  <a:lnTo>
                    <a:pt x="2250" y="12949"/>
                  </a:lnTo>
                  <a:cubicBezTo>
                    <a:pt x="2189" y="12979"/>
                    <a:pt x="2128" y="12979"/>
                    <a:pt x="2067" y="13010"/>
                  </a:cubicBezTo>
                  <a:cubicBezTo>
                    <a:pt x="2067" y="13010"/>
                    <a:pt x="2037" y="12949"/>
                    <a:pt x="2037" y="12919"/>
                  </a:cubicBezTo>
                  <a:cubicBezTo>
                    <a:pt x="2037" y="12919"/>
                    <a:pt x="2006" y="12888"/>
                    <a:pt x="2067" y="12888"/>
                  </a:cubicBezTo>
                  <a:close/>
                  <a:moveTo>
                    <a:pt x="34287" y="12858"/>
                  </a:moveTo>
                  <a:cubicBezTo>
                    <a:pt x="34378" y="12919"/>
                    <a:pt x="34378" y="13010"/>
                    <a:pt x="34287" y="13101"/>
                  </a:cubicBezTo>
                  <a:cubicBezTo>
                    <a:pt x="34195" y="13010"/>
                    <a:pt x="34195" y="12949"/>
                    <a:pt x="34287" y="12888"/>
                  </a:cubicBezTo>
                  <a:lnTo>
                    <a:pt x="34287" y="12858"/>
                  </a:lnTo>
                  <a:close/>
                  <a:moveTo>
                    <a:pt x="34013" y="13192"/>
                  </a:moveTo>
                  <a:cubicBezTo>
                    <a:pt x="34013" y="13192"/>
                    <a:pt x="34043" y="13223"/>
                    <a:pt x="34043" y="13223"/>
                  </a:cubicBezTo>
                  <a:cubicBezTo>
                    <a:pt x="34043" y="13253"/>
                    <a:pt x="34013" y="13283"/>
                    <a:pt x="34013" y="13283"/>
                  </a:cubicBezTo>
                  <a:lnTo>
                    <a:pt x="33952" y="13253"/>
                  </a:lnTo>
                  <a:lnTo>
                    <a:pt x="34013" y="13192"/>
                  </a:lnTo>
                  <a:close/>
                  <a:moveTo>
                    <a:pt x="1246" y="13283"/>
                  </a:moveTo>
                  <a:lnTo>
                    <a:pt x="1307" y="13375"/>
                  </a:lnTo>
                  <a:lnTo>
                    <a:pt x="1246" y="13405"/>
                  </a:lnTo>
                  <a:cubicBezTo>
                    <a:pt x="1246" y="13375"/>
                    <a:pt x="1216" y="13344"/>
                    <a:pt x="1216" y="13314"/>
                  </a:cubicBezTo>
                  <a:cubicBezTo>
                    <a:pt x="1216" y="13314"/>
                    <a:pt x="1246" y="13283"/>
                    <a:pt x="1246" y="13283"/>
                  </a:cubicBezTo>
                  <a:close/>
                  <a:moveTo>
                    <a:pt x="1946" y="13192"/>
                  </a:moveTo>
                  <a:cubicBezTo>
                    <a:pt x="2037" y="13253"/>
                    <a:pt x="2037" y="13344"/>
                    <a:pt x="1946" y="13405"/>
                  </a:cubicBezTo>
                  <a:cubicBezTo>
                    <a:pt x="1854" y="13344"/>
                    <a:pt x="1854" y="13253"/>
                    <a:pt x="1946" y="13192"/>
                  </a:cubicBezTo>
                  <a:close/>
                  <a:moveTo>
                    <a:pt x="1976" y="13618"/>
                  </a:moveTo>
                  <a:lnTo>
                    <a:pt x="2006" y="13831"/>
                  </a:lnTo>
                  <a:lnTo>
                    <a:pt x="1763" y="13831"/>
                  </a:lnTo>
                  <a:lnTo>
                    <a:pt x="1733" y="13648"/>
                  </a:lnTo>
                  <a:lnTo>
                    <a:pt x="1976" y="13618"/>
                  </a:lnTo>
                  <a:close/>
                  <a:moveTo>
                    <a:pt x="760" y="13739"/>
                  </a:moveTo>
                  <a:lnTo>
                    <a:pt x="821" y="13800"/>
                  </a:lnTo>
                  <a:lnTo>
                    <a:pt x="760" y="13861"/>
                  </a:lnTo>
                  <a:cubicBezTo>
                    <a:pt x="730" y="13831"/>
                    <a:pt x="730" y="13800"/>
                    <a:pt x="730" y="13770"/>
                  </a:cubicBezTo>
                  <a:cubicBezTo>
                    <a:pt x="730" y="13770"/>
                    <a:pt x="760" y="13739"/>
                    <a:pt x="760" y="13739"/>
                  </a:cubicBezTo>
                  <a:close/>
                  <a:moveTo>
                    <a:pt x="20122" y="13739"/>
                  </a:moveTo>
                  <a:cubicBezTo>
                    <a:pt x="20213" y="13861"/>
                    <a:pt x="20122" y="13831"/>
                    <a:pt x="20001" y="13861"/>
                  </a:cubicBezTo>
                  <a:cubicBezTo>
                    <a:pt x="20001" y="13891"/>
                    <a:pt x="20001" y="13922"/>
                    <a:pt x="19970" y="13952"/>
                  </a:cubicBezTo>
                  <a:cubicBezTo>
                    <a:pt x="19879" y="13861"/>
                    <a:pt x="19970" y="13861"/>
                    <a:pt x="20092" y="13831"/>
                  </a:cubicBezTo>
                  <a:cubicBezTo>
                    <a:pt x="20061" y="13800"/>
                    <a:pt x="20092" y="13770"/>
                    <a:pt x="20122" y="13739"/>
                  </a:cubicBezTo>
                  <a:close/>
                  <a:moveTo>
                    <a:pt x="33648" y="14165"/>
                  </a:moveTo>
                  <a:lnTo>
                    <a:pt x="33679" y="14226"/>
                  </a:lnTo>
                  <a:lnTo>
                    <a:pt x="33648" y="14286"/>
                  </a:lnTo>
                  <a:cubicBezTo>
                    <a:pt x="33618" y="14286"/>
                    <a:pt x="33587" y="14256"/>
                    <a:pt x="33587" y="14256"/>
                  </a:cubicBezTo>
                  <a:cubicBezTo>
                    <a:pt x="33618" y="14226"/>
                    <a:pt x="33618" y="14195"/>
                    <a:pt x="33648" y="14165"/>
                  </a:cubicBezTo>
                  <a:close/>
                  <a:moveTo>
                    <a:pt x="13739" y="14195"/>
                  </a:moveTo>
                  <a:cubicBezTo>
                    <a:pt x="13921" y="14286"/>
                    <a:pt x="13739" y="14408"/>
                    <a:pt x="13739" y="14530"/>
                  </a:cubicBezTo>
                  <a:lnTo>
                    <a:pt x="13587" y="14286"/>
                  </a:lnTo>
                  <a:lnTo>
                    <a:pt x="13739" y="14195"/>
                  </a:lnTo>
                  <a:close/>
                  <a:moveTo>
                    <a:pt x="34572" y="14522"/>
                  </a:moveTo>
                  <a:cubicBezTo>
                    <a:pt x="34608" y="14522"/>
                    <a:pt x="34599" y="14587"/>
                    <a:pt x="34621" y="14651"/>
                  </a:cubicBezTo>
                  <a:cubicBezTo>
                    <a:pt x="34676" y="14651"/>
                    <a:pt x="34741" y="14618"/>
                    <a:pt x="34792" y="14618"/>
                  </a:cubicBezTo>
                  <a:cubicBezTo>
                    <a:pt x="34825" y="14618"/>
                    <a:pt x="34852" y="14633"/>
                    <a:pt x="34864" y="14682"/>
                  </a:cubicBezTo>
                  <a:cubicBezTo>
                    <a:pt x="34789" y="14707"/>
                    <a:pt x="34744" y="14722"/>
                    <a:pt x="34712" y="14722"/>
                  </a:cubicBezTo>
                  <a:cubicBezTo>
                    <a:pt x="34666" y="14722"/>
                    <a:pt x="34644" y="14692"/>
                    <a:pt x="34591" y="14621"/>
                  </a:cubicBezTo>
                  <a:cubicBezTo>
                    <a:pt x="34560" y="14590"/>
                    <a:pt x="34530" y="14590"/>
                    <a:pt x="34499" y="14560"/>
                  </a:cubicBezTo>
                  <a:cubicBezTo>
                    <a:pt x="34535" y="14533"/>
                    <a:pt x="34558" y="14522"/>
                    <a:pt x="34572" y="14522"/>
                  </a:cubicBezTo>
                  <a:close/>
                  <a:moveTo>
                    <a:pt x="33132" y="14864"/>
                  </a:moveTo>
                  <a:cubicBezTo>
                    <a:pt x="33162" y="14894"/>
                    <a:pt x="33162" y="14955"/>
                    <a:pt x="33162" y="14986"/>
                  </a:cubicBezTo>
                  <a:cubicBezTo>
                    <a:pt x="33162" y="15016"/>
                    <a:pt x="33101" y="15046"/>
                    <a:pt x="33071" y="15046"/>
                  </a:cubicBezTo>
                  <a:cubicBezTo>
                    <a:pt x="33071" y="15046"/>
                    <a:pt x="33040" y="15046"/>
                    <a:pt x="33040" y="14986"/>
                  </a:cubicBezTo>
                  <a:cubicBezTo>
                    <a:pt x="33040" y="14955"/>
                    <a:pt x="33071" y="14894"/>
                    <a:pt x="33071" y="14864"/>
                  </a:cubicBezTo>
                  <a:close/>
                  <a:moveTo>
                    <a:pt x="8750" y="15056"/>
                  </a:moveTo>
                  <a:cubicBezTo>
                    <a:pt x="8724" y="15110"/>
                    <a:pt x="8722" y="15139"/>
                    <a:pt x="8693" y="15168"/>
                  </a:cubicBezTo>
                  <a:cubicBezTo>
                    <a:pt x="8614" y="15062"/>
                    <a:pt x="8673" y="15071"/>
                    <a:pt x="8750" y="15056"/>
                  </a:cubicBezTo>
                  <a:close/>
                  <a:moveTo>
                    <a:pt x="32676" y="14742"/>
                  </a:moveTo>
                  <a:lnTo>
                    <a:pt x="32858" y="14894"/>
                  </a:lnTo>
                  <a:lnTo>
                    <a:pt x="32858" y="15198"/>
                  </a:lnTo>
                  <a:lnTo>
                    <a:pt x="33010" y="15320"/>
                  </a:lnTo>
                  <a:lnTo>
                    <a:pt x="33010" y="15685"/>
                  </a:lnTo>
                  <a:cubicBezTo>
                    <a:pt x="32986" y="15697"/>
                    <a:pt x="32966" y="15702"/>
                    <a:pt x="32950" y="15702"/>
                  </a:cubicBezTo>
                  <a:cubicBezTo>
                    <a:pt x="32885" y="15702"/>
                    <a:pt x="32870" y="15624"/>
                    <a:pt x="32797" y="15624"/>
                  </a:cubicBezTo>
                  <a:lnTo>
                    <a:pt x="32615" y="15624"/>
                  </a:lnTo>
                  <a:cubicBezTo>
                    <a:pt x="32615" y="15654"/>
                    <a:pt x="32584" y="15685"/>
                    <a:pt x="32554" y="15715"/>
                  </a:cubicBezTo>
                  <a:cubicBezTo>
                    <a:pt x="32463" y="15593"/>
                    <a:pt x="32554" y="15624"/>
                    <a:pt x="32645" y="15593"/>
                  </a:cubicBezTo>
                  <a:cubicBezTo>
                    <a:pt x="32615" y="15320"/>
                    <a:pt x="32615" y="15046"/>
                    <a:pt x="32615" y="14803"/>
                  </a:cubicBezTo>
                  <a:cubicBezTo>
                    <a:pt x="32615" y="14773"/>
                    <a:pt x="32645" y="14773"/>
                    <a:pt x="32676" y="14742"/>
                  </a:cubicBezTo>
                  <a:close/>
                  <a:moveTo>
                    <a:pt x="33283" y="15817"/>
                  </a:moveTo>
                  <a:cubicBezTo>
                    <a:pt x="33323" y="15817"/>
                    <a:pt x="33370" y="15849"/>
                    <a:pt x="33436" y="15897"/>
                  </a:cubicBezTo>
                  <a:cubicBezTo>
                    <a:pt x="33375" y="15928"/>
                    <a:pt x="33329" y="15943"/>
                    <a:pt x="33291" y="15943"/>
                  </a:cubicBezTo>
                  <a:cubicBezTo>
                    <a:pt x="33253" y="15943"/>
                    <a:pt x="33223" y="15928"/>
                    <a:pt x="33192" y="15897"/>
                  </a:cubicBezTo>
                  <a:cubicBezTo>
                    <a:pt x="33221" y="15841"/>
                    <a:pt x="33249" y="15817"/>
                    <a:pt x="33283" y="15817"/>
                  </a:cubicBezTo>
                  <a:close/>
                  <a:moveTo>
                    <a:pt x="18390" y="16475"/>
                  </a:moveTo>
                  <a:lnTo>
                    <a:pt x="18450" y="16536"/>
                  </a:lnTo>
                  <a:lnTo>
                    <a:pt x="18390" y="16597"/>
                  </a:lnTo>
                  <a:cubicBezTo>
                    <a:pt x="18390" y="16597"/>
                    <a:pt x="18359" y="16566"/>
                    <a:pt x="18359" y="16566"/>
                  </a:cubicBezTo>
                  <a:cubicBezTo>
                    <a:pt x="18359" y="16536"/>
                    <a:pt x="18359" y="16505"/>
                    <a:pt x="18390" y="16475"/>
                  </a:cubicBezTo>
                  <a:close/>
                  <a:moveTo>
                    <a:pt x="33071" y="16262"/>
                  </a:moveTo>
                  <a:lnTo>
                    <a:pt x="33253" y="16293"/>
                  </a:lnTo>
                  <a:lnTo>
                    <a:pt x="33278" y="16445"/>
                  </a:lnTo>
                  <a:lnTo>
                    <a:pt x="33284" y="16445"/>
                  </a:lnTo>
                  <a:cubicBezTo>
                    <a:pt x="33282" y="16446"/>
                    <a:pt x="33281" y="16447"/>
                    <a:pt x="33279" y="16448"/>
                  </a:cubicBezTo>
                  <a:lnTo>
                    <a:pt x="33279" y="16448"/>
                  </a:lnTo>
                  <a:lnTo>
                    <a:pt x="33278" y="16445"/>
                  </a:lnTo>
                  <a:lnTo>
                    <a:pt x="33253" y="16445"/>
                  </a:lnTo>
                  <a:cubicBezTo>
                    <a:pt x="33255" y="16451"/>
                    <a:pt x="33257" y="16457"/>
                    <a:pt x="33259" y="16463"/>
                  </a:cubicBezTo>
                  <a:lnTo>
                    <a:pt x="33259" y="16463"/>
                  </a:lnTo>
                  <a:cubicBezTo>
                    <a:pt x="33265" y="16458"/>
                    <a:pt x="33272" y="16453"/>
                    <a:pt x="33279" y="16448"/>
                  </a:cubicBezTo>
                  <a:lnTo>
                    <a:pt x="33279" y="16448"/>
                  </a:lnTo>
                  <a:lnTo>
                    <a:pt x="33284" y="16475"/>
                  </a:lnTo>
                  <a:cubicBezTo>
                    <a:pt x="33314" y="16505"/>
                    <a:pt x="33375" y="16536"/>
                    <a:pt x="33405" y="16566"/>
                  </a:cubicBezTo>
                  <a:cubicBezTo>
                    <a:pt x="33371" y="16580"/>
                    <a:pt x="33346" y="16586"/>
                    <a:pt x="33327" y="16586"/>
                  </a:cubicBezTo>
                  <a:cubicBezTo>
                    <a:pt x="33269" y="16586"/>
                    <a:pt x="33275" y="16527"/>
                    <a:pt x="33259" y="16463"/>
                  </a:cubicBezTo>
                  <a:lnTo>
                    <a:pt x="33259" y="16463"/>
                  </a:lnTo>
                  <a:cubicBezTo>
                    <a:pt x="33149" y="16544"/>
                    <a:pt x="33062" y="16599"/>
                    <a:pt x="32949" y="16627"/>
                  </a:cubicBezTo>
                  <a:lnTo>
                    <a:pt x="32858" y="16445"/>
                  </a:lnTo>
                  <a:lnTo>
                    <a:pt x="33071" y="16262"/>
                  </a:lnTo>
                  <a:close/>
                  <a:moveTo>
                    <a:pt x="21703" y="14864"/>
                  </a:moveTo>
                  <a:lnTo>
                    <a:pt x="22037" y="15107"/>
                  </a:lnTo>
                  <a:lnTo>
                    <a:pt x="22250" y="14955"/>
                  </a:lnTo>
                  <a:cubicBezTo>
                    <a:pt x="22371" y="15046"/>
                    <a:pt x="22280" y="15138"/>
                    <a:pt x="22311" y="15229"/>
                  </a:cubicBezTo>
                  <a:lnTo>
                    <a:pt x="22189" y="15350"/>
                  </a:lnTo>
                  <a:lnTo>
                    <a:pt x="22189" y="15563"/>
                  </a:lnTo>
                  <a:cubicBezTo>
                    <a:pt x="22098" y="15685"/>
                    <a:pt x="21885" y="15715"/>
                    <a:pt x="21916" y="15897"/>
                  </a:cubicBezTo>
                  <a:cubicBezTo>
                    <a:pt x="21824" y="15958"/>
                    <a:pt x="21794" y="16049"/>
                    <a:pt x="21642" y="16049"/>
                  </a:cubicBezTo>
                  <a:cubicBezTo>
                    <a:pt x="21531" y="16049"/>
                    <a:pt x="21471" y="16175"/>
                    <a:pt x="21347" y="16175"/>
                  </a:cubicBezTo>
                  <a:cubicBezTo>
                    <a:pt x="21335" y="16175"/>
                    <a:pt x="21321" y="16174"/>
                    <a:pt x="21308" y="16171"/>
                  </a:cubicBezTo>
                  <a:lnTo>
                    <a:pt x="20943" y="16475"/>
                  </a:lnTo>
                  <a:cubicBezTo>
                    <a:pt x="20905" y="16490"/>
                    <a:pt x="20865" y="16494"/>
                    <a:pt x="20826" y="16494"/>
                  </a:cubicBezTo>
                  <a:cubicBezTo>
                    <a:pt x="20786" y="16494"/>
                    <a:pt x="20747" y="16490"/>
                    <a:pt x="20711" y="16490"/>
                  </a:cubicBezTo>
                  <a:cubicBezTo>
                    <a:pt x="20639" y="16490"/>
                    <a:pt x="20578" y="16505"/>
                    <a:pt x="20548" y="16597"/>
                  </a:cubicBezTo>
                  <a:lnTo>
                    <a:pt x="20274" y="16597"/>
                  </a:lnTo>
                  <a:lnTo>
                    <a:pt x="20122" y="16718"/>
                  </a:lnTo>
                  <a:lnTo>
                    <a:pt x="19453" y="16718"/>
                  </a:lnTo>
                  <a:lnTo>
                    <a:pt x="19332" y="16840"/>
                  </a:lnTo>
                  <a:cubicBezTo>
                    <a:pt x="19241" y="16840"/>
                    <a:pt x="19150" y="16809"/>
                    <a:pt x="19089" y="16748"/>
                  </a:cubicBezTo>
                  <a:cubicBezTo>
                    <a:pt x="19028" y="16718"/>
                    <a:pt x="18937" y="16688"/>
                    <a:pt x="18846" y="16688"/>
                  </a:cubicBezTo>
                  <a:cubicBezTo>
                    <a:pt x="18912" y="16621"/>
                    <a:pt x="18984" y="16607"/>
                    <a:pt x="19057" y="16607"/>
                  </a:cubicBezTo>
                  <a:cubicBezTo>
                    <a:pt x="19112" y="16607"/>
                    <a:pt x="19166" y="16615"/>
                    <a:pt x="19220" y="16615"/>
                  </a:cubicBezTo>
                  <a:cubicBezTo>
                    <a:pt x="19258" y="16615"/>
                    <a:pt x="19296" y="16611"/>
                    <a:pt x="19332" y="16597"/>
                  </a:cubicBezTo>
                  <a:cubicBezTo>
                    <a:pt x="19423" y="16536"/>
                    <a:pt x="19362" y="16445"/>
                    <a:pt x="19393" y="16384"/>
                  </a:cubicBezTo>
                  <a:cubicBezTo>
                    <a:pt x="19241" y="16323"/>
                    <a:pt x="19241" y="16323"/>
                    <a:pt x="19302" y="16171"/>
                  </a:cubicBezTo>
                  <a:lnTo>
                    <a:pt x="19302" y="16171"/>
                  </a:lnTo>
                  <a:cubicBezTo>
                    <a:pt x="19453" y="16232"/>
                    <a:pt x="19362" y="16323"/>
                    <a:pt x="19393" y="16384"/>
                  </a:cubicBezTo>
                  <a:lnTo>
                    <a:pt x="19727" y="16384"/>
                  </a:lnTo>
                  <a:cubicBezTo>
                    <a:pt x="19849" y="16293"/>
                    <a:pt x="19697" y="16293"/>
                    <a:pt x="19666" y="16232"/>
                  </a:cubicBezTo>
                  <a:lnTo>
                    <a:pt x="19666" y="15989"/>
                  </a:lnTo>
                  <a:lnTo>
                    <a:pt x="19727" y="15958"/>
                  </a:lnTo>
                  <a:lnTo>
                    <a:pt x="19849" y="16171"/>
                  </a:lnTo>
                  <a:cubicBezTo>
                    <a:pt x="20001" y="16019"/>
                    <a:pt x="19849" y="15867"/>
                    <a:pt x="20001" y="15715"/>
                  </a:cubicBezTo>
                  <a:lnTo>
                    <a:pt x="20183" y="15928"/>
                  </a:lnTo>
                  <a:lnTo>
                    <a:pt x="20183" y="16110"/>
                  </a:lnTo>
                  <a:cubicBezTo>
                    <a:pt x="20229" y="16141"/>
                    <a:pt x="20267" y="16156"/>
                    <a:pt x="20308" y="16156"/>
                  </a:cubicBezTo>
                  <a:cubicBezTo>
                    <a:pt x="20350" y="16156"/>
                    <a:pt x="20396" y="16141"/>
                    <a:pt x="20457" y="16110"/>
                  </a:cubicBezTo>
                  <a:lnTo>
                    <a:pt x="20335" y="15989"/>
                  </a:lnTo>
                  <a:lnTo>
                    <a:pt x="20335" y="15502"/>
                  </a:lnTo>
                  <a:cubicBezTo>
                    <a:pt x="20487" y="15502"/>
                    <a:pt x="20426" y="15593"/>
                    <a:pt x="20487" y="15685"/>
                  </a:cubicBezTo>
                  <a:lnTo>
                    <a:pt x="20882" y="15837"/>
                  </a:lnTo>
                  <a:lnTo>
                    <a:pt x="20973" y="15715"/>
                  </a:lnTo>
                  <a:cubicBezTo>
                    <a:pt x="20882" y="15715"/>
                    <a:pt x="20852" y="15685"/>
                    <a:pt x="20852" y="15593"/>
                  </a:cubicBezTo>
                  <a:lnTo>
                    <a:pt x="20821" y="15624"/>
                  </a:lnTo>
                  <a:cubicBezTo>
                    <a:pt x="20700" y="15624"/>
                    <a:pt x="20700" y="15533"/>
                    <a:pt x="20730" y="15472"/>
                  </a:cubicBezTo>
                  <a:cubicBezTo>
                    <a:pt x="20730" y="15427"/>
                    <a:pt x="20763" y="15399"/>
                    <a:pt x="20804" y="15399"/>
                  </a:cubicBezTo>
                  <a:cubicBezTo>
                    <a:pt x="20819" y="15399"/>
                    <a:pt x="20835" y="15403"/>
                    <a:pt x="20852" y="15411"/>
                  </a:cubicBezTo>
                  <a:lnTo>
                    <a:pt x="20912" y="15290"/>
                  </a:lnTo>
                  <a:lnTo>
                    <a:pt x="21216" y="15290"/>
                  </a:lnTo>
                  <a:lnTo>
                    <a:pt x="21399" y="15563"/>
                  </a:lnTo>
                  <a:lnTo>
                    <a:pt x="21642" y="15350"/>
                  </a:lnTo>
                  <a:lnTo>
                    <a:pt x="21520" y="15229"/>
                  </a:lnTo>
                  <a:lnTo>
                    <a:pt x="21642" y="15107"/>
                  </a:lnTo>
                  <a:cubicBezTo>
                    <a:pt x="21672" y="15046"/>
                    <a:pt x="21612" y="14955"/>
                    <a:pt x="21703" y="14864"/>
                  </a:cubicBezTo>
                  <a:close/>
                  <a:moveTo>
                    <a:pt x="32706" y="16688"/>
                  </a:moveTo>
                  <a:cubicBezTo>
                    <a:pt x="32767" y="16779"/>
                    <a:pt x="32797" y="16840"/>
                    <a:pt x="32706" y="16900"/>
                  </a:cubicBezTo>
                  <a:cubicBezTo>
                    <a:pt x="32554" y="16870"/>
                    <a:pt x="32615" y="16809"/>
                    <a:pt x="32676" y="16688"/>
                  </a:cubicBezTo>
                  <a:close/>
                  <a:moveTo>
                    <a:pt x="33071" y="16688"/>
                  </a:moveTo>
                  <a:lnTo>
                    <a:pt x="33071" y="16688"/>
                  </a:lnTo>
                  <a:cubicBezTo>
                    <a:pt x="33192" y="16809"/>
                    <a:pt x="33192" y="16931"/>
                    <a:pt x="33132" y="17022"/>
                  </a:cubicBezTo>
                  <a:cubicBezTo>
                    <a:pt x="33010" y="16961"/>
                    <a:pt x="33010" y="16961"/>
                    <a:pt x="33071" y="16688"/>
                  </a:cubicBezTo>
                  <a:close/>
                  <a:moveTo>
                    <a:pt x="5107" y="16900"/>
                  </a:moveTo>
                  <a:cubicBezTo>
                    <a:pt x="5198" y="17052"/>
                    <a:pt x="5198" y="17174"/>
                    <a:pt x="5137" y="17265"/>
                  </a:cubicBezTo>
                  <a:cubicBezTo>
                    <a:pt x="5046" y="17174"/>
                    <a:pt x="5046" y="17174"/>
                    <a:pt x="5107" y="16900"/>
                  </a:cubicBezTo>
                  <a:close/>
                  <a:moveTo>
                    <a:pt x="9210" y="11065"/>
                  </a:moveTo>
                  <a:cubicBezTo>
                    <a:pt x="9241" y="11095"/>
                    <a:pt x="9271" y="11125"/>
                    <a:pt x="9271" y="11125"/>
                  </a:cubicBezTo>
                  <a:cubicBezTo>
                    <a:pt x="9301" y="11460"/>
                    <a:pt x="9301" y="11764"/>
                    <a:pt x="9301" y="12159"/>
                  </a:cubicBezTo>
                  <a:lnTo>
                    <a:pt x="9605" y="12280"/>
                  </a:lnTo>
                  <a:cubicBezTo>
                    <a:pt x="9484" y="12524"/>
                    <a:pt x="9727" y="12615"/>
                    <a:pt x="9727" y="12797"/>
                  </a:cubicBezTo>
                  <a:lnTo>
                    <a:pt x="10000" y="12919"/>
                  </a:lnTo>
                  <a:lnTo>
                    <a:pt x="9818" y="13192"/>
                  </a:lnTo>
                  <a:lnTo>
                    <a:pt x="9970" y="13375"/>
                  </a:lnTo>
                  <a:lnTo>
                    <a:pt x="9970" y="13587"/>
                  </a:lnTo>
                  <a:lnTo>
                    <a:pt x="9970" y="13679"/>
                  </a:lnTo>
                  <a:cubicBezTo>
                    <a:pt x="10152" y="13770"/>
                    <a:pt x="10061" y="13982"/>
                    <a:pt x="10152" y="14074"/>
                  </a:cubicBezTo>
                  <a:cubicBezTo>
                    <a:pt x="10244" y="14134"/>
                    <a:pt x="10213" y="14256"/>
                    <a:pt x="10335" y="14317"/>
                  </a:cubicBezTo>
                  <a:cubicBezTo>
                    <a:pt x="10335" y="14438"/>
                    <a:pt x="10396" y="14499"/>
                    <a:pt x="10487" y="14560"/>
                  </a:cubicBezTo>
                  <a:cubicBezTo>
                    <a:pt x="10426" y="14682"/>
                    <a:pt x="10639" y="14712"/>
                    <a:pt x="10608" y="14834"/>
                  </a:cubicBezTo>
                  <a:cubicBezTo>
                    <a:pt x="10578" y="14955"/>
                    <a:pt x="10730" y="15016"/>
                    <a:pt x="10730" y="15107"/>
                  </a:cubicBezTo>
                  <a:cubicBezTo>
                    <a:pt x="10760" y="15229"/>
                    <a:pt x="10791" y="15350"/>
                    <a:pt x="10852" y="15472"/>
                  </a:cubicBezTo>
                  <a:cubicBezTo>
                    <a:pt x="10912" y="15563"/>
                    <a:pt x="10912" y="15685"/>
                    <a:pt x="10973" y="15745"/>
                  </a:cubicBezTo>
                  <a:cubicBezTo>
                    <a:pt x="11034" y="15806"/>
                    <a:pt x="11003" y="15958"/>
                    <a:pt x="11003" y="16080"/>
                  </a:cubicBezTo>
                  <a:cubicBezTo>
                    <a:pt x="11064" y="16110"/>
                    <a:pt x="11095" y="16141"/>
                    <a:pt x="11125" y="16232"/>
                  </a:cubicBezTo>
                  <a:cubicBezTo>
                    <a:pt x="11186" y="16323"/>
                    <a:pt x="11247" y="16414"/>
                    <a:pt x="11307" y="16536"/>
                  </a:cubicBezTo>
                  <a:lnTo>
                    <a:pt x="11095" y="16597"/>
                  </a:lnTo>
                  <a:lnTo>
                    <a:pt x="10760" y="16262"/>
                  </a:lnTo>
                  <a:lnTo>
                    <a:pt x="10487" y="16262"/>
                  </a:lnTo>
                  <a:cubicBezTo>
                    <a:pt x="10487" y="16323"/>
                    <a:pt x="10426" y="16353"/>
                    <a:pt x="10335" y="16353"/>
                  </a:cubicBezTo>
                  <a:cubicBezTo>
                    <a:pt x="10335" y="16445"/>
                    <a:pt x="10396" y="16445"/>
                    <a:pt x="10456" y="16475"/>
                  </a:cubicBezTo>
                  <a:cubicBezTo>
                    <a:pt x="10669" y="16536"/>
                    <a:pt x="10852" y="16627"/>
                    <a:pt x="11034" y="16779"/>
                  </a:cubicBezTo>
                  <a:cubicBezTo>
                    <a:pt x="11216" y="16931"/>
                    <a:pt x="11551" y="16961"/>
                    <a:pt x="11642" y="17204"/>
                  </a:cubicBezTo>
                  <a:lnTo>
                    <a:pt x="11794" y="17417"/>
                  </a:lnTo>
                  <a:cubicBezTo>
                    <a:pt x="11755" y="17456"/>
                    <a:pt x="11710" y="17467"/>
                    <a:pt x="11665" y="17467"/>
                  </a:cubicBezTo>
                  <a:cubicBezTo>
                    <a:pt x="11604" y="17467"/>
                    <a:pt x="11542" y="17448"/>
                    <a:pt x="11490" y="17448"/>
                  </a:cubicBezTo>
                  <a:lnTo>
                    <a:pt x="11338" y="17356"/>
                  </a:lnTo>
                  <a:lnTo>
                    <a:pt x="11064" y="17356"/>
                  </a:lnTo>
                  <a:lnTo>
                    <a:pt x="10548" y="16931"/>
                  </a:lnTo>
                  <a:lnTo>
                    <a:pt x="10335" y="16931"/>
                  </a:lnTo>
                  <a:lnTo>
                    <a:pt x="9575" y="16293"/>
                  </a:lnTo>
                  <a:cubicBezTo>
                    <a:pt x="9605" y="16201"/>
                    <a:pt x="9453" y="16141"/>
                    <a:pt x="9423" y="16080"/>
                  </a:cubicBezTo>
                  <a:lnTo>
                    <a:pt x="9575" y="15958"/>
                  </a:lnTo>
                  <a:lnTo>
                    <a:pt x="9332" y="15897"/>
                  </a:lnTo>
                  <a:cubicBezTo>
                    <a:pt x="9210" y="15806"/>
                    <a:pt x="9301" y="15715"/>
                    <a:pt x="9423" y="15654"/>
                  </a:cubicBezTo>
                  <a:cubicBezTo>
                    <a:pt x="9423" y="15533"/>
                    <a:pt x="9423" y="15411"/>
                    <a:pt x="9393" y="15290"/>
                  </a:cubicBezTo>
                  <a:lnTo>
                    <a:pt x="9210" y="15290"/>
                  </a:lnTo>
                  <a:cubicBezTo>
                    <a:pt x="9089" y="15441"/>
                    <a:pt x="9241" y="15654"/>
                    <a:pt x="9119" y="15806"/>
                  </a:cubicBezTo>
                  <a:cubicBezTo>
                    <a:pt x="8967" y="15806"/>
                    <a:pt x="9058" y="15715"/>
                    <a:pt x="9028" y="15654"/>
                  </a:cubicBezTo>
                  <a:cubicBezTo>
                    <a:pt x="8967" y="15624"/>
                    <a:pt x="8937" y="15593"/>
                    <a:pt x="8906" y="15563"/>
                  </a:cubicBezTo>
                  <a:lnTo>
                    <a:pt x="8997" y="15441"/>
                  </a:lnTo>
                  <a:lnTo>
                    <a:pt x="8997" y="15107"/>
                  </a:lnTo>
                  <a:cubicBezTo>
                    <a:pt x="8961" y="15052"/>
                    <a:pt x="8913" y="15041"/>
                    <a:pt x="8862" y="15041"/>
                  </a:cubicBezTo>
                  <a:cubicBezTo>
                    <a:pt x="8837" y="15041"/>
                    <a:pt x="8811" y="15044"/>
                    <a:pt x="8785" y="15045"/>
                  </a:cubicBezTo>
                  <a:lnTo>
                    <a:pt x="8785" y="15045"/>
                  </a:lnTo>
                  <a:cubicBezTo>
                    <a:pt x="8815" y="14985"/>
                    <a:pt x="8846" y="14924"/>
                    <a:pt x="8876" y="14864"/>
                  </a:cubicBezTo>
                  <a:lnTo>
                    <a:pt x="8663" y="14834"/>
                  </a:lnTo>
                  <a:cubicBezTo>
                    <a:pt x="8572" y="14742"/>
                    <a:pt x="8633" y="14651"/>
                    <a:pt x="8724" y="14590"/>
                  </a:cubicBezTo>
                  <a:cubicBezTo>
                    <a:pt x="8724" y="14560"/>
                    <a:pt x="8754" y="14530"/>
                    <a:pt x="8754" y="14499"/>
                  </a:cubicBezTo>
                  <a:cubicBezTo>
                    <a:pt x="8633" y="14499"/>
                    <a:pt x="8541" y="14408"/>
                    <a:pt x="8481" y="14286"/>
                  </a:cubicBezTo>
                  <a:cubicBezTo>
                    <a:pt x="8450" y="14134"/>
                    <a:pt x="8329" y="14074"/>
                    <a:pt x="8116" y="14043"/>
                  </a:cubicBezTo>
                  <a:cubicBezTo>
                    <a:pt x="8085" y="13891"/>
                    <a:pt x="8116" y="13739"/>
                    <a:pt x="8116" y="13618"/>
                  </a:cubicBezTo>
                  <a:lnTo>
                    <a:pt x="8298" y="13314"/>
                  </a:lnTo>
                  <a:lnTo>
                    <a:pt x="8481" y="13253"/>
                  </a:lnTo>
                  <a:cubicBezTo>
                    <a:pt x="8572" y="13131"/>
                    <a:pt x="8511" y="12949"/>
                    <a:pt x="8359" y="12888"/>
                  </a:cubicBezTo>
                  <a:lnTo>
                    <a:pt x="8693" y="12706"/>
                  </a:lnTo>
                  <a:lnTo>
                    <a:pt x="8481" y="12554"/>
                  </a:lnTo>
                  <a:lnTo>
                    <a:pt x="8754" y="12128"/>
                  </a:lnTo>
                  <a:cubicBezTo>
                    <a:pt x="8602" y="12037"/>
                    <a:pt x="8633" y="11946"/>
                    <a:pt x="8633" y="11824"/>
                  </a:cubicBezTo>
                  <a:cubicBezTo>
                    <a:pt x="8724" y="11733"/>
                    <a:pt x="8845" y="11672"/>
                    <a:pt x="8906" y="11520"/>
                  </a:cubicBezTo>
                  <a:cubicBezTo>
                    <a:pt x="8937" y="11399"/>
                    <a:pt x="9089" y="11368"/>
                    <a:pt x="9149" y="11247"/>
                  </a:cubicBezTo>
                  <a:lnTo>
                    <a:pt x="9028" y="11125"/>
                  </a:lnTo>
                  <a:lnTo>
                    <a:pt x="9210" y="11065"/>
                  </a:lnTo>
                  <a:close/>
                  <a:moveTo>
                    <a:pt x="33052" y="17130"/>
                  </a:moveTo>
                  <a:cubicBezTo>
                    <a:pt x="33076" y="17130"/>
                    <a:pt x="33102" y="17134"/>
                    <a:pt x="33132" y="17144"/>
                  </a:cubicBezTo>
                  <a:cubicBezTo>
                    <a:pt x="33223" y="17235"/>
                    <a:pt x="33132" y="17326"/>
                    <a:pt x="33162" y="17417"/>
                  </a:cubicBezTo>
                  <a:lnTo>
                    <a:pt x="33162" y="17448"/>
                  </a:lnTo>
                  <a:cubicBezTo>
                    <a:pt x="33109" y="17467"/>
                    <a:pt x="33065" y="17476"/>
                    <a:pt x="33027" y="17476"/>
                  </a:cubicBezTo>
                  <a:cubicBezTo>
                    <a:pt x="32891" y="17476"/>
                    <a:pt x="32838" y="17367"/>
                    <a:pt x="32767" y="17296"/>
                  </a:cubicBezTo>
                  <a:cubicBezTo>
                    <a:pt x="32869" y="17245"/>
                    <a:pt x="32928" y="17130"/>
                    <a:pt x="33052" y="17130"/>
                  </a:cubicBezTo>
                  <a:close/>
                  <a:moveTo>
                    <a:pt x="11885" y="17600"/>
                  </a:moveTo>
                  <a:cubicBezTo>
                    <a:pt x="11915" y="17600"/>
                    <a:pt x="11946" y="17600"/>
                    <a:pt x="11976" y="17630"/>
                  </a:cubicBezTo>
                  <a:lnTo>
                    <a:pt x="11915" y="17660"/>
                  </a:lnTo>
                  <a:lnTo>
                    <a:pt x="11824" y="17630"/>
                  </a:lnTo>
                  <a:cubicBezTo>
                    <a:pt x="11855" y="17630"/>
                    <a:pt x="11885" y="17600"/>
                    <a:pt x="11885" y="17600"/>
                  </a:cubicBezTo>
                  <a:close/>
                  <a:moveTo>
                    <a:pt x="20517" y="17782"/>
                  </a:moveTo>
                  <a:lnTo>
                    <a:pt x="20548" y="17873"/>
                  </a:lnTo>
                  <a:lnTo>
                    <a:pt x="20517" y="17904"/>
                  </a:lnTo>
                  <a:cubicBezTo>
                    <a:pt x="20487" y="17873"/>
                    <a:pt x="20487" y="17843"/>
                    <a:pt x="20457" y="17843"/>
                  </a:cubicBezTo>
                  <a:cubicBezTo>
                    <a:pt x="20457" y="17812"/>
                    <a:pt x="20517" y="17782"/>
                    <a:pt x="20517" y="17782"/>
                  </a:cubicBezTo>
                  <a:close/>
                  <a:moveTo>
                    <a:pt x="5395" y="18161"/>
                  </a:moveTo>
                  <a:cubicBezTo>
                    <a:pt x="5425" y="18161"/>
                    <a:pt x="5458" y="18194"/>
                    <a:pt x="5563" y="18299"/>
                  </a:cubicBezTo>
                  <a:lnTo>
                    <a:pt x="5380" y="18572"/>
                  </a:lnTo>
                  <a:cubicBezTo>
                    <a:pt x="5319" y="18451"/>
                    <a:pt x="5289" y="18299"/>
                    <a:pt x="5350" y="18177"/>
                  </a:cubicBezTo>
                  <a:cubicBezTo>
                    <a:pt x="5369" y="18168"/>
                    <a:pt x="5382" y="18161"/>
                    <a:pt x="5395" y="18161"/>
                  </a:cubicBezTo>
                  <a:close/>
                  <a:moveTo>
                    <a:pt x="32706" y="19332"/>
                  </a:moveTo>
                  <a:cubicBezTo>
                    <a:pt x="32706" y="19363"/>
                    <a:pt x="32736" y="19393"/>
                    <a:pt x="32767" y="19393"/>
                  </a:cubicBezTo>
                  <a:cubicBezTo>
                    <a:pt x="32767" y="19423"/>
                    <a:pt x="32706" y="19454"/>
                    <a:pt x="32706" y="19454"/>
                  </a:cubicBezTo>
                  <a:cubicBezTo>
                    <a:pt x="32706" y="19423"/>
                    <a:pt x="32676" y="19393"/>
                    <a:pt x="32676" y="19363"/>
                  </a:cubicBezTo>
                  <a:cubicBezTo>
                    <a:pt x="32676" y="19363"/>
                    <a:pt x="32706" y="19332"/>
                    <a:pt x="32706" y="19332"/>
                  </a:cubicBezTo>
                  <a:close/>
                  <a:moveTo>
                    <a:pt x="32554" y="19575"/>
                  </a:moveTo>
                  <a:cubicBezTo>
                    <a:pt x="32554" y="19575"/>
                    <a:pt x="32584" y="19636"/>
                    <a:pt x="32584" y="19636"/>
                  </a:cubicBezTo>
                  <a:cubicBezTo>
                    <a:pt x="32584" y="19666"/>
                    <a:pt x="32584" y="19727"/>
                    <a:pt x="32584" y="19758"/>
                  </a:cubicBezTo>
                  <a:lnTo>
                    <a:pt x="32524" y="19758"/>
                  </a:lnTo>
                  <a:cubicBezTo>
                    <a:pt x="32493" y="19727"/>
                    <a:pt x="32463" y="19666"/>
                    <a:pt x="32463" y="19636"/>
                  </a:cubicBezTo>
                  <a:cubicBezTo>
                    <a:pt x="32463" y="19606"/>
                    <a:pt x="32524" y="19575"/>
                    <a:pt x="32554" y="19575"/>
                  </a:cubicBezTo>
                  <a:close/>
                  <a:moveTo>
                    <a:pt x="3424" y="19586"/>
                  </a:moveTo>
                  <a:cubicBezTo>
                    <a:pt x="3467" y="19586"/>
                    <a:pt x="3472" y="19650"/>
                    <a:pt x="3496" y="19697"/>
                  </a:cubicBezTo>
                  <a:cubicBezTo>
                    <a:pt x="3526" y="19697"/>
                    <a:pt x="3557" y="19727"/>
                    <a:pt x="3587" y="19727"/>
                  </a:cubicBezTo>
                  <a:cubicBezTo>
                    <a:pt x="3551" y="19754"/>
                    <a:pt x="3529" y="19765"/>
                    <a:pt x="3514" y="19765"/>
                  </a:cubicBezTo>
                  <a:cubicBezTo>
                    <a:pt x="3478" y="19765"/>
                    <a:pt x="3487" y="19701"/>
                    <a:pt x="3465" y="19636"/>
                  </a:cubicBezTo>
                  <a:cubicBezTo>
                    <a:pt x="3448" y="19645"/>
                    <a:pt x="3432" y="19649"/>
                    <a:pt x="3420" y="19649"/>
                  </a:cubicBezTo>
                  <a:cubicBezTo>
                    <a:pt x="3389" y="19649"/>
                    <a:pt x="3374" y="19627"/>
                    <a:pt x="3374" y="19606"/>
                  </a:cubicBezTo>
                  <a:cubicBezTo>
                    <a:pt x="3395" y="19592"/>
                    <a:pt x="3412" y="19586"/>
                    <a:pt x="3424" y="19586"/>
                  </a:cubicBezTo>
                  <a:close/>
                  <a:moveTo>
                    <a:pt x="2493" y="19666"/>
                  </a:moveTo>
                  <a:cubicBezTo>
                    <a:pt x="2523" y="19697"/>
                    <a:pt x="2523" y="19727"/>
                    <a:pt x="2523" y="19727"/>
                  </a:cubicBezTo>
                  <a:cubicBezTo>
                    <a:pt x="2553" y="19758"/>
                    <a:pt x="2493" y="19788"/>
                    <a:pt x="2493" y="19788"/>
                  </a:cubicBezTo>
                  <a:lnTo>
                    <a:pt x="2462" y="19697"/>
                  </a:lnTo>
                  <a:lnTo>
                    <a:pt x="2493" y="19666"/>
                  </a:lnTo>
                  <a:close/>
                  <a:moveTo>
                    <a:pt x="32311" y="18572"/>
                  </a:moveTo>
                  <a:lnTo>
                    <a:pt x="32493" y="18785"/>
                  </a:lnTo>
                  <a:lnTo>
                    <a:pt x="32493" y="18967"/>
                  </a:lnTo>
                  <a:cubicBezTo>
                    <a:pt x="32402" y="19059"/>
                    <a:pt x="32250" y="19119"/>
                    <a:pt x="32098" y="19150"/>
                  </a:cubicBezTo>
                  <a:lnTo>
                    <a:pt x="32098" y="19454"/>
                  </a:lnTo>
                  <a:lnTo>
                    <a:pt x="31885" y="19788"/>
                  </a:lnTo>
                  <a:cubicBezTo>
                    <a:pt x="31794" y="19727"/>
                    <a:pt x="31855" y="19636"/>
                    <a:pt x="31825" y="19545"/>
                  </a:cubicBezTo>
                  <a:lnTo>
                    <a:pt x="31977" y="19363"/>
                  </a:lnTo>
                  <a:lnTo>
                    <a:pt x="31825" y="19150"/>
                  </a:lnTo>
                  <a:cubicBezTo>
                    <a:pt x="31916" y="18907"/>
                    <a:pt x="32098" y="18694"/>
                    <a:pt x="32311" y="18572"/>
                  </a:cubicBezTo>
                  <a:close/>
                  <a:moveTo>
                    <a:pt x="3073" y="20004"/>
                  </a:moveTo>
                  <a:cubicBezTo>
                    <a:pt x="3107" y="20004"/>
                    <a:pt x="3134" y="20020"/>
                    <a:pt x="3161" y="20062"/>
                  </a:cubicBezTo>
                  <a:cubicBezTo>
                    <a:pt x="3134" y="20103"/>
                    <a:pt x="3100" y="20119"/>
                    <a:pt x="3060" y="20119"/>
                  </a:cubicBezTo>
                  <a:cubicBezTo>
                    <a:pt x="3012" y="20119"/>
                    <a:pt x="2955" y="20095"/>
                    <a:pt x="2888" y="20062"/>
                  </a:cubicBezTo>
                  <a:lnTo>
                    <a:pt x="2918" y="20062"/>
                  </a:lnTo>
                  <a:cubicBezTo>
                    <a:pt x="2985" y="20028"/>
                    <a:pt x="3033" y="20004"/>
                    <a:pt x="3073" y="20004"/>
                  </a:cubicBezTo>
                  <a:close/>
                  <a:moveTo>
                    <a:pt x="26596" y="20548"/>
                  </a:moveTo>
                  <a:lnTo>
                    <a:pt x="26657" y="20578"/>
                  </a:lnTo>
                  <a:lnTo>
                    <a:pt x="26596" y="20639"/>
                  </a:lnTo>
                  <a:cubicBezTo>
                    <a:pt x="26566" y="20639"/>
                    <a:pt x="26566" y="20609"/>
                    <a:pt x="26566" y="20609"/>
                  </a:cubicBezTo>
                  <a:cubicBezTo>
                    <a:pt x="26566" y="20578"/>
                    <a:pt x="26566" y="20548"/>
                    <a:pt x="26596" y="20548"/>
                  </a:cubicBezTo>
                  <a:close/>
                  <a:moveTo>
                    <a:pt x="3891" y="20457"/>
                  </a:moveTo>
                  <a:lnTo>
                    <a:pt x="3891" y="20457"/>
                  </a:lnTo>
                  <a:cubicBezTo>
                    <a:pt x="4043" y="20518"/>
                    <a:pt x="3982" y="20578"/>
                    <a:pt x="3921" y="20670"/>
                  </a:cubicBezTo>
                  <a:cubicBezTo>
                    <a:pt x="3860" y="20578"/>
                    <a:pt x="3860" y="20518"/>
                    <a:pt x="3891" y="20457"/>
                  </a:cubicBezTo>
                  <a:close/>
                  <a:moveTo>
                    <a:pt x="2705" y="20670"/>
                  </a:moveTo>
                  <a:cubicBezTo>
                    <a:pt x="2736" y="20670"/>
                    <a:pt x="2766" y="20700"/>
                    <a:pt x="2797" y="20700"/>
                  </a:cubicBezTo>
                  <a:lnTo>
                    <a:pt x="2766" y="20730"/>
                  </a:lnTo>
                  <a:lnTo>
                    <a:pt x="2675" y="20700"/>
                  </a:lnTo>
                  <a:lnTo>
                    <a:pt x="2705" y="20670"/>
                  </a:lnTo>
                  <a:close/>
                  <a:moveTo>
                    <a:pt x="26384" y="20670"/>
                  </a:moveTo>
                  <a:cubicBezTo>
                    <a:pt x="26384" y="20730"/>
                    <a:pt x="26384" y="20761"/>
                    <a:pt x="26384" y="20822"/>
                  </a:cubicBezTo>
                  <a:cubicBezTo>
                    <a:pt x="26384" y="20822"/>
                    <a:pt x="26323" y="20852"/>
                    <a:pt x="26323" y="20852"/>
                  </a:cubicBezTo>
                  <a:cubicBezTo>
                    <a:pt x="26293" y="20852"/>
                    <a:pt x="26262" y="20822"/>
                    <a:pt x="26262" y="20822"/>
                  </a:cubicBezTo>
                  <a:cubicBezTo>
                    <a:pt x="26262" y="20761"/>
                    <a:pt x="26262" y="20730"/>
                    <a:pt x="26262" y="20670"/>
                  </a:cubicBezTo>
                  <a:close/>
                  <a:moveTo>
                    <a:pt x="2189" y="20882"/>
                  </a:moveTo>
                  <a:cubicBezTo>
                    <a:pt x="2280" y="20973"/>
                    <a:pt x="2280" y="21034"/>
                    <a:pt x="2189" y="21095"/>
                  </a:cubicBezTo>
                  <a:cubicBezTo>
                    <a:pt x="2067" y="21034"/>
                    <a:pt x="2098" y="20973"/>
                    <a:pt x="2189" y="20882"/>
                  </a:cubicBezTo>
                  <a:close/>
                  <a:moveTo>
                    <a:pt x="14500" y="21105"/>
                  </a:moveTo>
                  <a:cubicBezTo>
                    <a:pt x="14625" y="21105"/>
                    <a:pt x="14699" y="21227"/>
                    <a:pt x="14848" y="21227"/>
                  </a:cubicBezTo>
                  <a:cubicBezTo>
                    <a:pt x="14872" y="21227"/>
                    <a:pt x="14897" y="21224"/>
                    <a:pt x="14925" y="21217"/>
                  </a:cubicBezTo>
                  <a:lnTo>
                    <a:pt x="14925" y="21217"/>
                  </a:lnTo>
                  <a:lnTo>
                    <a:pt x="14681" y="21429"/>
                  </a:lnTo>
                  <a:lnTo>
                    <a:pt x="14347" y="21156"/>
                  </a:lnTo>
                  <a:cubicBezTo>
                    <a:pt x="14347" y="21156"/>
                    <a:pt x="14347" y="21125"/>
                    <a:pt x="14408" y="21125"/>
                  </a:cubicBezTo>
                  <a:cubicBezTo>
                    <a:pt x="14442" y="21111"/>
                    <a:pt x="14472" y="21105"/>
                    <a:pt x="14500" y="21105"/>
                  </a:cubicBezTo>
                  <a:close/>
                  <a:moveTo>
                    <a:pt x="15299" y="21357"/>
                  </a:moveTo>
                  <a:cubicBezTo>
                    <a:pt x="15346" y="21357"/>
                    <a:pt x="15413" y="21369"/>
                    <a:pt x="15528" y="21392"/>
                  </a:cubicBezTo>
                  <a:lnTo>
                    <a:pt x="15528" y="21392"/>
                  </a:lnTo>
                  <a:cubicBezTo>
                    <a:pt x="15459" y="21432"/>
                    <a:pt x="15383" y="21448"/>
                    <a:pt x="15303" y="21448"/>
                  </a:cubicBezTo>
                  <a:cubicBezTo>
                    <a:pt x="15249" y="21448"/>
                    <a:pt x="15193" y="21441"/>
                    <a:pt x="15137" y="21429"/>
                  </a:cubicBezTo>
                  <a:cubicBezTo>
                    <a:pt x="15204" y="21379"/>
                    <a:pt x="15234" y="21357"/>
                    <a:pt x="15299" y="21357"/>
                  </a:cubicBezTo>
                  <a:close/>
                  <a:moveTo>
                    <a:pt x="18970" y="21433"/>
                  </a:moveTo>
                  <a:cubicBezTo>
                    <a:pt x="19003" y="21433"/>
                    <a:pt x="19031" y="21449"/>
                    <a:pt x="19058" y="21490"/>
                  </a:cubicBezTo>
                  <a:cubicBezTo>
                    <a:pt x="19031" y="21531"/>
                    <a:pt x="19003" y="21548"/>
                    <a:pt x="18970" y="21548"/>
                  </a:cubicBezTo>
                  <a:cubicBezTo>
                    <a:pt x="18930" y="21548"/>
                    <a:pt x="18882" y="21524"/>
                    <a:pt x="18815" y="21490"/>
                  </a:cubicBezTo>
                  <a:cubicBezTo>
                    <a:pt x="18882" y="21457"/>
                    <a:pt x="18930" y="21433"/>
                    <a:pt x="18970" y="21433"/>
                  </a:cubicBezTo>
                  <a:close/>
                  <a:moveTo>
                    <a:pt x="16535" y="21429"/>
                  </a:moveTo>
                  <a:lnTo>
                    <a:pt x="16718" y="21733"/>
                  </a:lnTo>
                  <a:cubicBezTo>
                    <a:pt x="16687" y="21733"/>
                    <a:pt x="16687" y="21764"/>
                    <a:pt x="16657" y="21764"/>
                  </a:cubicBezTo>
                  <a:lnTo>
                    <a:pt x="16019" y="21764"/>
                  </a:lnTo>
                  <a:lnTo>
                    <a:pt x="15867" y="21673"/>
                  </a:lnTo>
                  <a:cubicBezTo>
                    <a:pt x="15845" y="21658"/>
                    <a:pt x="15820" y="21654"/>
                    <a:pt x="15793" y="21654"/>
                  </a:cubicBezTo>
                  <a:cubicBezTo>
                    <a:pt x="15756" y="21654"/>
                    <a:pt x="15716" y="21662"/>
                    <a:pt x="15677" y="21662"/>
                  </a:cubicBezTo>
                  <a:cubicBezTo>
                    <a:pt x="15624" y="21662"/>
                    <a:pt x="15572" y="21648"/>
                    <a:pt x="15532" y="21581"/>
                  </a:cubicBezTo>
                  <a:cubicBezTo>
                    <a:pt x="15563" y="21581"/>
                    <a:pt x="15593" y="21551"/>
                    <a:pt x="15593" y="21551"/>
                  </a:cubicBezTo>
                  <a:lnTo>
                    <a:pt x="16384" y="21551"/>
                  </a:lnTo>
                  <a:lnTo>
                    <a:pt x="16535" y="21429"/>
                  </a:lnTo>
                  <a:close/>
                  <a:moveTo>
                    <a:pt x="17086" y="21635"/>
                  </a:moveTo>
                  <a:cubicBezTo>
                    <a:pt x="17136" y="21635"/>
                    <a:pt x="17189" y="21657"/>
                    <a:pt x="17235" y="21703"/>
                  </a:cubicBezTo>
                  <a:lnTo>
                    <a:pt x="17235" y="21733"/>
                  </a:lnTo>
                  <a:cubicBezTo>
                    <a:pt x="17207" y="21761"/>
                    <a:pt x="17162" y="21776"/>
                    <a:pt x="17114" y="21776"/>
                  </a:cubicBezTo>
                  <a:cubicBezTo>
                    <a:pt x="17056" y="21776"/>
                    <a:pt x="16995" y="21753"/>
                    <a:pt x="16961" y="21703"/>
                  </a:cubicBezTo>
                  <a:cubicBezTo>
                    <a:pt x="16991" y="21657"/>
                    <a:pt x="17037" y="21635"/>
                    <a:pt x="17086" y="21635"/>
                  </a:cubicBezTo>
                  <a:close/>
                  <a:moveTo>
                    <a:pt x="17873" y="21551"/>
                  </a:moveTo>
                  <a:lnTo>
                    <a:pt x="17903" y="21733"/>
                  </a:lnTo>
                  <a:cubicBezTo>
                    <a:pt x="17843" y="21764"/>
                    <a:pt x="17774" y="21779"/>
                    <a:pt x="17710" y="21779"/>
                  </a:cubicBezTo>
                  <a:cubicBezTo>
                    <a:pt x="17645" y="21779"/>
                    <a:pt x="17584" y="21764"/>
                    <a:pt x="17539" y="21733"/>
                  </a:cubicBezTo>
                  <a:cubicBezTo>
                    <a:pt x="17539" y="21612"/>
                    <a:pt x="17660" y="21673"/>
                    <a:pt x="17782" y="21612"/>
                  </a:cubicBezTo>
                  <a:lnTo>
                    <a:pt x="17873" y="21551"/>
                  </a:lnTo>
                  <a:close/>
                  <a:moveTo>
                    <a:pt x="8693" y="21977"/>
                  </a:moveTo>
                  <a:cubicBezTo>
                    <a:pt x="8724" y="21977"/>
                    <a:pt x="8754" y="22007"/>
                    <a:pt x="8754" y="22007"/>
                  </a:cubicBezTo>
                  <a:cubicBezTo>
                    <a:pt x="8724" y="22037"/>
                    <a:pt x="8724" y="22068"/>
                    <a:pt x="8693" y="22068"/>
                  </a:cubicBezTo>
                  <a:lnTo>
                    <a:pt x="8663" y="22037"/>
                  </a:lnTo>
                  <a:lnTo>
                    <a:pt x="8693" y="21977"/>
                  </a:lnTo>
                  <a:close/>
                  <a:moveTo>
                    <a:pt x="11429" y="21581"/>
                  </a:moveTo>
                  <a:cubicBezTo>
                    <a:pt x="11459" y="21642"/>
                    <a:pt x="11399" y="21733"/>
                    <a:pt x="11429" y="21825"/>
                  </a:cubicBezTo>
                  <a:cubicBezTo>
                    <a:pt x="11368" y="21916"/>
                    <a:pt x="11155" y="21825"/>
                    <a:pt x="11155" y="21977"/>
                  </a:cubicBezTo>
                  <a:cubicBezTo>
                    <a:pt x="11175" y="21981"/>
                    <a:pt x="11195" y="21983"/>
                    <a:pt x="11216" y="21983"/>
                  </a:cubicBezTo>
                  <a:cubicBezTo>
                    <a:pt x="11268" y="21983"/>
                    <a:pt x="11323" y="21972"/>
                    <a:pt x="11375" y="21972"/>
                  </a:cubicBezTo>
                  <a:cubicBezTo>
                    <a:pt x="11430" y="21972"/>
                    <a:pt x="11481" y="21985"/>
                    <a:pt x="11520" y="22037"/>
                  </a:cubicBezTo>
                  <a:cubicBezTo>
                    <a:pt x="11484" y="22092"/>
                    <a:pt x="11425" y="22103"/>
                    <a:pt x="11365" y="22103"/>
                  </a:cubicBezTo>
                  <a:cubicBezTo>
                    <a:pt x="11324" y="22103"/>
                    <a:pt x="11283" y="22098"/>
                    <a:pt x="11247" y="22098"/>
                  </a:cubicBezTo>
                  <a:cubicBezTo>
                    <a:pt x="11186" y="22098"/>
                    <a:pt x="11155" y="22037"/>
                    <a:pt x="11095" y="21977"/>
                  </a:cubicBezTo>
                  <a:lnTo>
                    <a:pt x="10943" y="21977"/>
                  </a:lnTo>
                  <a:lnTo>
                    <a:pt x="11429" y="21581"/>
                  </a:lnTo>
                  <a:close/>
                  <a:moveTo>
                    <a:pt x="7402" y="22013"/>
                  </a:moveTo>
                  <a:cubicBezTo>
                    <a:pt x="7447" y="22013"/>
                    <a:pt x="7447" y="22063"/>
                    <a:pt x="7447" y="22129"/>
                  </a:cubicBezTo>
                  <a:cubicBezTo>
                    <a:pt x="7508" y="22129"/>
                    <a:pt x="7538" y="22129"/>
                    <a:pt x="7569" y="22159"/>
                  </a:cubicBezTo>
                  <a:cubicBezTo>
                    <a:pt x="7533" y="22186"/>
                    <a:pt x="7508" y="22197"/>
                    <a:pt x="7489" y="22197"/>
                  </a:cubicBezTo>
                  <a:cubicBezTo>
                    <a:pt x="7445" y="22197"/>
                    <a:pt x="7438" y="22132"/>
                    <a:pt x="7417" y="22068"/>
                  </a:cubicBezTo>
                  <a:cubicBezTo>
                    <a:pt x="7408" y="22077"/>
                    <a:pt x="7399" y="22080"/>
                    <a:pt x="7390" y="22080"/>
                  </a:cubicBezTo>
                  <a:cubicBezTo>
                    <a:pt x="7369" y="22080"/>
                    <a:pt x="7347" y="22059"/>
                    <a:pt x="7326" y="22037"/>
                  </a:cubicBezTo>
                  <a:cubicBezTo>
                    <a:pt x="7360" y="22020"/>
                    <a:pt x="7384" y="22013"/>
                    <a:pt x="7402" y="22013"/>
                  </a:cubicBezTo>
                  <a:close/>
                  <a:moveTo>
                    <a:pt x="2979" y="22311"/>
                  </a:moveTo>
                  <a:lnTo>
                    <a:pt x="3070" y="22341"/>
                  </a:lnTo>
                  <a:cubicBezTo>
                    <a:pt x="3040" y="22372"/>
                    <a:pt x="3009" y="22402"/>
                    <a:pt x="3009" y="22402"/>
                  </a:cubicBezTo>
                  <a:cubicBezTo>
                    <a:pt x="2979" y="22372"/>
                    <a:pt x="2949" y="22372"/>
                    <a:pt x="2918" y="22341"/>
                  </a:cubicBezTo>
                  <a:lnTo>
                    <a:pt x="2979" y="22311"/>
                  </a:lnTo>
                  <a:close/>
                  <a:moveTo>
                    <a:pt x="5228" y="22645"/>
                  </a:moveTo>
                  <a:cubicBezTo>
                    <a:pt x="5259" y="22645"/>
                    <a:pt x="5289" y="22676"/>
                    <a:pt x="5319" y="22676"/>
                  </a:cubicBezTo>
                  <a:lnTo>
                    <a:pt x="5259" y="22736"/>
                  </a:lnTo>
                  <a:lnTo>
                    <a:pt x="5168" y="22676"/>
                  </a:lnTo>
                  <a:cubicBezTo>
                    <a:pt x="5198" y="22676"/>
                    <a:pt x="5228" y="22645"/>
                    <a:pt x="5228" y="22645"/>
                  </a:cubicBezTo>
                  <a:close/>
                  <a:moveTo>
                    <a:pt x="26293" y="21004"/>
                  </a:moveTo>
                  <a:lnTo>
                    <a:pt x="26505" y="21156"/>
                  </a:lnTo>
                  <a:lnTo>
                    <a:pt x="26384" y="21277"/>
                  </a:lnTo>
                  <a:lnTo>
                    <a:pt x="26505" y="21369"/>
                  </a:lnTo>
                  <a:lnTo>
                    <a:pt x="26323" y="21521"/>
                  </a:lnTo>
                  <a:cubicBezTo>
                    <a:pt x="26259" y="21521"/>
                    <a:pt x="26209" y="21430"/>
                    <a:pt x="26122" y="21430"/>
                  </a:cubicBezTo>
                  <a:cubicBezTo>
                    <a:pt x="26085" y="21430"/>
                    <a:pt x="26042" y="21446"/>
                    <a:pt x="25989" y="21490"/>
                  </a:cubicBezTo>
                  <a:lnTo>
                    <a:pt x="25958" y="21825"/>
                  </a:lnTo>
                  <a:lnTo>
                    <a:pt x="25715" y="22037"/>
                  </a:lnTo>
                  <a:lnTo>
                    <a:pt x="25715" y="22432"/>
                  </a:lnTo>
                  <a:lnTo>
                    <a:pt x="25381" y="22432"/>
                  </a:lnTo>
                  <a:cubicBezTo>
                    <a:pt x="25259" y="22493"/>
                    <a:pt x="25168" y="22615"/>
                    <a:pt x="25137" y="22736"/>
                  </a:cubicBezTo>
                  <a:lnTo>
                    <a:pt x="24712" y="22736"/>
                  </a:lnTo>
                  <a:cubicBezTo>
                    <a:pt x="24651" y="22706"/>
                    <a:pt x="24651" y="22676"/>
                    <a:pt x="24712" y="22645"/>
                  </a:cubicBezTo>
                  <a:cubicBezTo>
                    <a:pt x="24834" y="22584"/>
                    <a:pt x="24834" y="22432"/>
                    <a:pt x="24894" y="22372"/>
                  </a:cubicBezTo>
                  <a:cubicBezTo>
                    <a:pt x="24986" y="22311"/>
                    <a:pt x="24955" y="22189"/>
                    <a:pt x="24986" y="22068"/>
                  </a:cubicBezTo>
                  <a:lnTo>
                    <a:pt x="25137" y="22189"/>
                  </a:lnTo>
                  <a:lnTo>
                    <a:pt x="25320" y="22037"/>
                  </a:lnTo>
                  <a:lnTo>
                    <a:pt x="25198" y="21916"/>
                  </a:lnTo>
                  <a:cubicBezTo>
                    <a:pt x="25350" y="21764"/>
                    <a:pt x="25593" y="21703"/>
                    <a:pt x="25593" y="21460"/>
                  </a:cubicBezTo>
                  <a:cubicBezTo>
                    <a:pt x="25624" y="21399"/>
                    <a:pt x="25685" y="21369"/>
                    <a:pt x="25745" y="21369"/>
                  </a:cubicBezTo>
                  <a:cubicBezTo>
                    <a:pt x="25989" y="21308"/>
                    <a:pt x="26110" y="21125"/>
                    <a:pt x="26293" y="21004"/>
                  </a:cubicBezTo>
                  <a:close/>
                  <a:moveTo>
                    <a:pt x="12554" y="22220"/>
                  </a:moveTo>
                  <a:lnTo>
                    <a:pt x="12554" y="22220"/>
                  </a:lnTo>
                  <a:cubicBezTo>
                    <a:pt x="12614" y="22341"/>
                    <a:pt x="12614" y="22341"/>
                    <a:pt x="12462" y="22432"/>
                  </a:cubicBezTo>
                  <a:cubicBezTo>
                    <a:pt x="12432" y="22554"/>
                    <a:pt x="12766" y="22584"/>
                    <a:pt x="12523" y="22767"/>
                  </a:cubicBezTo>
                  <a:lnTo>
                    <a:pt x="12341" y="22524"/>
                  </a:lnTo>
                  <a:lnTo>
                    <a:pt x="11976" y="22524"/>
                  </a:lnTo>
                  <a:lnTo>
                    <a:pt x="11915" y="22341"/>
                  </a:lnTo>
                  <a:lnTo>
                    <a:pt x="12128" y="22311"/>
                  </a:lnTo>
                  <a:lnTo>
                    <a:pt x="12280" y="22432"/>
                  </a:lnTo>
                  <a:lnTo>
                    <a:pt x="12462" y="22432"/>
                  </a:lnTo>
                  <a:cubicBezTo>
                    <a:pt x="12493" y="22341"/>
                    <a:pt x="12402" y="22250"/>
                    <a:pt x="12554" y="22220"/>
                  </a:cubicBezTo>
                  <a:close/>
                  <a:moveTo>
                    <a:pt x="15077" y="22645"/>
                  </a:moveTo>
                  <a:lnTo>
                    <a:pt x="15077" y="22736"/>
                  </a:lnTo>
                  <a:lnTo>
                    <a:pt x="15107" y="22736"/>
                  </a:lnTo>
                  <a:cubicBezTo>
                    <a:pt x="15046" y="22736"/>
                    <a:pt x="14985" y="22767"/>
                    <a:pt x="14925" y="22767"/>
                  </a:cubicBezTo>
                  <a:cubicBezTo>
                    <a:pt x="14894" y="22767"/>
                    <a:pt x="14864" y="22706"/>
                    <a:pt x="14864" y="22676"/>
                  </a:cubicBezTo>
                  <a:cubicBezTo>
                    <a:pt x="14864" y="22676"/>
                    <a:pt x="14864" y="22645"/>
                    <a:pt x="14925" y="22645"/>
                  </a:cubicBezTo>
                  <a:close/>
                  <a:moveTo>
                    <a:pt x="7113" y="22767"/>
                  </a:moveTo>
                  <a:cubicBezTo>
                    <a:pt x="7113" y="22767"/>
                    <a:pt x="7174" y="22797"/>
                    <a:pt x="7174" y="22797"/>
                  </a:cubicBezTo>
                  <a:cubicBezTo>
                    <a:pt x="7143" y="22828"/>
                    <a:pt x="7113" y="22828"/>
                    <a:pt x="7082" y="22828"/>
                  </a:cubicBezTo>
                  <a:cubicBezTo>
                    <a:pt x="7052" y="22828"/>
                    <a:pt x="7022" y="22797"/>
                    <a:pt x="7022" y="22797"/>
                  </a:cubicBezTo>
                  <a:cubicBezTo>
                    <a:pt x="7052" y="22767"/>
                    <a:pt x="7082" y="22767"/>
                    <a:pt x="7113" y="22767"/>
                  </a:cubicBezTo>
                  <a:close/>
                  <a:moveTo>
                    <a:pt x="24894" y="22888"/>
                  </a:moveTo>
                  <a:lnTo>
                    <a:pt x="24894" y="22949"/>
                  </a:lnTo>
                  <a:lnTo>
                    <a:pt x="24925" y="22949"/>
                  </a:lnTo>
                  <a:cubicBezTo>
                    <a:pt x="24864" y="22980"/>
                    <a:pt x="24803" y="22980"/>
                    <a:pt x="24742" y="22980"/>
                  </a:cubicBezTo>
                  <a:cubicBezTo>
                    <a:pt x="24712" y="22980"/>
                    <a:pt x="24682" y="22919"/>
                    <a:pt x="24682" y="22919"/>
                  </a:cubicBezTo>
                  <a:cubicBezTo>
                    <a:pt x="24682" y="22888"/>
                    <a:pt x="24712" y="22888"/>
                    <a:pt x="24712" y="22888"/>
                  </a:cubicBezTo>
                  <a:close/>
                  <a:moveTo>
                    <a:pt x="3526" y="22980"/>
                  </a:moveTo>
                  <a:cubicBezTo>
                    <a:pt x="3557" y="22980"/>
                    <a:pt x="3587" y="23010"/>
                    <a:pt x="3587" y="23010"/>
                  </a:cubicBezTo>
                  <a:lnTo>
                    <a:pt x="3496" y="23040"/>
                  </a:lnTo>
                  <a:lnTo>
                    <a:pt x="3435" y="23010"/>
                  </a:lnTo>
                  <a:cubicBezTo>
                    <a:pt x="3465" y="23010"/>
                    <a:pt x="3496" y="22980"/>
                    <a:pt x="3526" y="22980"/>
                  </a:cubicBezTo>
                  <a:close/>
                  <a:moveTo>
                    <a:pt x="6961" y="22949"/>
                  </a:moveTo>
                  <a:lnTo>
                    <a:pt x="6961" y="22980"/>
                  </a:lnTo>
                  <a:cubicBezTo>
                    <a:pt x="6991" y="22980"/>
                    <a:pt x="6991" y="23010"/>
                    <a:pt x="6991" y="23040"/>
                  </a:cubicBezTo>
                  <a:cubicBezTo>
                    <a:pt x="6991" y="23040"/>
                    <a:pt x="6961" y="23071"/>
                    <a:pt x="6961" y="23071"/>
                  </a:cubicBezTo>
                  <a:cubicBezTo>
                    <a:pt x="6930" y="23040"/>
                    <a:pt x="6930" y="23010"/>
                    <a:pt x="6930" y="23010"/>
                  </a:cubicBezTo>
                  <a:cubicBezTo>
                    <a:pt x="6930" y="22980"/>
                    <a:pt x="6961" y="22949"/>
                    <a:pt x="6961" y="22949"/>
                  </a:cubicBezTo>
                  <a:close/>
                  <a:moveTo>
                    <a:pt x="16384" y="22949"/>
                  </a:moveTo>
                  <a:lnTo>
                    <a:pt x="16414" y="23040"/>
                  </a:lnTo>
                  <a:lnTo>
                    <a:pt x="16384" y="23071"/>
                  </a:lnTo>
                  <a:cubicBezTo>
                    <a:pt x="16353" y="23040"/>
                    <a:pt x="16353" y="23010"/>
                    <a:pt x="16323" y="23010"/>
                  </a:cubicBezTo>
                  <a:cubicBezTo>
                    <a:pt x="16323" y="22980"/>
                    <a:pt x="16384" y="22949"/>
                    <a:pt x="16384" y="22949"/>
                  </a:cubicBezTo>
                  <a:close/>
                  <a:moveTo>
                    <a:pt x="24317" y="23101"/>
                  </a:moveTo>
                  <a:lnTo>
                    <a:pt x="24408" y="23132"/>
                  </a:lnTo>
                  <a:lnTo>
                    <a:pt x="24347" y="23162"/>
                  </a:lnTo>
                  <a:lnTo>
                    <a:pt x="24256" y="23132"/>
                  </a:lnTo>
                  <a:cubicBezTo>
                    <a:pt x="24286" y="23101"/>
                    <a:pt x="24317" y="23101"/>
                    <a:pt x="24317" y="23101"/>
                  </a:cubicBezTo>
                  <a:close/>
                  <a:moveTo>
                    <a:pt x="5350" y="22858"/>
                  </a:moveTo>
                  <a:cubicBezTo>
                    <a:pt x="5471" y="22888"/>
                    <a:pt x="5502" y="22980"/>
                    <a:pt x="5593" y="23010"/>
                  </a:cubicBezTo>
                  <a:cubicBezTo>
                    <a:pt x="5684" y="23071"/>
                    <a:pt x="5775" y="23101"/>
                    <a:pt x="5867" y="23132"/>
                  </a:cubicBezTo>
                  <a:lnTo>
                    <a:pt x="5867" y="23284"/>
                  </a:lnTo>
                  <a:lnTo>
                    <a:pt x="5502" y="23284"/>
                  </a:lnTo>
                  <a:cubicBezTo>
                    <a:pt x="5502" y="23223"/>
                    <a:pt x="5502" y="23192"/>
                    <a:pt x="5471" y="23132"/>
                  </a:cubicBezTo>
                  <a:cubicBezTo>
                    <a:pt x="5441" y="23101"/>
                    <a:pt x="5380" y="23040"/>
                    <a:pt x="5350" y="23010"/>
                  </a:cubicBezTo>
                  <a:cubicBezTo>
                    <a:pt x="5319" y="22980"/>
                    <a:pt x="5350" y="22919"/>
                    <a:pt x="5350" y="22858"/>
                  </a:cubicBezTo>
                  <a:close/>
                  <a:moveTo>
                    <a:pt x="6019" y="23192"/>
                  </a:moveTo>
                  <a:lnTo>
                    <a:pt x="6079" y="23223"/>
                  </a:lnTo>
                  <a:lnTo>
                    <a:pt x="6019" y="23284"/>
                  </a:lnTo>
                  <a:cubicBezTo>
                    <a:pt x="6019" y="23284"/>
                    <a:pt x="5988" y="23253"/>
                    <a:pt x="5988" y="23253"/>
                  </a:cubicBezTo>
                  <a:cubicBezTo>
                    <a:pt x="5988" y="23223"/>
                    <a:pt x="6019" y="23192"/>
                    <a:pt x="6019" y="23192"/>
                  </a:cubicBezTo>
                  <a:close/>
                  <a:moveTo>
                    <a:pt x="7569" y="23314"/>
                  </a:moveTo>
                  <a:cubicBezTo>
                    <a:pt x="7599" y="23344"/>
                    <a:pt x="7660" y="23344"/>
                    <a:pt x="7660" y="23344"/>
                  </a:cubicBezTo>
                  <a:cubicBezTo>
                    <a:pt x="7751" y="23436"/>
                    <a:pt x="7903" y="23405"/>
                    <a:pt x="7994" y="23496"/>
                  </a:cubicBezTo>
                  <a:cubicBezTo>
                    <a:pt x="8055" y="23587"/>
                    <a:pt x="8146" y="23648"/>
                    <a:pt x="8237" y="23709"/>
                  </a:cubicBezTo>
                  <a:cubicBezTo>
                    <a:pt x="8329" y="23739"/>
                    <a:pt x="8359" y="23861"/>
                    <a:pt x="8481" y="23891"/>
                  </a:cubicBezTo>
                  <a:lnTo>
                    <a:pt x="8481" y="24043"/>
                  </a:lnTo>
                  <a:cubicBezTo>
                    <a:pt x="8329" y="24043"/>
                    <a:pt x="8298" y="23952"/>
                    <a:pt x="8237" y="23922"/>
                  </a:cubicBezTo>
                  <a:lnTo>
                    <a:pt x="8237" y="23739"/>
                  </a:lnTo>
                  <a:cubicBezTo>
                    <a:pt x="8116" y="23770"/>
                    <a:pt x="8025" y="23800"/>
                    <a:pt x="7934" y="23861"/>
                  </a:cubicBezTo>
                  <a:lnTo>
                    <a:pt x="7751" y="23739"/>
                  </a:lnTo>
                  <a:lnTo>
                    <a:pt x="7599" y="23861"/>
                  </a:lnTo>
                  <a:lnTo>
                    <a:pt x="7478" y="23861"/>
                  </a:lnTo>
                  <a:cubicBezTo>
                    <a:pt x="7386" y="23770"/>
                    <a:pt x="7386" y="23739"/>
                    <a:pt x="7538" y="23587"/>
                  </a:cubicBezTo>
                  <a:cubicBezTo>
                    <a:pt x="7569" y="23496"/>
                    <a:pt x="7569" y="23405"/>
                    <a:pt x="7569" y="23314"/>
                  </a:cubicBezTo>
                  <a:close/>
                  <a:moveTo>
                    <a:pt x="6687" y="23770"/>
                  </a:moveTo>
                  <a:lnTo>
                    <a:pt x="6687" y="23770"/>
                  </a:lnTo>
                  <a:cubicBezTo>
                    <a:pt x="6778" y="23861"/>
                    <a:pt x="6778" y="23861"/>
                    <a:pt x="6718" y="24135"/>
                  </a:cubicBezTo>
                  <a:lnTo>
                    <a:pt x="6718" y="24104"/>
                  </a:lnTo>
                  <a:cubicBezTo>
                    <a:pt x="6627" y="23952"/>
                    <a:pt x="6627" y="23861"/>
                    <a:pt x="6687" y="23770"/>
                  </a:cubicBezTo>
                  <a:close/>
                  <a:moveTo>
                    <a:pt x="6384" y="23985"/>
                  </a:moveTo>
                  <a:cubicBezTo>
                    <a:pt x="6418" y="23985"/>
                    <a:pt x="6458" y="23993"/>
                    <a:pt x="6505" y="24013"/>
                  </a:cubicBezTo>
                  <a:lnTo>
                    <a:pt x="6505" y="24135"/>
                  </a:lnTo>
                  <a:lnTo>
                    <a:pt x="6171" y="24287"/>
                  </a:lnTo>
                  <a:lnTo>
                    <a:pt x="6140" y="24135"/>
                  </a:lnTo>
                  <a:cubicBezTo>
                    <a:pt x="6211" y="24087"/>
                    <a:pt x="6264" y="23985"/>
                    <a:pt x="6384" y="23985"/>
                  </a:cubicBezTo>
                  <a:close/>
                  <a:moveTo>
                    <a:pt x="24590" y="21338"/>
                  </a:moveTo>
                  <a:lnTo>
                    <a:pt x="24955" y="21490"/>
                  </a:lnTo>
                  <a:cubicBezTo>
                    <a:pt x="24864" y="21581"/>
                    <a:pt x="24712" y="21673"/>
                    <a:pt x="24560" y="21673"/>
                  </a:cubicBezTo>
                  <a:cubicBezTo>
                    <a:pt x="24590" y="21794"/>
                    <a:pt x="24742" y="21825"/>
                    <a:pt x="24773" y="21916"/>
                  </a:cubicBezTo>
                  <a:cubicBezTo>
                    <a:pt x="24469" y="22068"/>
                    <a:pt x="24469" y="22068"/>
                    <a:pt x="24378" y="22311"/>
                  </a:cubicBezTo>
                  <a:lnTo>
                    <a:pt x="24104" y="22311"/>
                  </a:lnTo>
                  <a:lnTo>
                    <a:pt x="23891" y="22463"/>
                  </a:lnTo>
                  <a:cubicBezTo>
                    <a:pt x="23861" y="22584"/>
                    <a:pt x="23891" y="22736"/>
                    <a:pt x="23982" y="22828"/>
                  </a:cubicBezTo>
                  <a:cubicBezTo>
                    <a:pt x="23937" y="22858"/>
                    <a:pt x="23884" y="22858"/>
                    <a:pt x="23823" y="22858"/>
                  </a:cubicBezTo>
                  <a:cubicBezTo>
                    <a:pt x="23762" y="22858"/>
                    <a:pt x="23694" y="22858"/>
                    <a:pt x="23618" y="22888"/>
                  </a:cubicBezTo>
                  <a:lnTo>
                    <a:pt x="23527" y="22980"/>
                  </a:lnTo>
                  <a:lnTo>
                    <a:pt x="23435" y="22888"/>
                  </a:lnTo>
                  <a:cubicBezTo>
                    <a:pt x="23405" y="22888"/>
                    <a:pt x="23344" y="22919"/>
                    <a:pt x="23344" y="22919"/>
                  </a:cubicBezTo>
                  <a:cubicBezTo>
                    <a:pt x="23344" y="22980"/>
                    <a:pt x="23314" y="23071"/>
                    <a:pt x="23253" y="23101"/>
                  </a:cubicBezTo>
                  <a:cubicBezTo>
                    <a:pt x="23101" y="23162"/>
                    <a:pt x="23101" y="23314"/>
                    <a:pt x="23010" y="23405"/>
                  </a:cubicBezTo>
                  <a:lnTo>
                    <a:pt x="22888" y="23405"/>
                  </a:lnTo>
                  <a:lnTo>
                    <a:pt x="22736" y="23618"/>
                  </a:lnTo>
                  <a:lnTo>
                    <a:pt x="22554" y="23618"/>
                  </a:lnTo>
                  <a:cubicBezTo>
                    <a:pt x="22523" y="23648"/>
                    <a:pt x="22493" y="23679"/>
                    <a:pt x="22463" y="23709"/>
                  </a:cubicBezTo>
                  <a:cubicBezTo>
                    <a:pt x="22371" y="23618"/>
                    <a:pt x="22493" y="23618"/>
                    <a:pt x="22584" y="23587"/>
                  </a:cubicBezTo>
                  <a:cubicBezTo>
                    <a:pt x="22554" y="23587"/>
                    <a:pt x="22523" y="23557"/>
                    <a:pt x="22493" y="23527"/>
                  </a:cubicBezTo>
                  <a:lnTo>
                    <a:pt x="22037" y="23527"/>
                  </a:lnTo>
                  <a:lnTo>
                    <a:pt x="22007" y="23679"/>
                  </a:lnTo>
                  <a:cubicBezTo>
                    <a:pt x="21961" y="23724"/>
                    <a:pt x="21916" y="23732"/>
                    <a:pt x="21855" y="23732"/>
                  </a:cubicBezTo>
                  <a:cubicBezTo>
                    <a:pt x="21824" y="23732"/>
                    <a:pt x="21790" y="23730"/>
                    <a:pt x="21750" y="23730"/>
                  </a:cubicBezTo>
                  <a:cubicBezTo>
                    <a:pt x="21710" y="23730"/>
                    <a:pt x="21665" y="23732"/>
                    <a:pt x="21612" y="23739"/>
                  </a:cubicBezTo>
                  <a:lnTo>
                    <a:pt x="21308" y="24104"/>
                  </a:lnTo>
                  <a:lnTo>
                    <a:pt x="21186" y="23831"/>
                  </a:lnTo>
                  <a:lnTo>
                    <a:pt x="20882" y="23831"/>
                  </a:lnTo>
                  <a:lnTo>
                    <a:pt x="20791" y="24043"/>
                  </a:lnTo>
                  <a:lnTo>
                    <a:pt x="20639" y="23952"/>
                  </a:lnTo>
                  <a:lnTo>
                    <a:pt x="20365" y="24165"/>
                  </a:lnTo>
                  <a:lnTo>
                    <a:pt x="19970" y="24165"/>
                  </a:lnTo>
                  <a:lnTo>
                    <a:pt x="19879" y="24256"/>
                  </a:lnTo>
                  <a:cubicBezTo>
                    <a:pt x="19849" y="24256"/>
                    <a:pt x="19788" y="24256"/>
                    <a:pt x="19757" y="24287"/>
                  </a:cubicBezTo>
                  <a:lnTo>
                    <a:pt x="17599" y="24287"/>
                  </a:lnTo>
                  <a:lnTo>
                    <a:pt x="17478" y="24165"/>
                  </a:lnTo>
                  <a:lnTo>
                    <a:pt x="16657" y="24165"/>
                  </a:lnTo>
                  <a:lnTo>
                    <a:pt x="16505" y="24287"/>
                  </a:lnTo>
                  <a:lnTo>
                    <a:pt x="16384" y="24043"/>
                  </a:lnTo>
                  <a:lnTo>
                    <a:pt x="16019" y="24043"/>
                  </a:lnTo>
                  <a:lnTo>
                    <a:pt x="15867" y="23952"/>
                  </a:lnTo>
                  <a:lnTo>
                    <a:pt x="15715" y="24043"/>
                  </a:lnTo>
                  <a:cubicBezTo>
                    <a:pt x="15696" y="24051"/>
                    <a:pt x="15678" y="24054"/>
                    <a:pt x="15661" y="24054"/>
                  </a:cubicBezTo>
                  <a:cubicBezTo>
                    <a:pt x="15554" y="24054"/>
                    <a:pt x="15490" y="23919"/>
                    <a:pt x="15355" y="23919"/>
                  </a:cubicBezTo>
                  <a:cubicBezTo>
                    <a:pt x="15344" y="23919"/>
                    <a:pt x="15332" y="23920"/>
                    <a:pt x="15320" y="23922"/>
                  </a:cubicBezTo>
                  <a:cubicBezTo>
                    <a:pt x="15303" y="23926"/>
                    <a:pt x="15286" y="23928"/>
                    <a:pt x="15269" y="23928"/>
                  </a:cubicBezTo>
                  <a:cubicBezTo>
                    <a:pt x="15164" y="23928"/>
                    <a:pt x="15060" y="23857"/>
                    <a:pt x="14955" y="23831"/>
                  </a:cubicBezTo>
                  <a:lnTo>
                    <a:pt x="14803" y="23922"/>
                  </a:lnTo>
                  <a:cubicBezTo>
                    <a:pt x="14651" y="23831"/>
                    <a:pt x="14438" y="23800"/>
                    <a:pt x="14317" y="23648"/>
                  </a:cubicBezTo>
                  <a:cubicBezTo>
                    <a:pt x="14134" y="23587"/>
                    <a:pt x="13982" y="23527"/>
                    <a:pt x="13800" y="23436"/>
                  </a:cubicBezTo>
                  <a:cubicBezTo>
                    <a:pt x="13800" y="23436"/>
                    <a:pt x="13800" y="23405"/>
                    <a:pt x="13800" y="23405"/>
                  </a:cubicBezTo>
                  <a:lnTo>
                    <a:pt x="13466" y="23405"/>
                  </a:lnTo>
                  <a:lnTo>
                    <a:pt x="13374" y="23192"/>
                  </a:lnTo>
                  <a:cubicBezTo>
                    <a:pt x="13314" y="23192"/>
                    <a:pt x="13253" y="23192"/>
                    <a:pt x="13222" y="23162"/>
                  </a:cubicBezTo>
                  <a:cubicBezTo>
                    <a:pt x="13162" y="23132"/>
                    <a:pt x="13101" y="23101"/>
                    <a:pt x="13070" y="23071"/>
                  </a:cubicBezTo>
                  <a:lnTo>
                    <a:pt x="12797" y="23314"/>
                  </a:lnTo>
                  <a:lnTo>
                    <a:pt x="12614" y="23101"/>
                  </a:lnTo>
                  <a:lnTo>
                    <a:pt x="12858" y="23040"/>
                  </a:lnTo>
                  <a:cubicBezTo>
                    <a:pt x="12797" y="22919"/>
                    <a:pt x="12675" y="22797"/>
                    <a:pt x="12766" y="22645"/>
                  </a:cubicBezTo>
                  <a:lnTo>
                    <a:pt x="12949" y="22615"/>
                  </a:lnTo>
                  <a:lnTo>
                    <a:pt x="13101" y="22372"/>
                  </a:lnTo>
                  <a:lnTo>
                    <a:pt x="13162" y="22736"/>
                  </a:lnTo>
                  <a:cubicBezTo>
                    <a:pt x="13314" y="22706"/>
                    <a:pt x="13374" y="22584"/>
                    <a:pt x="13466" y="22524"/>
                  </a:cubicBezTo>
                  <a:lnTo>
                    <a:pt x="13648" y="22524"/>
                  </a:lnTo>
                  <a:cubicBezTo>
                    <a:pt x="13830" y="22584"/>
                    <a:pt x="13982" y="22645"/>
                    <a:pt x="14195" y="22736"/>
                  </a:cubicBezTo>
                  <a:lnTo>
                    <a:pt x="14408" y="22736"/>
                  </a:lnTo>
                  <a:lnTo>
                    <a:pt x="14560" y="22858"/>
                  </a:lnTo>
                  <a:lnTo>
                    <a:pt x="14803" y="22858"/>
                  </a:lnTo>
                  <a:lnTo>
                    <a:pt x="14955" y="22949"/>
                  </a:lnTo>
                  <a:lnTo>
                    <a:pt x="15046" y="22888"/>
                  </a:lnTo>
                  <a:lnTo>
                    <a:pt x="15472" y="23040"/>
                  </a:lnTo>
                  <a:cubicBezTo>
                    <a:pt x="15532" y="23040"/>
                    <a:pt x="15593" y="22973"/>
                    <a:pt x="15672" y="22973"/>
                  </a:cubicBezTo>
                  <a:cubicBezTo>
                    <a:pt x="15711" y="22973"/>
                    <a:pt x="15755" y="22990"/>
                    <a:pt x="15806" y="23040"/>
                  </a:cubicBezTo>
                  <a:cubicBezTo>
                    <a:pt x="15897" y="23101"/>
                    <a:pt x="16080" y="23071"/>
                    <a:pt x="16140" y="23192"/>
                  </a:cubicBezTo>
                  <a:lnTo>
                    <a:pt x="16870" y="23192"/>
                  </a:lnTo>
                  <a:cubicBezTo>
                    <a:pt x="16900" y="23071"/>
                    <a:pt x="16991" y="23010"/>
                    <a:pt x="17143" y="22949"/>
                  </a:cubicBezTo>
                  <a:lnTo>
                    <a:pt x="17326" y="23071"/>
                  </a:lnTo>
                  <a:lnTo>
                    <a:pt x="17447" y="22980"/>
                  </a:lnTo>
                  <a:lnTo>
                    <a:pt x="17721" y="22980"/>
                  </a:lnTo>
                  <a:lnTo>
                    <a:pt x="17903" y="23132"/>
                  </a:lnTo>
                  <a:lnTo>
                    <a:pt x="17782" y="23253"/>
                  </a:lnTo>
                  <a:lnTo>
                    <a:pt x="18177" y="23405"/>
                  </a:lnTo>
                  <a:lnTo>
                    <a:pt x="18207" y="23132"/>
                  </a:lnTo>
                  <a:lnTo>
                    <a:pt x="18390" y="22949"/>
                  </a:lnTo>
                  <a:lnTo>
                    <a:pt x="18663" y="23284"/>
                  </a:lnTo>
                  <a:cubicBezTo>
                    <a:pt x="18754" y="23223"/>
                    <a:pt x="18694" y="23101"/>
                    <a:pt x="18724" y="23040"/>
                  </a:cubicBezTo>
                  <a:cubicBezTo>
                    <a:pt x="18754" y="23010"/>
                    <a:pt x="18785" y="22980"/>
                    <a:pt x="18815" y="22980"/>
                  </a:cubicBezTo>
                  <a:lnTo>
                    <a:pt x="19332" y="22980"/>
                  </a:lnTo>
                  <a:lnTo>
                    <a:pt x="19545" y="22767"/>
                  </a:lnTo>
                  <a:lnTo>
                    <a:pt x="19393" y="22584"/>
                  </a:lnTo>
                  <a:lnTo>
                    <a:pt x="19575" y="22432"/>
                  </a:lnTo>
                  <a:lnTo>
                    <a:pt x="19727" y="22432"/>
                  </a:lnTo>
                  <a:cubicBezTo>
                    <a:pt x="19818" y="22493"/>
                    <a:pt x="19757" y="22584"/>
                    <a:pt x="19818" y="22706"/>
                  </a:cubicBezTo>
                  <a:lnTo>
                    <a:pt x="20031" y="22888"/>
                  </a:lnTo>
                  <a:lnTo>
                    <a:pt x="20244" y="22767"/>
                  </a:lnTo>
                  <a:cubicBezTo>
                    <a:pt x="20284" y="22736"/>
                    <a:pt x="20338" y="22730"/>
                    <a:pt x="20397" y="22730"/>
                  </a:cubicBezTo>
                  <a:cubicBezTo>
                    <a:pt x="20444" y="22730"/>
                    <a:pt x="20493" y="22734"/>
                    <a:pt x="20541" y="22734"/>
                  </a:cubicBezTo>
                  <a:cubicBezTo>
                    <a:pt x="20613" y="22734"/>
                    <a:pt x="20681" y="22724"/>
                    <a:pt x="20730" y="22676"/>
                  </a:cubicBezTo>
                  <a:cubicBezTo>
                    <a:pt x="20821" y="22584"/>
                    <a:pt x="21064" y="22706"/>
                    <a:pt x="21156" y="22524"/>
                  </a:cubicBezTo>
                  <a:cubicBezTo>
                    <a:pt x="21206" y="22524"/>
                    <a:pt x="21260" y="22527"/>
                    <a:pt x="21313" y="22527"/>
                  </a:cubicBezTo>
                  <a:cubicBezTo>
                    <a:pt x="21419" y="22527"/>
                    <a:pt x="21520" y="22514"/>
                    <a:pt x="21581" y="22432"/>
                  </a:cubicBezTo>
                  <a:cubicBezTo>
                    <a:pt x="21794" y="22432"/>
                    <a:pt x="21824" y="22250"/>
                    <a:pt x="21976" y="22220"/>
                  </a:cubicBezTo>
                  <a:lnTo>
                    <a:pt x="22098" y="22311"/>
                  </a:lnTo>
                  <a:cubicBezTo>
                    <a:pt x="22128" y="22280"/>
                    <a:pt x="22128" y="22250"/>
                    <a:pt x="22219" y="22220"/>
                  </a:cubicBezTo>
                  <a:cubicBezTo>
                    <a:pt x="22265" y="22204"/>
                    <a:pt x="22318" y="22204"/>
                    <a:pt x="22364" y="22204"/>
                  </a:cubicBezTo>
                  <a:cubicBezTo>
                    <a:pt x="22409" y="22204"/>
                    <a:pt x="22447" y="22204"/>
                    <a:pt x="22463" y="22189"/>
                  </a:cubicBezTo>
                  <a:cubicBezTo>
                    <a:pt x="22523" y="22189"/>
                    <a:pt x="22584" y="22129"/>
                    <a:pt x="22645" y="22098"/>
                  </a:cubicBezTo>
                  <a:lnTo>
                    <a:pt x="22949" y="22098"/>
                  </a:lnTo>
                  <a:lnTo>
                    <a:pt x="23253" y="21794"/>
                  </a:lnTo>
                  <a:cubicBezTo>
                    <a:pt x="23289" y="21782"/>
                    <a:pt x="23320" y="21777"/>
                    <a:pt x="23347" y="21777"/>
                  </a:cubicBezTo>
                  <a:cubicBezTo>
                    <a:pt x="23460" y="21777"/>
                    <a:pt x="23514" y="21861"/>
                    <a:pt x="23587" y="21885"/>
                  </a:cubicBezTo>
                  <a:cubicBezTo>
                    <a:pt x="23618" y="21855"/>
                    <a:pt x="23678" y="21855"/>
                    <a:pt x="23709" y="21855"/>
                  </a:cubicBezTo>
                  <a:cubicBezTo>
                    <a:pt x="23830" y="21764"/>
                    <a:pt x="23952" y="21642"/>
                    <a:pt x="24104" y="21551"/>
                  </a:cubicBezTo>
                  <a:lnTo>
                    <a:pt x="24347" y="21551"/>
                  </a:lnTo>
                  <a:lnTo>
                    <a:pt x="24590" y="21338"/>
                  </a:lnTo>
                  <a:close/>
                  <a:moveTo>
                    <a:pt x="4772" y="24180"/>
                  </a:moveTo>
                  <a:cubicBezTo>
                    <a:pt x="4818" y="24180"/>
                    <a:pt x="4864" y="24195"/>
                    <a:pt x="4894" y="24226"/>
                  </a:cubicBezTo>
                  <a:lnTo>
                    <a:pt x="4924" y="24226"/>
                  </a:lnTo>
                  <a:cubicBezTo>
                    <a:pt x="4879" y="24271"/>
                    <a:pt x="4826" y="24294"/>
                    <a:pt x="4776" y="24294"/>
                  </a:cubicBezTo>
                  <a:cubicBezTo>
                    <a:pt x="4727" y="24294"/>
                    <a:pt x="4681" y="24271"/>
                    <a:pt x="4651" y="24226"/>
                  </a:cubicBezTo>
                  <a:cubicBezTo>
                    <a:pt x="4681" y="24195"/>
                    <a:pt x="4727" y="24180"/>
                    <a:pt x="4772" y="24180"/>
                  </a:cubicBezTo>
                  <a:close/>
                  <a:moveTo>
                    <a:pt x="6889" y="24302"/>
                  </a:moveTo>
                  <a:cubicBezTo>
                    <a:pt x="6930" y="24302"/>
                    <a:pt x="6976" y="24317"/>
                    <a:pt x="7022" y="24347"/>
                  </a:cubicBezTo>
                  <a:lnTo>
                    <a:pt x="6839" y="24621"/>
                  </a:lnTo>
                  <a:cubicBezTo>
                    <a:pt x="6718" y="24560"/>
                    <a:pt x="6778" y="24439"/>
                    <a:pt x="6778" y="24347"/>
                  </a:cubicBezTo>
                  <a:cubicBezTo>
                    <a:pt x="6809" y="24317"/>
                    <a:pt x="6847" y="24302"/>
                    <a:pt x="6889" y="24302"/>
                  </a:cubicBezTo>
                  <a:close/>
                  <a:moveTo>
                    <a:pt x="11611" y="27357"/>
                  </a:moveTo>
                  <a:cubicBezTo>
                    <a:pt x="11642" y="27357"/>
                    <a:pt x="11672" y="27387"/>
                    <a:pt x="11672" y="27387"/>
                  </a:cubicBezTo>
                  <a:lnTo>
                    <a:pt x="11672" y="27417"/>
                  </a:lnTo>
                  <a:lnTo>
                    <a:pt x="11581" y="27417"/>
                  </a:lnTo>
                  <a:cubicBezTo>
                    <a:pt x="11581" y="27417"/>
                    <a:pt x="11520" y="27387"/>
                    <a:pt x="11520" y="27387"/>
                  </a:cubicBezTo>
                  <a:cubicBezTo>
                    <a:pt x="11551" y="27387"/>
                    <a:pt x="11581" y="27357"/>
                    <a:pt x="11611" y="27357"/>
                  </a:cubicBezTo>
                  <a:close/>
                  <a:moveTo>
                    <a:pt x="12037" y="27387"/>
                  </a:moveTo>
                  <a:lnTo>
                    <a:pt x="12037" y="27448"/>
                  </a:lnTo>
                  <a:lnTo>
                    <a:pt x="12067" y="27448"/>
                  </a:lnTo>
                  <a:cubicBezTo>
                    <a:pt x="12007" y="27478"/>
                    <a:pt x="11946" y="27478"/>
                    <a:pt x="11885" y="27478"/>
                  </a:cubicBezTo>
                  <a:cubicBezTo>
                    <a:pt x="11855" y="27478"/>
                    <a:pt x="11824" y="27417"/>
                    <a:pt x="11824" y="27417"/>
                  </a:cubicBezTo>
                  <a:cubicBezTo>
                    <a:pt x="11824" y="27417"/>
                    <a:pt x="11794" y="27387"/>
                    <a:pt x="11855" y="27387"/>
                  </a:cubicBezTo>
                  <a:close/>
                  <a:moveTo>
                    <a:pt x="21824" y="27873"/>
                  </a:moveTo>
                  <a:lnTo>
                    <a:pt x="21824" y="28056"/>
                  </a:lnTo>
                  <a:cubicBezTo>
                    <a:pt x="21778" y="28079"/>
                    <a:pt x="21727" y="28089"/>
                    <a:pt x="21675" y="28089"/>
                  </a:cubicBezTo>
                  <a:cubicBezTo>
                    <a:pt x="21591" y="28089"/>
                    <a:pt x="21504" y="28063"/>
                    <a:pt x="21429" y="28025"/>
                  </a:cubicBezTo>
                  <a:lnTo>
                    <a:pt x="21764" y="27873"/>
                  </a:lnTo>
                  <a:close/>
                  <a:moveTo>
                    <a:pt x="12918" y="1"/>
                  </a:moveTo>
                  <a:lnTo>
                    <a:pt x="12766" y="122"/>
                  </a:lnTo>
                  <a:lnTo>
                    <a:pt x="12402" y="122"/>
                  </a:lnTo>
                  <a:cubicBezTo>
                    <a:pt x="12280" y="244"/>
                    <a:pt x="12280" y="396"/>
                    <a:pt x="12098" y="456"/>
                  </a:cubicBezTo>
                  <a:lnTo>
                    <a:pt x="11855" y="456"/>
                  </a:lnTo>
                  <a:lnTo>
                    <a:pt x="11733" y="213"/>
                  </a:lnTo>
                  <a:lnTo>
                    <a:pt x="11520" y="456"/>
                  </a:lnTo>
                  <a:lnTo>
                    <a:pt x="10943" y="456"/>
                  </a:lnTo>
                  <a:lnTo>
                    <a:pt x="10791" y="335"/>
                  </a:lnTo>
                  <a:lnTo>
                    <a:pt x="10700" y="578"/>
                  </a:lnTo>
                  <a:lnTo>
                    <a:pt x="10183" y="578"/>
                  </a:lnTo>
                  <a:lnTo>
                    <a:pt x="9940" y="730"/>
                  </a:lnTo>
                  <a:lnTo>
                    <a:pt x="9940" y="973"/>
                  </a:lnTo>
                  <a:lnTo>
                    <a:pt x="9575" y="1125"/>
                  </a:lnTo>
                  <a:lnTo>
                    <a:pt x="8937" y="1125"/>
                  </a:lnTo>
                  <a:cubicBezTo>
                    <a:pt x="8815" y="1247"/>
                    <a:pt x="8572" y="1216"/>
                    <a:pt x="8481" y="1399"/>
                  </a:cubicBezTo>
                  <a:cubicBezTo>
                    <a:pt x="8602" y="1520"/>
                    <a:pt x="8602" y="1520"/>
                    <a:pt x="8572" y="1642"/>
                  </a:cubicBezTo>
                  <a:cubicBezTo>
                    <a:pt x="8504" y="1655"/>
                    <a:pt x="8436" y="1669"/>
                    <a:pt x="8371" y="1669"/>
                  </a:cubicBezTo>
                  <a:cubicBezTo>
                    <a:pt x="8290" y="1669"/>
                    <a:pt x="8213" y="1648"/>
                    <a:pt x="8146" y="1581"/>
                  </a:cubicBezTo>
                  <a:cubicBezTo>
                    <a:pt x="8068" y="1607"/>
                    <a:pt x="8034" y="1678"/>
                    <a:pt x="7949" y="1678"/>
                  </a:cubicBezTo>
                  <a:cubicBezTo>
                    <a:pt x="7935" y="1678"/>
                    <a:pt x="7920" y="1677"/>
                    <a:pt x="7903" y="1672"/>
                  </a:cubicBezTo>
                  <a:lnTo>
                    <a:pt x="7569" y="1946"/>
                  </a:lnTo>
                  <a:cubicBezTo>
                    <a:pt x="7569" y="2007"/>
                    <a:pt x="7721" y="2007"/>
                    <a:pt x="7690" y="2098"/>
                  </a:cubicBezTo>
                  <a:lnTo>
                    <a:pt x="7873" y="2098"/>
                  </a:lnTo>
                  <a:cubicBezTo>
                    <a:pt x="7994" y="2159"/>
                    <a:pt x="7964" y="2250"/>
                    <a:pt x="7903" y="2311"/>
                  </a:cubicBezTo>
                  <a:cubicBezTo>
                    <a:pt x="7782" y="2280"/>
                    <a:pt x="7690" y="2219"/>
                    <a:pt x="7690" y="2098"/>
                  </a:cubicBezTo>
                  <a:lnTo>
                    <a:pt x="7356" y="2098"/>
                  </a:lnTo>
                  <a:lnTo>
                    <a:pt x="7204" y="2219"/>
                  </a:lnTo>
                  <a:lnTo>
                    <a:pt x="6961" y="2219"/>
                  </a:lnTo>
                  <a:cubicBezTo>
                    <a:pt x="6839" y="2341"/>
                    <a:pt x="6657" y="2402"/>
                    <a:pt x="6627" y="2523"/>
                  </a:cubicBezTo>
                  <a:cubicBezTo>
                    <a:pt x="6535" y="2554"/>
                    <a:pt x="6444" y="2554"/>
                    <a:pt x="6353" y="2554"/>
                  </a:cubicBezTo>
                  <a:lnTo>
                    <a:pt x="6353" y="2767"/>
                  </a:lnTo>
                  <a:lnTo>
                    <a:pt x="6748" y="2767"/>
                  </a:lnTo>
                  <a:lnTo>
                    <a:pt x="6778" y="2919"/>
                  </a:lnTo>
                  <a:lnTo>
                    <a:pt x="6657" y="2949"/>
                  </a:lnTo>
                  <a:cubicBezTo>
                    <a:pt x="6627" y="2827"/>
                    <a:pt x="6353" y="2949"/>
                    <a:pt x="6353" y="2767"/>
                  </a:cubicBezTo>
                  <a:cubicBezTo>
                    <a:pt x="6171" y="2827"/>
                    <a:pt x="5988" y="2919"/>
                    <a:pt x="5836" y="3040"/>
                  </a:cubicBezTo>
                  <a:cubicBezTo>
                    <a:pt x="5836" y="3101"/>
                    <a:pt x="5836" y="3162"/>
                    <a:pt x="5836" y="3253"/>
                  </a:cubicBezTo>
                  <a:cubicBezTo>
                    <a:pt x="5836" y="3344"/>
                    <a:pt x="5867" y="3435"/>
                    <a:pt x="5806" y="3496"/>
                  </a:cubicBezTo>
                  <a:lnTo>
                    <a:pt x="5593" y="3557"/>
                  </a:lnTo>
                  <a:cubicBezTo>
                    <a:pt x="5532" y="3678"/>
                    <a:pt x="5623" y="3770"/>
                    <a:pt x="5532" y="3861"/>
                  </a:cubicBezTo>
                  <a:lnTo>
                    <a:pt x="5228" y="3861"/>
                  </a:lnTo>
                  <a:cubicBezTo>
                    <a:pt x="5107" y="4104"/>
                    <a:pt x="5107" y="4134"/>
                    <a:pt x="4924" y="4195"/>
                  </a:cubicBezTo>
                  <a:cubicBezTo>
                    <a:pt x="4803" y="4226"/>
                    <a:pt x="4712" y="4286"/>
                    <a:pt x="4620" y="4377"/>
                  </a:cubicBezTo>
                  <a:lnTo>
                    <a:pt x="4620" y="4681"/>
                  </a:lnTo>
                  <a:lnTo>
                    <a:pt x="4377" y="4894"/>
                  </a:lnTo>
                  <a:lnTo>
                    <a:pt x="4377" y="5137"/>
                  </a:lnTo>
                  <a:lnTo>
                    <a:pt x="4256" y="5229"/>
                  </a:lnTo>
                  <a:lnTo>
                    <a:pt x="4256" y="5441"/>
                  </a:lnTo>
                  <a:cubicBezTo>
                    <a:pt x="4104" y="5533"/>
                    <a:pt x="4012" y="5715"/>
                    <a:pt x="3800" y="5745"/>
                  </a:cubicBezTo>
                  <a:cubicBezTo>
                    <a:pt x="3739" y="5745"/>
                    <a:pt x="3648" y="5958"/>
                    <a:pt x="3648" y="6049"/>
                  </a:cubicBezTo>
                  <a:lnTo>
                    <a:pt x="3830" y="6049"/>
                  </a:lnTo>
                  <a:cubicBezTo>
                    <a:pt x="3860" y="6019"/>
                    <a:pt x="3891" y="5988"/>
                    <a:pt x="3921" y="5958"/>
                  </a:cubicBezTo>
                  <a:lnTo>
                    <a:pt x="3921" y="5958"/>
                  </a:lnTo>
                  <a:cubicBezTo>
                    <a:pt x="4012" y="6049"/>
                    <a:pt x="3921" y="6049"/>
                    <a:pt x="3830" y="6049"/>
                  </a:cubicBezTo>
                  <a:cubicBezTo>
                    <a:pt x="3830" y="6171"/>
                    <a:pt x="3891" y="6262"/>
                    <a:pt x="3800" y="6353"/>
                  </a:cubicBezTo>
                  <a:lnTo>
                    <a:pt x="3709" y="6353"/>
                  </a:lnTo>
                  <a:lnTo>
                    <a:pt x="3405" y="6110"/>
                  </a:lnTo>
                  <a:lnTo>
                    <a:pt x="3192" y="6323"/>
                  </a:lnTo>
                  <a:lnTo>
                    <a:pt x="3161" y="6566"/>
                  </a:lnTo>
                  <a:lnTo>
                    <a:pt x="2918" y="6627"/>
                  </a:lnTo>
                  <a:lnTo>
                    <a:pt x="2918" y="6900"/>
                  </a:lnTo>
                  <a:cubicBezTo>
                    <a:pt x="2614" y="6992"/>
                    <a:pt x="2645" y="6961"/>
                    <a:pt x="2523" y="7143"/>
                  </a:cubicBezTo>
                  <a:cubicBezTo>
                    <a:pt x="2432" y="7326"/>
                    <a:pt x="2310" y="7508"/>
                    <a:pt x="2189" y="7691"/>
                  </a:cubicBezTo>
                  <a:cubicBezTo>
                    <a:pt x="2158" y="7751"/>
                    <a:pt x="2128" y="7812"/>
                    <a:pt x="2098" y="7873"/>
                  </a:cubicBezTo>
                  <a:cubicBezTo>
                    <a:pt x="2037" y="7934"/>
                    <a:pt x="1946" y="8025"/>
                    <a:pt x="1854" y="8086"/>
                  </a:cubicBezTo>
                  <a:lnTo>
                    <a:pt x="1854" y="8238"/>
                  </a:lnTo>
                  <a:cubicBezTo>
                    <a:pt x="1794" y="8390"/>
                    <a:pt x="1702" y="8542"/>
                    <a:pt x="1611" y="8694"/>
                  </a:cubicBezTo>
                  <a:cubicBezTo>
                    <a:pt x="1520" y="8815"/>
                    <a:pt x="1459" y="8937"/>
                    <a:pt x="1459" y="9089"/>
                  </a:cubicBezTo>
                  <a:cubicBezTo>
                    <a:pt x="1246" y="9180"/>
                    <a:pt x="1429" y="9393"/>
                    <a:pt x="1216" y="9484"/>
                  </a:cubicBezTo>
                  <a:lnTo>
                    <a:pt x="1216" y="9727"/>
                  </a:lnTo>
                  <a:lnTo>
                    <a:pt x="1094" y="9818"/>
                  </a:lnTo>
                  <a:lnTo>
                    <a:pt x="1094" y="10213"/>
                  </a:lnTo>
                  <a:cubicBezTo>
                    <a:pt x="1216" y="10213"/>
                    <a:pt x="1246" y="10092"/>
                    <a:pt x="1338" y="10061"/>
                  </a:cubicBezTo>
                  <a:lnTo>
                    <a:pt x="1338" y="9575"/>
                  </a:lnTo>
                  <a:lnTo>
                    <a:pt x="1763" y="9302"/>
                  </a:lnTo>
                  <a:cubicBezTo>
                    <a:pt x="1733" y="9241"/>
                    <a:pt x="1733" y="9150"/>
                    <a:pt x="1763" y="9089"/>
                  </a:cubicBezTo>
                  <a:cubicBezTo>
                    <a:pt x="1763" y="8998"/>
                    <a:pt x="1885" y="8937"/>
                    <a:pt x="1915" y="8815"/>
                  </a:cubicBezTo>
                  <a:cubicBezTo>
                    <a:pt x="1946" y="8694"/>
                    <a:pt x="2067" y="8602"/>
                    <a:pt x="2128" y="8511"/>
                  </a:cubicBezTo>
                  <a:cubicBezTo>
                    <a:pt x="2189" y="8420"/>
                    <a:pt x="2128" y="8299"/>
                    <a:pt x="2219" y="8207"/>
                  </a:cubicBezTo>
                  <a:cubicBezTo>
                    <a:pt x="2310" y="8086"/>
                    <a:pt x="2401" y="7934"/>
                    <a:pt x="2462" y="7812"/>
                  </a:cubicBezTo>
                  <a:cubicBezTo>
                    <a:pt x="2523" y="7660"/>
                    <a:pt x="2645" y="7508"/>
                    <a:pt x="2797" y="7417"/>
                  </a:cubicBezTo>
                  <a:cubicBezTo>
                    <a:pt x="2766" y="7295"/>
                    <a:pt x="2888" y="7235"/>
                    <a:pt x="2949" y="7143"/>
                  </a:cubicBezTo>
                  <a:cubicBezTo>
                    <a:pt x="2979" y="7022"/>
                    <a:pt x="3040" y="6931"/>
                    <a:pt x="3131" y="6809"/>
                  </a:cubicBezTo>
                  <a:cubicBezTo>
                    <a:pt x="3192" y="6718"/>
                    <a:pt x="3344" y="6657"/>
                    <a:pt x="3344" y="6566"/>
                  </a:cubicBezTo>
                  <a:cubicBezTo>
                    <a:pt x="3344" y="6475"/>
                    <a:pt x="3435" y="6475"/>
                    <a:pt x="3557" y="6475"/>
                  </a:cubicBezTo>
                  <a:lnTo>
                    <a:pt x="3860" y="6748"/>
                  </a:lnTo>
                  <a:cubicBezTo>
                    <a:pt x="3709" y="6779"/>
                    <a:pt x="3557" y="6870"/>
                    <a:pt x="3465" y="6961"/>
                  </a:cubicBezTo>
                  <a:cubicBezTo>
                    <a:pt x="3435" y="7113"/>
                    <a:pt x="3526" y="7235"/>
                    <a:pt x="3405" y="7356"/>
                  </a:cubicBezTo>
                  <a:lnTo>
                    <a:pt x="3101" y="7387"/>
                  </a:lnTo>
                  <a:cubicBezTo>
                    <a:pt x="3101" y="7660"/>
                    <a:pt x="2857" y="7873"/>
                    <a:pt x="2705" y="8147"/>
                  </a:cubicBezTo>
                  <a:cubicBezTo>
                    <a:pt x="2676" y="8137"/>
                    <a:pt x="2650" y="8132"/>
                    <a:pt x="2627" y="8132"/>
                  </a:cubicBezTo>
                  <a:cubicBezTo>
                    <a:pt x="2511" y="8132"/>
                    <a:pt x="2478" y="8243"/>
                    <a:pt x="2401" y="8268"/>
                  </a:cubicBezTo>
                  <a:cubicBezTo>
                    <a:pt x="2341" y="8420"/>
                    <a:pt x="2432" y="8542"/>
                    <a:pt x="2341" y="8663"/>
                  </a:cubicBezTo>
                  <a:lnTo>
                    <a:pt x="2158" y="8694"/>
                  </a:lnTo>
                  <a:cubicBezTo>
                    <a:pt x="2128" y="8815"/>
                    <a:pt x="2067" y="8906"/>
                    <a:pt x="1976" y="8967"/>
                  </a:cubicBezTo>
                  <a:lnTo>
                    <a:pt x="1976" y="9302"/>
                  </a:lnTo>
                  <a:cubicBezTo>
                    <a:pt x="1915" y="9362"/>
                    <a:pt x="1794" y="9362"/>
                    <a:pt x="1763" y="9484"/>
                  </a:cubicBezTo>
                  <a:cubicBezTo>
                    <a:pt x="1733" y="9606"/>
                    <a:pt x="1611" y="9666"/>
                    <a:pt x="1611" y="9758"/>
                  </a:cubicBezTo>
                  <a:cubicBezTo>
                    <a:pt x="1581" y="9818"/>
                    <a:pt x="1581" y="9879"/>
                    <a:pt x="1611" y="9940"/>
                  </a:cubicBezTo>
                  <a:lnTo>
                    <a:pt x="1459" y="10061"/>
                  </a:lnTo>
                  <a:cubicBezTo>
                    <a:pt x="1459" y="10213"/>
                    <a:pt x="1490" y="10365"/>
                    <a:pt x="1459" y="10487"/>
                  </a:cubicBezTo>
                  <a:lnTo>
                    <a:pt x="1338" y="10609"/>
                  </a:lnTo>
                  <a:lnTo>
                    <a:pt x="1338" y="10882"/>
                  </a:lnTo>
                  <a:lnTo>
                    <a:pt x="1064" y="11034"/>
                  </a:lnTo>
                  <a:lnTo>
                    <a:pt x="1064" y="11490"/>
                  </a:lnTo>
                  <a:lnTo>
                    <a:pt x="943" y="11581"/>
                  </a:lnTo>
                  <a:lnTo>
                    <a:pt x="1064" y="11703"/>
                  </a:lnTo>
                  <a:lnTo>
                    <a:pt x="943" y="11824"/>
                  </a:lnTo>
                  <a:cubicBezTo>
                    <a:pt x="912" y="11885"/>
                    <a:pt x="1034" y="12007"/>
                    <a:pt x="912" y="12068"/>
                  </a:cubicBezTo>
                  <a:cubicBezTo>
                    <a:pt x="791" y="12128"/>
                    <a:pt x="821" y="12280"/>
                    <a:pt x="730" y="12341"/>
                  </a:cubicBezTo>
                  <a:cubicBezTo>
                    <a:pt x="639" y="12402"/>
                    <a:pt x="669" y="12524"/>
                    <a:pt x="639" y="12645"/>
                  </a:cubicBezTo>
                  <a:lnTo>
                    <a:pt x="487" y="12524"/>
                  </a:lnTo>
                  <a:cubicBezTo>
                    <a:pt x="459" y="12530"/>
                    <a:pt x="433" y="12533"/>
                    <a:pt x="408" y="12533"/>
                  </a:cubicBezTo>
                  <a:cubicBezTo>
                    <a:pt x="364" y="12533"/>
                    <a:pt x="324" y="12526"/>
                    <a:pt x="285" y="12526"/>
                  </a:cubicBezTo>
                  <a:cubicBezTo>
                    <a:pt x="250" y="12526"/>
                    <a:pt x="216" y="12531"/>
                    <a:pt x="183" y="12554"/>
                  </a:cubicBezTo>
                  <a:lnTo>
                    <a:pt x="152" y="12675"/>
                  </a:lnTo>
                  <a:cubicBezTo>
                    <a:pt x="213" y="12827"/>
                    <a:pt x="395" y="12827"/>
                    <a:pt x="517" y="12919"/>
                  </a:cubicBezTo>
                  <a:lnTo>
                    <a:pt x="395" y="13040"/>
                  </a:lnTo>
                  <a:lnTo>
                    <a:pt x="547" y="13162"/>
                  </a:lnTo>
                  <a:lnTo>
                    <a:pt x="487" y="13283"/>
                  </a:lnTo>
                  <a:cubicBezTo>
                    <a:pt x="406" y="13283"/>
                    <a:pt x="372" y="13187"/>
                    <a:pt x="302" y="13187"/>
                  </a:cubicBezTo>
                  <a:cubicBezTo>
                    <a:pt x="293" y="13187"/>
                    <a:pt x="284" y="13189"/>
                    <a:pt x="274" y="13192"/>
                  </a:cubicBezTo>
                  <a:lnTo>
                    <a:pt x="274" y="13466"/>
                  </a:lnTo>
                  <a:lnTo>
                    <a:pt x="122" y="13587"/>
                  </a:lnTo>
                  <a:lnTo>
                    <a:pt x="152" y="13709"/>
                  </a:lnTo>
                  <a:cubicBezTo>
                    <a:pt x="193" y="13729"/>
                    <a:pt x="240" y="13733"/>
                    <a:pt x="287" y="13733"/>
                  </a:cubicBezTo>
                  <a:cubicBezTo>
                    <a:pt x="311" y="13733"/>
                    <a:pt x="335" y="13732"/>
                    <a:pt x="357" y="13732"/>
                  </a:cubicBezTo>
                  <a:cubicBezTo>
                    <a:pt x="426" y="13732"/>
                    <a:pt x="487" y="13739"/>
                    <a:pt x="517" y="13800"/>
                  </a:cubicBezTo>
                  <a:cubicBezTo>
                    <a:pt x="395" y="13891"/>
                    <a:pt x="335" y="14043"/>
                    <a:pt x="152" y="14074"/>
                  </a:cubicBezTo>
                  <a:lnTo>
                    <a:pt x="152" y="14226"/>
                  </a:lnTo>
                  <a:lnTo>
                    <a:pt x="31" y="14347"/>
                  </a:lnTo>
                  <a:lnTo>
                    <a:pt x="122" y="14469"/>
                  </a:lnTo>
                  <a:lnTo>
                    <a:pt x="0" y="14590"/>
                  </a:lnTo>
                  <a:lnTo>
                    <a:pt x="274" y="15046"/>
                  </a:lnTo>
                  <a:lnTo>
                    <a:pt x="274" y="15563"/>
                  </a:lnTo>
                  <a:lnTo>
                    <a:pt x="152" y="15654"/>
                  </a:lnTo>
                  <a:lnTo>
                    <a:pt x="152" y="15867"/>
                  </a:lnTo>
                  <a:lnTo>
                    <a:pt x="274" y="15989"/>
                  </a:lnTo>
                  <a:lnTo>
                    <a:pt x="274" y="16201"/>
                  </a:lnTo>
                  <a:lnTo>
                    <a:pt x="152" y="16323"/>
                  </a:lnTo>
                  <a:lnTo>
                    <a:pt x="152" y="16992"/>
                  </a:lnTo>
                  <a:cubicBezTo>
                    <a:pt x="152" y="17022"/>
                    <a:pt x="183" y="17022"/>
                    <a:pt x="183" y="17022"/>
                  </a:cubicBezTo>
                  <a:lnTo>
                    <a:pt x="395" y="17052"/>
                  </a:lnTo>
                  <a:lnTo>
                    <a:pt x="395" y="17417"/>
                  </a:lnTo>
                  <a:lnTo>
                    <a:pt x="517" y="17508"/>
                  </a:lnTo>
                  <a:lnTo>
                    <a:pt x="395" y="17721"/>
                  </a:lnTo>
                  <a:cubicBezTo>
                    <a:pt x="487" y="17843"/>
                    <a:pt x="639" y="17904"/>
                    <a:pt x="669" y="18056"/>
                  </a:cubicBezTo>
                  <a:lnTo>
                    <a:pt x="395" y="18329"/>
                  </a:lnTo>
                  <a:lnTo>
                    <a:pt x="456" y="18451"/>
                  </a:lnTo>
                  <a:lnTo>
                    <a:pt x="639" y="18481"/>
                  </a:lnTo>
                  <a:cubicBezTo>
                    <a:pt x="699" y="18633"/>
                    <a:pt x="608" y="18755"/>
                    <a:pt x="791" y="18846"/>
                  </a:cubicBezTo>
                  <a:lnTo>
                    <a:pt x="791" y="19180"/>
                  </a:lnTo>
                  <a:lnTo>
                    <a:pt x="943" y="19302"/>
                  </a:lnTo>
                  <a:lnTo>
                    <a:pt x="821" y="19393"/>
                  </a:lnTo>
                  <a:lnTo>
                    <a:pt x="821" y="19514"/>
                  </a:lnTo>
                  <a:lnTo>
                    <a:pt x="1094" y="19636"/>
                  </a:lnTo>
                  <a:lnTo>
                    <a:pt x="912" y="19940"/>
                  </a:lnTo>
                  <a:lnTo>
                    <a:pt x="1216" y="20122"/>
                  </a:lnTo>
                  <a:lnTo>
                    <a:pt x="1216" y="20548"/>
                  </a:lnTo>
                  <a:cubicBezTo>
                    <a:pt x="1338" y="20670"/>
                    <a:pt x="1459" y="20761"/>
                    <a:pt x="1490" y="20882"/>
                  </a:cubicBezTo>
                  <a:cubicBezTo>
                    <a:pt x="1490" y="20973"/>
                    <a:pt x="1733" y="21034"/>
                    <a:pt x="1733" y="21186"/>
                  </a:cubicBezTo>
                  <a:cubicBezTo>
                    <a:pt x="1702" y="21247"/>
                    <a:pt x="1550" y="21308"/>
                    <a:pt x="1611" y="21460"/>
                  </a:cubicBezTo>
                  <a:lnTo>
                    <a:pt x="2006" y="21703"/>
                  </a:lnTo>
                  <a:lnTo>
                    <a:pt x="2006" y="21946"/>
                  </a:lnTo>
                  <a:cubicBezTo>
                    <a:pt x="2219" y="22250"/>
                    <a:pt x="2493" y="22524"/>
                    <a:pt x="2797" y="22767"/>
                  </a:cubicBezTo>
                  <a:lnTo>
                    <a:pt x="2797" y="22858"/>
                  </a:lnTo>
                  <a:lnTo>
                    <a:pt x="3040" y="22949"/>
                  </a:lnTo>
                  <a:lnTo>
                    <a:pt x="3101" y="23132"/>
                  </a:lnTo>
                  <a:lnTo>
                    <a:pt x="3192" y="23132"/>
                  </a:lnTo>
                  <a:lnTo>
                    <a:pt x="3465" y="23253"/>
                  </a:lnTo>
                  <a:lnTo>
                    <a:pt x="3465" y="23527"/>
                  </a:lnTo>
                  <a:cubicBezTo>
                    <a:pt x="3587" y="23618"/>
                    <a:pt x="3739" y="23709"/>
                    <a:pt x="3739" y="23861"/>
                  </a:cubicBezTo>
                  <a:lnTo>
                    <a:pt x="3952" y="23922"/>
                  </a:lnTo>
                  <a:cubicBezTo>
                    <a:pt x="4012" y="23983"/>
                    <a:pt x="4012" y="24104"/>
                    <a:pt x="4073" y="24135"/>
                  </a:cubicBezTo>
                  <a:cubicBezTo>
                    <a:pt x="4134" y="24195"/>
                    <a:pt x="4134" y="24317"/>
                    <a:pt x="4134" y="24408"/>
                  </a:cubicBezTo>
                  <a:cubicBezTo>
                    <a:pt x="4316" y="24591"/>
                    <a:pt x="4529" y="24712"/>
                    <a:pt x="4772" y="24834"/>
                  </a:cubicBezTo>
                  <a:cubicBezTo>
                    <a:pt x="4848" y="24864"/>
                    <a:pt x="4932" y="24864"/>
                    <a:pt x="5016" y="24864"/>
                  </a:cubicBezTo>
                  <a:cubicBezTo>
                    <a:pt x="5099" y="24864"/>
                    <a:pt x="5183" y="24864"/>
                    <a:pt x="5259" y="24895"/>
                  </a:cubicBezTo>
                  <a:cubicBezTo>
                    <a:pt x="5286" y="25089"/>
                    <a:pt x="5441" y="25233"/>
                    <a:pt x="5607" y="25233"/>
                  </a:cubicBezTo>
                  <a:cubicBezTo>
                    <a:pt x="5623" y="25233"/>
                    <a:pt x="5638" y="25231"/>
                    <a:pt x="5654" y="25229"/>
                  </a:cubicBezTo>
                  <a:lnTo>
                    <a:pt x="5745" y="25442"/>
                  </a:lnTo>
                  <a:lnTo>
                    <a:pt x="5958" y="25320"/>
                  </a:lnTo>
                  <a:cubicBezTo>
                    <a:pt x="6110" y="25381"/>
                    <a:pt x="6231" y="25472"/>
                    <a:pt x="6353" y="25594"/>
                  </a:cubicBezTo>
                  <a:lnTo>
                    <a:pt x="6231" y="25715"/>
                  </a:lnTo>
                  <a:lnTo>
                    <a:pt x="6475" y="25806"/>
                  </a:lnTo>
                  <a:cubicBezTo>
                    <a:pt x="6505" y="25958"/>
                    <a:pt x="6627" y="26080"/>
                    <a:pt x="6778" y="26110"/>
                  </a:cubicBezTo>
                  <a:cubicBezTo>
                    <a:pt x="6930" y="26141"/>
                    <a:pt x="7082" y="26202"/>
                    <a:pt x="7234" y="26293"/>
                  </a:cubicBezTo>
                  <a:lnTo>
                    <a:pt x="7478" y="26171"/>
                  </a:lnTo>
                  <a:lnTo>
                    <a:pt x="7782" y="26475"/>
                  </a:lnTo>
                  <a:cubicBezTo>
                    <a:pt x="7934" y="26505"/>
                    <a:pt x="8085" y="26566"/>
                    <a:pt x="8237" y="26657"/>
                  </a:cubicBezTo>
                  <a:cubicBezTo>
                    <a:pt x="8359" y="26718"/>
                    <a:pt x="8481" y="26779"/>
                    <a:pt x="8602" y="26870"/>
                  </a:cubicBezTo>
                  <a:lnTo>
                    <a:pt x="8967" y="26870"/>
                  </a:lnTo>
                  <a:lnTo>
                    <a:pt x="9241" y="27113"/>
                  </a:lnTo>
                  <a:lnTo>
                    <a:pt x="9484" y="26992"/>
                  </a:lnTo>
                  <a:lnTo>
                    <a:pt x="9818" y="27144"/>
                  </a:lnTo>
                  <a:lnTo>
                    <a:pt x="9818" y="27235"/>
                  </a:lnTo>
                  <a:lnTo>
                    <a:pt x="10183" y="27387"/>
                  </a:lnTo>
                  <a:lnTo>
                    <a:pt x="10304" y="27265"/>
                  </a:lnTo>
                  <a:lnTo>
                    <a:pt x="10608" y="27600"/>
                  </a:lnTo>
                  <a:lnTo>
                    <a:pt x="10882" y="27661"/>
                  </a:lnTo>
                  <a:lnTo>
                    <a:pt x="10882" y="27812"/>
                  </a:lnTo>
                  <a:lnTo>
                    <a:pt x="11064" y="27873"/>
                  </a:lnTo>
                  <a:lnTo>
                    <a:pt x="11399" y="27600"/>
                  </a:lnTo>
                  <a:lnTo>
                    <a:pt x="11611" y="27752"/>
                  </a:lnTo>
                  <a:lnTo>
                    <a:pt x="11824" y="27752"/>
                  </a:lnTo>
                  <a:cubicBezTo>
                    <a:pt x="11824" y="27630"/>
                    <a:pt x="11946" y="27569"/>
                    <a:pt x="12067" y="27509"/>
                  </a:cubicBezTo>
                  <a:lnTo>
                    <a:pt x="12189" y="27569"/>
                  </a:lnTo>
                  <a:lnTo>
                    <a:pt x="12067" y="27752"/>
                  </a:lnTo>
                  <a:cubicBezTo>
                    <a:pt x="12310" y="27782"/>
                    <a:pt x="12310" y="27964"/>
                    <a:pt x="12432" y="28086"/>
                  </a:cubicBezTo>
                  <a:cubicBezTo>
                    <a:pt x="12645" y="28025"/>
                    <a:pt x="12751" y="27995"/>
                    <a:pt x="12827" y="27995"/>
                  </a:cubicBezTo>
                  <a:cubicBezTo>
                    <a:pt x="12903" y="27995"/>
                    <a:pt x="12949" y="28025"/>
                    <a:pt x="13040" y="28086"/>
                  </a:cubicBezTo>
                  <a:lnTo>
                    <a:pt x="13253" y="27964"/>
                  </a:lnTo>
                  <a:cubicBezTo>
                    <a:pt x="13769" y="28177"/>
                    <a:pt x="13769" y="28177"/>
                    <a:pt x="14013" y="28177"/>
                  </a:cubicBezTo>
                  <a:cubicBezTo>
                    <a:pt x="14061" y="28177"/>
                    <a:pt x="14090" y="28099"/>
                    <a:pt x="14147" y="28099"/>
                  </a:cubicBezTo>
                  <a:cubicBezTo>
                    <a:pt x="14161" y="28099"/>
                    <a:pt x="14177" y="28104"/>
                    <a:pt x="14195" y="28116"/>
                  </a:cubicBezTo>
                  <a:lnTo>
                    <a:pt x="14225" y="28299"/>
                  </a:lnTo>
                  <a:lnTo>
                    <a:pt x="14864" y="28299"/>
                  </a:lnTo>
                  <a:lnTo>
                    <a:pt x="15380" y="28512"/>
                  </a:lnTo>
                  <a:lnTo>
                    <a:pt x="15715" y="28512"/>
                  </a:lnTo>
                  <a:lnTo>
                    <a:pt x="15867" y="28420"/>
                  </a:lnTo>
                  <a:lnTo>
                    <a:pt x="16110" y="28420"/>
                  </a:lnTo>
                  <a:lnTo>
                    <a:pt x="16262" y="28542"/>
                  </a:lnTo>
                  <a:lnTo>
                    <a:pt x="16931" y="28542"/>
                  </a:lnTo>
                  <a:lnTo>
                    <a:pt x="17052" y="28633"/>
                  </a:lnTo>
                  <a:lnTo>
                    <a:pt x="17569" y="28390"/>
                  </a:lnTo>
                  <a:cubicBezTo>
                    <a:pt x="17660" y="28542"/>
                    <a:pt x="17721" y="28664"/>
                    <a:pt x="17873" y="28724"/>
                  </a:cubicBezTo>
                  <a:lnTo>
                    <a:pt x="18025" y="28633"/>
                  </a:lnTo>
                  <a:lnTo>
                    <a:pt x="18876" y="28633"/>
                  </a:lnTo>
                  <a:lnTo>
                    <a:pt x="19332" y="28420"/>
                  </a:lnTo>
                  <a:lnTo>
                    <a:pt x="19423" y="28633"/>
                  </a:lnTo>
                  <a:cubicBezTo>
                    <a:pt x="19545" y="28451"/>
                    <a:pt x="19697" y="28299"/>
                    <a:pt x="19879" y="28208"/>
                  </a:cubicBezTo>
                  <a:lnTo>
                    <a:pt x="19940" y="28360"/>
                  </a:lnTo>
                  <a:cubicBezTo>
                    <a:pt x="20087" y="28409"/>
                    <a:pt x="20214" y="28537"/>
                    <a:pt x="20401" y="28537"/>
                  </a:cubicBezTo>
                  <a:cubicBezTo>
                    <a:pt x="20446" y="28537"/>
                    <a:pt x="20495" y="28529"/>
                    <a:pt x="20548" y="28512"/>
                  </a:cubicBezTo>
                  <a:lnTo>
                    <a:pt x="20639" y="28420"/>
                  </a:lnTo>
                  <a:cubicBezTo>
                    <a:pt x="20701" y="28414"/>
                    <a:pt x="20763" y="28411"/>
                    <a:pt x="20825" y="28411"/>
                  </a:cubicBezTo>
                  <a:cubicBezTo>
                    <a:pt x="20936" y="28411"/>
                    <a:pt x="21049" y="28418"/>
                    <a:pt x="21164" y="28418"/>
                  </a:cubicBezTo>
                  <a:cubicBezTo>
                    <a:pt x="21270" y="28418"/>
                    <a:pt x="21378" y="28412"/>
                    <a:pt x="21490" y="28390"/>
                  </a:cubicBezTo>
                  <a:lnTo>
                    <a:pt x="21703" y="28208"/>
                  </a:lnTo>
                  <a:lnTo>
                    <a:pt x="21916" y="28208"/>
                  </a:lnTo>
                  <a:lnTo>
                    <a:pt x="22037" y="28086"/>
                  </a:lnTo>
                  <a:cubicBezTo>
                    <a:pt x="22072" y="28072"/>
                    <a:pt x="22108" y="28068"/>
                    <a:pt x="22144" y="28068"/>
                  </a:cubicBezTo>
                  <a:cubicBezTo>
                    <a:pt x="22209" y="28068"/>
                    <a:pt x="22276" y="28082"/>
                    <a:pt x="22338" y="28082"/>
                  </a:cubicBezTo>
                  <a:cubicBezTo>
                    <a:pt x="22395" y="28082"/>
                    <a:pt x="22448" y="28070"/>
                    <a:pt x="22493" y="28025"/>
                  </a:cubicBezTo>
                  <a:lnTo>
                    <a:pt x="22159" y="27873"/>
                  </a:lnTo>
                  <a:lnTo>
                    <a:pt x="22037" y="27964"/>
                  </a:lnTo>
                  <a:cubicBezTo>
                    <a:pt x="21983" y="27964"/>
                    <a:pt x="21953" y="27868"/>
                    <a:pt x="21862" y="27868"/>
                  </a:cubicBezTo>
                  <a:cubicBezTo>
                    <a:pt x="21859" y="27868"/>
                    <a:pt x="21856" y="27868"/>
                    <a:pt x="21853" y="27869"/>
                  </a:cubicBezTo>
                  <a:lnTo>
                    <a:pt x="21853" y="27869"/>
                  </a:lnTo>
                  <a:cubicBezTo>
                    <a:pt x="21827" y="27809"/>
                    <a:pt x="21887" y="27752"/>
                    <a:pt x="21946" y="27752"/>
                  </a:cubicBezTo>
                  <a:lnTo>
                    <a:pt x="22645" y="27752"/>
                  </a:lnTo>
                  <a:cubicBezTo>
                    <a:pt x="22645" y="27721"/>
                    <a:pt x="22706" y="27661"/>
                    <a:pt x="22736" y="27661"/>
                  </a:cubicBezTo>
                  <a:cubicBezTo>
                    <a:pt x="22767" y="27691"/>
                    <a:pt x="22767" y="27721"/>
                    <a:pt x="22767" y="27752"/>
                  </a:cubicBezTo>
                  <a:lnTo>
                    <a:pt x="23040" y="27752"/>
                  </a:lnTo>
                  <a:cubicBezTo>
                    <a:pt x="23071" y="27752"/>
                    <a:pt x="23131" y="27752"/>
                    <a:pt x="23162" y="27721"/>
                  </a:cubicBezTo>
                  <a:lnTo>
                    <a:pt x="23223" y="27539"/>
                  </a:lnTo>
                  <a:lnTo>
                    <a:pt x="23618" y="27539"/>
                  </a:lnTo>
                  <a:lnTo>
                    <a:pt x="24074" y="27326"/>
                  </a:lnTo>
                  <a:lnTo>
                    <a:pt x="24165" y="27417"/>
                  </a:lnTo>
                  <a:cubicBezTo>
                    <a:pt x="24347" y="27296"/>
                    <a:pt x="24590" y="27296"/>
                    <a:pt x="24712" y="27113"/>
                  </a:cubicBezTo>
                  <a:lnTo>
                    <a:pt x="24955" y="27235"/>
                  </a:lnTo>
                  <a:lnTo>
                    <a:pt x="25259" y="26992"/>
                  </a:lnTo>
                  <a:lnTo>
                    <a:pt x="25776" y="26992"/>
                  </a:lnTo>
                  <a:lnTo>
                    <a:pt x="26049" y="26779"/>
                  </a:lnTo>
                  <a:cubicBezTo>
                    <a:pt x="26110" y="26779"/>
                    <a:pt x="26184" y="26793"/>
                    <a:pt x="26236" y="26793"/>
                  </a:cubicBezTo>
                  <a:cubicBezTo>
                    <a:pt x="26262" y="26793"/>
                    <a:pt x="26282" y="26789"/>
                    <a:pt x="26293" y="26779"/>
                  </a:cubicBezTo>
                  <a:cubicBezTo>
                    <a:pt x="26384" y="26657"/>
                    <a:pt x="26566" y="26688"/>
                    <a:pt x="26688" y="26597"/>
                  </a:cubicBezTo>
                  <a:cubicBezTo>
                    <a:pt x="26809" y="26445"/>
                    <a:pt x="26992" y="26323"/>
                    <a:pt x="27174" y="26293"/>
                  </a:cubicBezTo>
                  <a:cubicBezTo>
                    <a:pt x="27326" y="26232"/>
                    <a:pt x="27478" y="26141"/>
                    <a:pt x="27600" y="26050"/>
                  </a:cubicBezTo>
                  <a:cubicBezTo>
                    <a:pt x="27751" y="25949"/>
                    <a:pt x="27923" y="25890"/>
                    <a:pt x="28115" y="25890"/>
                  </a:cubicBezTo>
                  <a:cubicBezTo>
                    <a:pt x="28155" y="25890"/>
                    <a:pt x="28196" y="25892"/>
                    <a:pt x="28238" y="25898"/>
                  </a:cubicBezTo>
                  <a:lnTo>
                    <a:pt x="28420" y="25685"/>
                  </a:lnTo>
                  <a:lnTo>
                    <a:pt x="28724" y="25685"/>
                  </a:lnTo>
                  <a:cubicBezTo>
                    <a:pt x="28846" y="25563"/>
                    <a:pt x="28998" y="25472"/>
                    <a:pt x="29180" y="25411"/>
                  </a:cubicBezTo>
                  <a:cubicBezTo>
                    <a:pt x="29332" y="25320"/>
                    <a:pt x="29454" y="25198"/>
                    <a:pt x="29545" y="25077"/>
                  </a:cubicBezTo>
                  <a:cubicBezTo>
                    <a:pt x="29666" y="24955"/>
                    <a:pt x="29910" y="24955"/>
                    <a:pt x="30031" y="24834"/>
                  </a:cubicBezTo>
                  <a:cubicBezTo>
                    <a:pt x="30122" y="24682"/>
                    <a:pt x="30396" y="24682"/>
                    <a:pt x="30487" y="24560"/>
                  </a:cubicBezTo>
                  <a:cubicBezTo>
                    <a:pt x="30578" y="24439"/>
                    <a:pt x="30730" y="24378"/>
                    <a:pt x="30882" y="24317"/>
                  </a:cubicBezTo>
                  <a:cubicBezTo>
                    <a:pt x="31065" y="24256"/>
                    <a:pt x="31125" y="24043"/>
                    <a:pt x="31369" y="24043"/>
                  </a:cubicBezTo>
                  <a:lnTo>
                    <a:pt x="31673" y="23770"/>
                  </a:lnTo>
                  <a:cubicBezTo>
                    <a:pt x="31764" y="23709"/>
                    <a:pt x="31946" y="23618"/>
                    <a:pt x="31946" y="23527"/>
                  </a:cubicBezTo>
                  <a:cubicBezTo>
                    <a:pt x="31977" y="23375"/>
                    <a:pt x="32098" y="23344"/>
                    <a:pt x="32189" y="23253"/>
                  </a:cubicBezTo>
                  <a:cubicBezTo>
                    <a:pt x="32280" y="23132"/>
                    <a:pt x="32432" y="23071"/>
                    <a:pt x="32463" y="22980"/>
                  </a:cubicBezTo>
                  <a:lnTo>
                    <a:pt x="32493" y="22767"/>
                  </a:lnTo>
                  <a:lnTo>
                    <a:pt x="32888" y="22706"/>
                  </a:lnTo>
                  <a:lnTo>
                    <a:pt x="32888" y="22584"/>
                  </a:lnTo>
                  <a:lnTo>
                    <a:pt x="33344" y="22189"/>
                  </a:lnTo>
                  <a:lnTo>
                    <a:pt x="33496" y="22189"/>
                  </a:lnTo>
                  <a:cubicBezTo>
                    <a:pt x="33496" y="22129"/>
                    <a:pt x="33527" y="22068"/>
                    <a:pt x="33587" y="22007"/>
                  </a:cubicBezTo>
                  <a:cubicBezTo>
                    <a:pt x="33648" y="21946"/>
                    <a:pt x="33739" y="21855"/>
                    <a:pt x="33800" y="21794"/>
                  </a:cubicBezTo>
                  <a:cubicBezTo>
                    <a:pt x="33760" y="21764"/>
                    <a:pt x="33723" y="21750"/>
                    <a:pt x="33687" y="21750"/>
                  </a:cubicBezTo>
                  <a:cubicBezTo>
                    <a:pt x="33615" y="21750"/>
                    <a:pt x="33547" y="21804"/>
                    <a:pt x="33466" y="21885"/>
                  </a:cubicBezTo>
                  <a:lnTo>
                    <a:pt x="33253" y="21703"/>
                  </a:lnTo>
                  <a:lnTo>
                    <a:pt x="33314" y="21551"/>
                  </a:lnTo>
                  <a:cubicBezTo>
                    <a:pt x="33354" y="21541"/>
                    <a:pt x="33395" y="21541"/>
                    <a:pt x="33436" y="21541"/>
                  </a:cubicBezTo>
                  <a:lnTo>
                    <a:pt x="33436" y="21541"/>
                  </a:lnTo>
                  <a:cubicBezTo>
                    <a:pt x="33517" y="21541"/>
                    <a:pt x="33598" y="21541"/>
                    <a:pt x="33679" y="21460"/>
                  </a:cubicBezTo>
                  <a:lnTo>
                    <a:pt x="33679" y="21034"/>
                  </a:lnTo>
                  <a:lnTo>
                    <a:pt x="33800" y="20943"/>
                  </a:lnTo>
                  <a:cubicBezTo>
                    <a:pt x="33679" y="20822"/>
                    <a:pt x="33679" y="20822"/>
                    <a:pt x="33709" y="20639"/>
                  </a:cubicBezTo>
                  <a:lnTo>
                    <a:pt x="34165" y="20639"/>
                  </a:lnTo>
                  <a:cubicBezTo>
                    <a:pt x="34195" y="20518"/>
                    <a:pt x="34287" y="20426"/>
                    <a:pt x="34378" y="20335"/>
                  </a:cubicBezTo>
                  <a:cubicBezTo>
                    <a:pt x="34469" y="20214"/>
                    <a:pt x="34560" y="20092"/>
                    <a:pt x="34621" y="19970"/>
                  </a:cubicBezTo>
                  <a:lnTo>
                    <a:pt x="34530" y="19879"/>
                  </a:lnTo>
                  <a:lnTo>
                    <a:pt x="34408" y="20001"/>
                  </a:lnTo>
                  <a:lnTo>
                    <a:pt x="34195" y="19818"/>
                  </a:lnTo>
                  <a:lnTo>
                    <a:pt x="34195" y="19727"/>
                  </a:lnTo>
                  <a:lnTo>
                    <a:pt x="34743" y="19484"/>
                  </a:lnTo>
                  <a:lnTo>
                    <a:pt x="34469" y="19271"/>
                  </a:lnTo>
                  <a:lnTo>
                    <a:pt x="34591" y="19180"/>
                  </a:lnTo>
                  <a:lnTo>
                    <a:pt x="34591" y="18846"/>
                  </a:lnTo>
                  <a:cubicBezTo>
                    <a:pt x="34682" y="18785"/>
                    <a:pt x="34712" y="18694"/>
                    <a:pt x="34834" y="18694"/>
                  </a:cubicBezTo>
                  <a:cubicBezTo>
                    <a:pt x="34895" y="18755"/>
                    <a:pt x="34864" y="18846"/>
                    <a:pt x="34864" y="18907"/>
                  </a:cubicBezTo>
                  <a:cubicBezTo>
                    <a:pt x="34864" y="18951"/>
                    <a:pt x="34864" y="18979"/>
                    <a:pt x="34912" y="18979"/>
                  </a:cubicBezTo>
                  <a:cubicBezTo>
                    <a:pt x="34929" y="18979"/>
                    <a:pt x="34953" y="18976"/>
                    <a:pt x="34986" y="18967"/>
                  </a:cubicBezTo>
                  <a:lnTo>
                    <a:pt x="34986" y="17782"/>
                  </a:lnTo>
                  <a:cubicBezTo>
                    <a:pt x="34986" y="17752"/>
                    <a:pt x="35046" y="17721"/>
                    <a:pt x="35046" y="17691"/>
                  </a:cubicBezTo>
                  <a:lnTo>
                    <a:pt x="35259" y="17660"/>
                  </a:lnTo>
                  <a:cubicBezTo>
                    <a:pt x="35259" y="17569"/>
                    <a:pt x="35259" y="17478"/>
                    <a:pt x="35229" y="17387"/>
                  </a:cubicBezTo>
                  <a:cubicBezTo>
                    <a:pt x="35229" y="17387"/>
                    <a:pt x="35168" y="17356"/>
                    <a:pt x="35138" y="17356"/>
                  </a:cubicBezTo>
                  <a:cubicBezTo>
                    <a:pt x="35107" y="17387"/>
                    <a:pt x="35077" y="17417"/>
                    <a:pt x="35046" y="17448"/>
                  </a:cubicBezTo>
                  <a:cubicBezTo>
                    <a:pt x="34955" y="17356"/>
                    <a:pt x="35046" y="17356"/>
                    <a:pt x="35138" y="17356"/>
                  </a:cubicBezTo>
                  <a:cubicBezTo>
                    <a:pt x="35107" y="17235"/>
                    <a:pt x="35259" y="17235"/>
                    <a:pt x="35320" y="17144"/>
                  </a:cubicBezTo>
                  <a:lnTo>
                    <a:pt x="35624" y="17113"/>
                  </a:lnTo>
                  <a:lnTo>
                    <a:pt x="35654" y="16961"/>
                  </a:lnTo>
                  <a:lnTo>
                    <a:pt x="35381" y="16870"/>
                  </a:lnTo>
                  <a:cubicBezTo>
                    <a:pt x="35442" y="16809"/>
                    <a:pt x="35533" y="16748"/>
                    <a:pt x="35594" y="16688"/>
                  </a:cubicBezTo>
                  <a:cubicBezTo>
                    <a:pt x="35654" y="16627"/>
                    <a:pt x="35776" y="16597"/>
                    <a:pt x="35806" y="16475"/>
                  </a:cubicBezTo>
                  <a:lnTo>
                    <a:pt x="35806" y="16262"/>
                  </a:lnTo>
                  <a:lnTo>
                    <a:pt x="35411" y="16414"/>
                  </a:lnTo>
                  <a:lnTo>
                    <a:pt x="35411" y="16475"/>
                  </a:lnTo>
                  <a:cubicBezTo>
                    <a:pt x="35442" y="16475"/>
                    <a:pt x="35502" y="16505"/>
                    <a:pt x="35533" y="16536"/>
                  </a:cubicBezTo>
                  <a:cubicBezTo>
                    <a:pt x="35496" y="16563"/>
                    <a:pt x="35473" y="16574"/>
                    <a:pt x="35458" y="16574"/>
                  </a:cubicBezTo>
                  <a:cubicBezTo>
                    <a:pt x="35424" y="16574"/>
                    <a:pt x="35432" y="16517"/>
                    <a:pt x="35411" y="16475"/>
                  </a:cubicBezTo>
                  <a:cubicBezTo>
                    <a:pt x="35290" y="16475"/>
                    <a:pt x="35138" y="16475"/>
                    <a:pt x="35046" y="16414"/>
                  </a:cubicBezTo>
                  <a:lnTo>
                    <a:pt x="35563" y="16201"/>
                  </a:lnTo>
                  <a:lnTo>
                    <a:pt x="35563" y="16080"/>
                  </a:lnTo>
                  <a:lnTo>
                    <a:pt x="35168" y="15928"/>
                  </a:lnTo>
                  <a:lnTo>
                    <a:pt x="35138" y="16232"/>
                  </a:lnTo>
                  <a:lnTo>
                    <a:pt x="34803" y="16262"/>
                  </a:lnTo>
                  <a:cubicBezTo>
                    <a:pt x="34682" y="16414"/>
                    <a:pt x="34834" y="16566"/>
                    <a:pt x="34682" y="16688"/>
                  </a:cubicBezTo>
                  <a:lnTo>
                    <a:pt x="34499" y="16414"/>
                  </a:lnTo>
                  <a:lnTo>
                    <a:pt x="34621" y="16323"/>
                  </a:lnTo>
                  <a:lnTo>
                    <a:pt x="34621" y="16110"/>
                  </a:lnTo>
                  <a:lnTo>
                    <a:pt x="34499" y="15989"/>
                  </a:lnTo>
                  <a:lnTo>
                    <a:pt x="34499" y="15776"/>
                  </a:lnTo>
                  <a:lnTo>
                    <a:pt x="34621" y="15654"/>
                  </a:lnTo>
                  <a:cubicBezTo>
                    <a:pt x="34651" y="15563"/>
                    <a:pt x="34560" y="15472"/>
                    <a:pt x="34682" y="15381"/>
                  </a:cubicBezTo>
                  <a:lnTo>
                    <a:pt x="34743" y="15381"/>
                  </a:lnTo>
                  <a:lnTo>
                    <a:pt x="34773" y="15685"/>
                  </a:lnTo>
                  <a:lnTo>
                    <a:pt x="35077" y="15685"/>
                  </a:lnTo>
                  <a:lnTo>
                    <a:pt x="35229" y="15806"/>
                  </a:lnTo>
                  <a:lnTo>
                    <a:pt x="35411" y="15654"/>
                  </a:lnTo>
                  <a:lnTo>
                    <a:pt x="35168" y="15259"/>
                  </a:lnTo>
                  <a:lnTo>
                    <a:pt x="35168" y="14438"/>
                  </a:lnTo>
                  <a:lnTo>
                    <a:pt x="35290" y="14286"/>
                  </a:lnTo>
                  <a:cubicBezTo>
                    <a:pt x="35290" y="14134"/>
                    <a:pt x="35168" y="14104"/>
                    <a:pt x="35107" y="14043"/>
                  </a:cubicBezTo>
                  <a:lnTo>
                    <a:pt x="34773" y="14043"/>
                  </a:lnTo>
                  <a:lnTo>
                    <a:pt x="34773" y="13557"/>
                  </a:lnTo>
                  <a:lnTo>
                    <a:pt x="34621" y="13435"/>
                  </a:lnTo>
                  <a:lnTo>
                    <a:pt x="34743" y="13344"/>
                  </a:lnTo>
                  <a:lnTo>
                    <a:pt x="34621" y="13223"/>
                  </a:lnTo>
                  <a:lnTo>
                    <a:pt x="34773" y="13101"/>
                  </a:lnTo>
                  <a:lnTo>
                    <a:pt x="34499" y="12919"/>
                  </a:lnTo>
                  <a:lnTo>
                    <a:pt x="34499" y="12675"/>
                  </a:lnTo>
                  <a:lnTo>
                    <a:pt x="34621" y="12554"/>
                  </a:lnTo>
                  <a:lnTo>
                    <a:pt x="34499" y="12432"/>
                  </a:lnTo>
                  <a:lnTo>
                    <a:pt x="34895" y="12372"/>
                  </a:lnTo>
                  <a:lnTo>
                    <a:pt x="34621" y="12007"/>
                  </a:lnTo>
                  <a:lnTo>
                    <a:pt x="34621" y="11612"/>
                  </a:lnTo>
                  <a:lnTo>
                    <a:pt x="34347" y="11490"/>
                  </a:lnTo>
                  <a:cubicBezTo>
                    <a:pt x="34402" y="11435"/>
                    <a:pt x="34457" y="11424"/>
                    <a:pt x="34512" y="11424"/>
                  </a:cubicBezTo>
                  <a:cubicBezTo>
                    <a:pt x="34548" y="11424"/>
                    <a:pt x="34584" y="11429"/>
                    <a:pt x="34621" y="11429"/>
                  </a:cubicBezTo>
                  <a:cubicBezTo>
                    <a:pt x="34621" y="11277"/>
                    <a:pt x="34469" y="11338"/>
                    <a:pt x="34317" y="11308"/>
                  </a:cubicBezTo>
                  <a:lnTo>
                    <a:pt x="34104" y="10973"/>
                  </a:lnTo>
                  <a:cubicBezTo>
                    <a:pt x="34287" y="10882"/>
                    <a:pt x="34347" y="10730"/>
                    <a:pt x="34226" y="10578"/>
                  </a:cubicBezTo>
                  <a:lnTo>
                    <a:pt x="34013" y="10548"/>
                  </a:lnTo>
                  <a:lnTo>
                    <a:pt x="34013" y="10153"/>
                  </a:lnTo>
                  <a:lnTo>
                    <a:pt x="33739" y="9940"/>
                  </a:lnTo>
                  <a:lnTo>
                    <a:pt x="33739" y="9697"/>
                  </a:lnTo>
                  <a:lnTo>
                    <a:pt x="33496" y="9636"/>
                  </a:lnTo>
                  <a:lnTo>
                    <a:pt x="33496" y="9393"/>
                  </a:lnTo>
                  <a:cubicBezTo>
                    <a:pt x="33101" y="9119"/>
                    <a:pt x="33040" y="8694"/>
                    <a:pt x="32767" y="8359"/>
                  </a:cubicBezTo>
                  <a:lnTo>
                    <a:pt x="32554" y="8329"/>
                  </a:lnTo>
                  <a:lnTo>
                    <a:pt x="32554" y="8086"/>
                  </a:lnTo>
                  <a:cubicBezTo>
                    <a:pt x="32311" y="7934"/>
                    <a:pt x="32250" y="7660"/>
                    <a:pt x="32037" y="7508"/>
                  </a:cubicBezTo>
                  <a:cubicBezTo>
                    <a:pt x="32037" y="7295"/>
                    <a:pt x="31794" y="7295"/>
                    <a:pt x="31642" y="7204"/>
                  </a:cubicBezTo>
                  <a:cubicBezTo>
                    <a:pt x="31642" y="7174"/>
                    <a:pt x="31642" y="7143"/>
                    <a:pt x="31642" y="7052"/>
                  </a:cubicBezTo>
                  <a:lnTo>
                    <a:pt x="31247" y="6779"/>
                  </a:lnTo>
                  <a:lnTo>
                    <a:pt x="31247" y="6536"/>
                  </a:lnTo>
                  <a:cubicBezTo>
                    <a:pt x="31034" y="6292"/>
                    <a:pt x="30700" y="6171"/>
                    <a:pt x="30548" y="5836"/>
                  </a:cubicBezTo>
                  <a:cubicBezTo>
                    <a:pt x="30396" y="5776"/>
                    <a:pt x="30305" y="5563"/>
                    <a:pt x="30062" y="5502"/>
                  </a:cubicBezTo>
                  <a:cubicBezTo>
                    <a:pt x="30023" y="5560"/>
                    <a:pt x="30009" y="5581"/>
                    <a:pt x="29957" y="5581"/>
                  </a:cubicBezTo>
                  <a:cubicBezTo>
                    <a:pt x="29928" y="5581"/>
                    <a:pt x="29885" y="5574"/>
                    <a:pt x="29818" y="5563"/>
                  </a:cubicBezTo>
                  <a:cubicBezTo>
                    <a:pt x="29834" y="5502"/>
                    <a:pt x="29872" y="5487"/>
                    <a:pt x="29917" y="5487"/>
                  </a:cubicBezTo>
                  <a:cubicBezTo>
                    <a:pt x="29963" y="5487"/>
                    <a:pt x="30016" y="5502"/>
                    <a:pt x="30062" y="5502"/>
                  </a:cubicBezTo>
                  <a:cubicBezTo>
                    <a:pt x="29910" y="5289"/>
                    <a:pt x="29697" y="5107"/>
                    <a:pt x="29454" y="4955"/>
                  </a:cubicBezTo>
                  <a:cubicBezTo>
                    <a:pt x="29362" y="4864"/>
                    <a:pt x="29271" y="4742"/>
                    <a:pt x="29211" y="4621"/>
                  </a:cubicBezTo>
                  <a:lnTo>
                    <a:pt x="29028" y="4621"/>
                  </a:lnTo>
                  <a:cubicBezTo>
                    <a:pt x="28998" y="4651"/>
                    <a:pt x="28967" y="4681"/>
                    <a:pt x="28937" y="4712"/>
                  </a:cubicBezTo>
                  <a:cubicBezTo>
                    <a:pt x="28846" y="4621"/>
                    <a:pt x="28937" y="4621"/>
                    <a:pt x="29028" y="4621"/>
                  </a:cubicBezTo>
                  <a:cubicBezTo>
                    <a:pt x="28998" y="4499"/>
                    <a:pt x="28876" y="4499"/>
                    <a:pt x="28815" y="4408"/>
                  </a:cubicBezTo>
                  <a:lnTo>
                    <a:pt x="28542" y="4408"/>
                  </a:lnTo>
                  <a:lnTo>
                    <a:pt x="28268" y="4165"/>
                  </a:lnTo>
                  <a:cubicBezTo>
                    <a:pt x="28216" y="4165"/>
                    <a:pt x="28154" y="4185"/>
                    <a:pt x="28093" y="4185"/>
                  </a:cubicBezTo>
                  <a:cubicBezTo>
                    <a:pt x="28048" y="4185"/>
                    <a:pt x="28003" y="4173"/>
                    <a:pt x="27964" y="4134"/>
                  </a:cubicBezTo>
                  <a:lnTo>
                    <a:pt x="27934" y="3861"/>
                  </a:lnTo>
                  <a:lnTo>
                    <a:pt x="27569" y="3830"/>
                  </a:lnTo>
                  <a:lnTo>
                    <a:pt x="27508" y="3648"/>
                  </a:lnTo>
                  <a:lnTo>
                    <a:pt x="27265" y="3587"/>
                  </a:lnTo>
                  <a:lnTo>
                    <a:pt x="27265" y="3466"/>
                  </a:lnTo>
                  <a:cubicBezTo>
                    <a:pt x="27204" y="3435"/>
                    <a:pt x="27113" y="3405"/>
                    <a:pt x="27052" y="3374"/>
                  </a:cubicBezTo>
                  <a:cubicBezTo>
                    <a:pt x="26961" y="3314"/>
                    <a:pt x="26900" y="3253"/>
                    <a:pt x="26809" y="3192"/>
                  </a:cubicBezTo>
                  <a:lnTo>
                    <a:pt x="26688" y="3283"/>
                  </a:lnTo>
                  <a:cubicBezTo>
                    <a:pt x="26627" y="3253"/>
                    <a:pt x="26596" y="3222"/>
                    <a:pt x="26536" y="3192"/>
                  </a:cubicBezTo>
                  <a:cubicBezTo>
                    <a:pt x="26475" y="3101"/>
                    <a:pt x="26475" y="2949"/>
                    <a:pt x="26262" y="2949"/>
                  </a:cubicBezTo>
                  <a:cubicBezTo>
                    <a:pt x="26201" y="2888"/>
                    <a:pt x="26110" y="2827"/>
                    <a:pt x="26080" y="2736"/>
                  </a:cubicBezTo>
                  <a:cubicBezTo>
                    <a:pt x="26049" y="2675"/>
                    <a:pt x="25958" y="2584"/>
                    <a:pt x="25897" y="2523"/>
                  </a:cubicBezTo>
                  <a:lnTo>
                    <a:pt x="25745" y="2645"/>
                  </a:lnTo>
                  <a:lnTo>
                    <a:pt x="25502" y="2645"/>
                  </a:lnTo>
                  <a:lnTo>
                    <a:pt x="25350" y="2554"/>
                  </a:lnTo>
                  <a:lnTo>
                    <a:pt x="25168" y="2706"/>
                  </a:lnTo>
                  <a:lnTo>
                    <a:pt x="25168" y="2919"/>
                  </a:lnTo>
                  <a:lnTo>
                    <a:pt x="25289" y="3040"/>
                  </a:lnTo>
                  <a:lnTo>
                    <a:pt x="25259" y="3192"/>
                  </a:lnTo>
                  <a:lnTo>
                    <a:pt x="25077" y="3070"/>
                  </a:lnTo>
                  <a:lnTo>
                    <a:pt x="24712" y="3070"/>
                  </a:lnTo>
                  <a:lnTo>
                    <a:pt x="24499" y="2919"/>
                  </a:lnTo>
                  <a:lnTo>
                    <a:pt x="24682" y="2767"/>
                  </a:lnTo>
                  <a:lnTo>
                    <a:pt x="25046" y="2767"/>
                  </a:lnTo>
                  <a:cubicBezTo>
                    <a:pt x="24925" y="2615"/>
                    <a:pt x="25107" y="2554"/>
                    <a:pt x="25168" y="2493"/>
                  </a:cubicBezTo>
                  <a:cubicBezTo>
                    <a:pt x="25137" y="2402"/>
                    <a:pt x="25229" y="2280"/>
                    <a:pt x="25107" y="2219"/>
                  </a:cubicBezTo>
                  <a:lnTo>
                    <a:pt x="24986" y="2432"/>
                  </a:lnTo>
                  <a:lnTo>
                    <a:pt x="24651" y="2159"/>
                  </a:lnTo>
                  <a:cubicBezTo>
                    <a:pt x="24682" y="2098"/>
                    <a:pt x="24803" y="2098"/>
                    <a:pt x="24773" y="1976"/>
                  </a:cubicBezTo>
                  <a:cubicBezTo>
                    <a:pt x="24742" y="1885"/>
                    <a:pt x="24651" y="1855"/>
                    <a:pt x="24590" y="1794"/>
                  </a:cubicBezTo>
                  <a:lnTo>
                    <a:pt x="24286" y="1794"/>
                  </a:lnTo>
                  <a:lnTo>
                    <a:pt x="24195" y="1581"/>
                  </a:lnTo>
                  <a:lnTo>
                    <a:pt x="23982" y="1581"/>
                  </a:lnTo>
                  <a:cubicBezTo>
                    <a:pt x="23952" y="1611"/>
                    <a:pt x="23952" y="1672"/>
                    <a:pt x="23922" y="1672"/>
                  </a:cubicBezTo>
                  <a:cubicBezTo>
                    <a:pt x="23830" y="1703"/>
                    <a:pt x="23709" y="1733"/>
                    <a:pt x="23618" y="1763"/>
                  </a:cubicBezTo>
                  <a:cubicBezTo>
                    <a:pt x="23557" y="1551"/>
                    <a:pt x="23375" y="1399"/>
                    <a:pt x="23192" y="1338"/>
                  </a:cubicBezTo>
                  <a:cubicBezTo>
                    <a:pt x="23192" y="1429"/>
                    <a:pt x="23131" y="1460"/>
                    <a:pt x="23071" y="1460"/>
                  </a:cubicBezTo>
                  <a:lnTo>
                    <a:pt x="22919" y="1520"/>
                  </a:lnTo>
                  <a:lnTo>
                    <a:pt x="22919" y="1733"/>
                  </a:lnTo>
                  <a:lnTo>
                    <a:pt x="23192" y="1855"/>
                  </a:lnTo>
                  <a:cubicBezTo>
                    <a:pt x="23140" y="1894"/>
                    <a:pt x="23094" y="1905"/>
                    <a:pt x="23048" y="1905"/>
                  </a:cubicBezTo>
                  <a:cubicBezTo>
                    <a:pt x="22987" y="1905"/>
                    <a:pt x="22927" y="1885"/>
                    <a:pt x="22858" y="1885"/>
                  </a:cubicBezTo>
                  <a:lnTo>
                    <a:pt x="22554" y="1885"/>
                  </a:lnTo>
                  <a:cubicBezTo>
                    <a:pt x="22432" y="1703"/>
                    <a:pt x="22189" y="1703"/>
                    <a:pt x="22037" y="1581"/>
                  </a:cubicBezTo>
                  <a:lnTo>
                    <a:pt x="21490" y="1581"/>
                  </a:lnTo>
                  <a:cubicBezTo>
                    <a:pt x="21460" y="1611"/>
                    <a:pt x="21429" y="1642"/>
                    <a:pt x="21368" y="1672"/>
                  </a:cubicBezTo>
                  <a:cubicBezTo>
                    <a:pt x="21277" y="1581"/>
                    <a:pt x="21399" y="1581"/>
                    <a:pt x="21490" y="1581"/>
                  </a:cubicBezTo>
                  <a:cubicBezTo>
                    <a:pt x="21460" y="1520"/>
                    <a:pt x="21429" y="1460"/>
                    <a:pt x="21338" y="1460"/>
                  </a:cubicBezTo>
                  <a:cubicBezTo>
                    <a:pt x="21297" y="1460"/>
                    <a:pt x="21257" y="1463"/>
                    <a:pt x="21218" y="1463"/>
                  </a:cubicBezTo>
                  <a:cubicBezTo>
                    <a:pt x="21139" y="1463"/>
                    <a:pt x="21064" y="1449"/>
                    <a:pt x="21004" y="1368"/>
                  </a:cubicBezTo>
                  <a:cubicBezTo>
                    <a:pt x="20930" y="1393"/>
                    <a:pt x="20877" y="1476"/>
                    <a:pt x="20795" y="1476"/>
                  </a:cubicBezTo>
                  <a:cubicBezTo>
                    <a:pt x="20775" y="1476"/>
                    <a:pt x="20754" y="1471"/>
                    <a:pt x="20730" y="1460"/>
                  </a:cubicBezTo>
                  <a:lnTo>
                    <a:pt x="20578" y="1368"/>
                  </a:lnTo>
                  <a:lnTo>
                    <a:pt x="20335" y="1368"/>
                  </a:lnTo>
                  <a:lnTo>
                    <a:pt x="20183" y="1247"/>
                  </a:lnTo>
                  <a:lnTo>
                    <a:pt x="19940" y="1247"/>
                  </a:lnTo>
                  <a:lnTo>
                    <a:pt x="19757" y="1125"/>
                  </a:lnTo>
                  <a:lnTo>
                    <a:pt x="19393" y="1125"/>
                  </a:lnTo>
                  <a:lnTo>
                    <a:pt x="19150" y="912"/>
                  </a:lnTo>
                  <a:lnTo>
                    <a:pt x="18846" y="912"/>
                  </a:lnTo>
                  <a:lnTo>
                    <a:pt x="18906" y="608"/>
                  </a:lnTo>
                  <a:lnTo>
                    <a:pt x="18572" y="578"/>
                  </a:lnTo>
                  <a:lnTo>
                    <a:pt x="18511" y="396"/>
                  </a:lnTo>
                  <a:cubicBezTo>
                    <a:pt x="18390" y="380"/>
                    <a:pt x="18268" y="380"/>
                    <a:pt x="18150" y="380"/>
                  </a:cubicBezTo>
                  <a:cubicBezTo>
                    <a:pt x="18032" y="380"/>
                    <a:pt x="17919" y="380"/>
                    <a:pt x="17812" y="365"/>
                  </a:cubicBezTo>
                  <a:cubicBezTo>
                    <a:pt x="17744" y="280"/>
                    <a:pt x="17656" y="242"/>
                    <a:pt x="17565" y="242"/>
                  </a:cubicBezTo>
                  <a:cubicBezTo>
                    <a:pt x="17495" y="242"/>
                    <a:pt x="17423" y="265"/>
                    <a:pt x="17356" y="304"/>
                  </a:cubicBezTo>
                  <a:lnTo>
                    <a:pt x="17630" y="730"/>
                  </a:lnTo>
                  <a:lnTo>
                    <a:pt x="17387" y="912"/>
                  </a:lnTo>
                  <a:lnTo>
                    <a:pt x="17326" y="608"/>
                  </a:lnTo>
                  <a:lnTo>
                    <a:pt x="16961" y="548"/>
                  </a:lnTo>
                  <a:cubicBezTo>
                    <a:pt x="16931" y="456"/>
                    <a:pt x="16991" y="365"/>
                    <a:pt x="16900" y="274"/>
                  </a:cubicBezTo>
                  <a:lnTo>
                    <a:pt x="16687" y="365"/>
                  </a:lnTo>
                  <a:lnTo>
                    <a:pt x="16201" y="153"/>
                  </a:lnTo>
                  <a:cubicBezTo>
                    <a:pt x="16156" y="153"/>
                    <a:pt x="16110" y="145"/>
                    <a:pt x="16064" y="145"/>
                  </a:cubicBezTo>
                  <a:cubicBezTo>
                    <a:pt x="16019" y="145"/>
                    <a:pt x="15973" y="153"/>
                    <a:pt x="15928" y="183"/>
                  </a:cubicBezTo>
                  <a:lnTo>
                    <a:pt x="15806" y="426"/>
                  </a:lnTo>
                  <a:lnTo>
                    <a:pt x="15593" y="153"/>
                  </a:lnTo>
                  <a:lnTo>
                    <a:pt x="15289" y="153"/>
                  </a:lnTo>
                  <a:lnTo>
                    <a:pt x="15198" y="335"/>
                  </a:lnTo>
                  <a:lnTo>
                    <a:pt x="15046" y="335"/>
                  </a:lnTo>
                  <a:cubicBezTo>
                    <a:pt x="14955" y="244"/>
                    <a:pt x="14864" y="244"/>
                    <a:pt x="14681" y="183"/>
                  </a:cubicBezTo>
                  <a:cubicBezTo>
                    <a:pt x="14539" y="111"/>
                    <a:pt x="14414" y="3"/>
                    <a:pt x="14250" y="3"/>
                  </a:cubicBezTo>
                  <a:cubicBezTo>
                    <a:pt x="14205" y="3"/>
                    <a:pt x="14157" y="11"/>
                    <a:pt x="14104" y="31"/>
                  </a:cubicBezTo>
                  <a:cubicBezTo>
                    <a:pt x="13982" y="61"/>
                    <a:pt x="13952" y="183"/>
                    <a:pt x="13830" y="213"/>
                  </a:cubicBezTo>
                  <a:lnTo>
                    <a:pt x="13739" y="31"/>
                  </a:lnTo>
                  <a:cubicBezTo>
                    <a:pt x="13704" y="17"/>
                    <a:pt x="13673" y="11"/>
                    <a:pt x="13647" y="11"/>
                  </a:cubicBezTo>
                  <a:cubicBezTo>
                    <a:pt x="13559" y="11"/>
                    <a:pt x="13512" y="75"/>
                    <a:pt x="13466" y="122"/>
                  </a:cubicBezTo>
                  <a:cubicBezTo>
                    <a:pt x="13421" y="131"/>
                    <a:pt x="13377" y="135"/>
                    <a:pt x="13332" y="135"/>
                  </a:cubicBezTo>
                  <a:cubicBezTo>
                    <a:pt x="13225" y="135"/>
                    <a:pt x="13117" y="113"/>
                    <a:pt x="13010" y="92"/>
                  </a:cubicBezTo>
                  <a:lnTo>
                    <a:pt x="12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34"/>
            <p:cNvSpPr/>
            <p:nvPr/>
          </p:nvSpPr>
          <p:spPr>
            <a:xfrm>
              <a:off x="5500519" y="4489690"/>
              <a:ext cx="36161" cy="9604"/>
            </a:xfrm>
            <a:custGeom>
              <a:avLst/>
              <a:gdLst/>
              <a:ahLst/>
              <a:cxnLst/>
              <a:rect l="l" t="t" r="r" b="b"/>
              <a:pathLst>
                <a:path w="2523" h="670" extrusionOk="0">
                  <a:moveTo>
                    <a:pt x="1915" y="1"/>
                  </a:moveTo>
                  <a:lnTo>
                    <a:pt x="1763" y="122"/>
                  </a:lnTo>
                  <a:lnTo>
                    <a:pt x="1246" y="122"/>
                  </a:lnTo>
                  <a:lnTo>
                    <a:pt x="1094" y="214"/>
                  </a:lnTo>
                  <a:lnTo>
                    <a:pt x="760" y="214"/>
                  </a:lnTo>
                  <a:cubicBezTo>
                    <a:pt x="486" y="305"/>
                    <a:pt x="243" y="396"/>
                    <a:pt x="0" y="487"/>
                  </a:cubicBezTo>
                  <a:lnTo>
                    <a:pt x="183" y="670"/>
                  </a:lnTo>
                  <a:lnTo>
                    <a:pt x="456" y="426"/>
                  </a:lnTo>
                  <a:lnTo>
                    <a:pt x="699" y="426"/>
                  </a:lnTo>
                  <a:lnTo>
                    <a:pt x="912" y="305"/>
                  </a:lnTo>
                  <a:lnTo>
                    <a:pt x="1155" y="426"/>
                  </a:lnTo>
                  <a:cubicBezTo>
                    <a:pt x="1201" y="449"/>
                    <a:pt x="1241" y="459"/>
                    <a:pt x="1277" y="459"/>
                  </a:cubicBezTo>
                  <a:cubicBezTo>
                    <a:pt x="1387" y="459"/>
                    <a:pt x="1467" y="373"/>
                    <a:pt x="1581" y="305"/>
                  </a:cubicBezTo>
                  <a:lnTo>
                    <a:pt x="2462" y="305"/>
                  </a:lnTo>
                  <a:cubicBezTo>
                    <a:pt x="2493" y="305"/>
                    <a:pt x="2523" y="274"/>
                    <a:pt x="2523" y="274"/>
                  </a:cubicBezTo>
                  <a:lnTo>
                    <a:pt x="2523" y="153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34"/>
            <p:cNvSpPr/>
            <p:nvPr/>
          </p:nvSpPr>
          <p:spPr>
            <a:xfrm>
              <a:off x="5549737" y="4487755"/>
              <a:ext cx="23104" cy="6752"/>
            </a:xfrm>
            <a:custGeom>
              <a:avLst/>
              <a:gdLst/>
              <a:ahLst/>
              <a:cxnLst/>
              <a:rect l="l" t="t" r="r" b="b"/>
              <a:pathLst>
                <a:path w="1612" h="471" extrusionOk="0">
                  <a:moveTo>
                    <a:pt x="1305" y="0"/>
                  </a:moveTo>
                  <a:cubicBezTo>
                    <a:pt x="1155" y="0"/>
                    <a:pt x="1071" y="115"/>
                    <a:pt x="943" y="166"/>
                  </a:cubicBezTo>
                  <a:lnTo>
                    <a:pt x="457" y="166"/>
                  </a:lnTo>
                  <a:lnTo>
                    <a:pt x="335" y="257"/>
                  </a:lnTo>
                  <a:lnTo>
                    <a:pt x="183" y="136"/>
                  </a:lnTo>
                  <a:lnTo>
                    <a:pt x="1" y="288"/>
                  </a:lnTo>
                  <a:cubicBezTo>
                    <a:pt x="31" y="349"/>
                    <a:pt x="62" y="349"/>
                    <a:pt x="62" y="349"/>
                  </a:cubicBezTo>
                  <a:lnTo>
                    <a:pt x="852" y="349"/>
                  </a:lnTo>
                  <a:lnTo>
                    <a:pt x="1004" y="470"/>
                  </a:lnTo>
                  <a:lnTo>
                    <a:pt x="1399" y="470"/>
                  </a:lnTo>
                  <a:cubicBezTo>
                    <a:pt x="1460" y="379"/>
                    <a:pt x="1612" y="349"/>
                    <a:pt x="1581" y="197"/>
                  </a:cubicBezTo>
                  <a:lnTo>
                    <a:pt x="1399" y="14"/>
                  </a:lnTo>
                  <a:cubicBezTo>
                    <a:pt x="1365" y="4"/>
                    <a:pt x="1334" y="0"/>
                    <a:pt x="1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34"/>
            <p:cNvSpPr/>
            <p:nvPr/>
          </p:nvSpPr>
          <p:spPr>
            <a:xfrm>
              <a:off x="5337587" y="4645684"/>
              <a:ext cx="8728" cy="18750"/>
            </a:xfrm>
            <a:custGeom>
              <a:avLst/>
              <a:gdLst/>
              <a:ahLst/>
              <a:cxnLst/>
              <a:rect l="l" t="t" r="r" b="b"/>
              <a:pathLst>
                <a:path w="609" h="1308" extrusionOk="0">
                  <a:moveTo>
                    <a:pt x="547" y="0"/>
                  </a:moveTo>
                  <a:cubicBezTo>
                    <a:pt x="487" y="244"/>
                    <a:pt x="365" y="456"/>
                    <a:pt x="213" y="639"/>
                  </a:cubicBezTo>
                  <a:lnTo>
                    <a:pt x="213" y="943"/>
                  </a:lnTo>
                  <a:lnTo>
                    <a:pt x="91" y="1034"/>
                  </a:lnTo>
                  <a:cubicBezTo>
                    <a:pt x="122" y="1125"/>
                    <a:pt x="0" y="1247"/>
                    <a:pt x="152" y="1307"/>
                  </a:cubicBezTo>
                  <a:lnTo>
                    <a:pt x="365" y="1003"/>
                  </a:lnTo>
                  <a:lnTo>
                    <a:pt x="365" y="821"/>
                  </a:lnTo>
                  <a:lnTo>
                    <a:pt x="608" y="63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34"/>
            <p:cNvSpPr/>
            <p:nvPr/>
          </p:nvSpPr>
          <p:spPr>
            <a:xfrm>
              <a:off x="5535805" y="4487956"/>
              <a:ext cx="12211" cy="6551"/>
            </a:xfrm>
            <a:custGeom>
              <a:avLst/>
              <a:gdLst/>
              <a:ahLst/>
              <a:cxnLst/>
              <a:rect l="l" t="t" r="r" b="b"/>
              <a:pathLst>
                <a:path w="852" h="457" extrusionOk="0">
                  <a:moveTo>
                    <a:pt x="426" y="0"/>
                  </a:moveTo>
                  <a:lnTo>
                    <a:pt x="61" y="183"/>
                  </a:lnTo>
                  <a:cubicBezTo>
                    <a:pt x="0" y="274"/>
                    <a:pt x="122" y="213"/>
                    <a:pt x="152" y="274"/>
                  </a:cubicBezTo>
                  <a:cubicBezTo>
                    <a:pt x="183" y="335"/>
                    <a:pt x="213" y="395"/>
                    <a:pt x="213" y="456"/>
                  </a:cubicBezTo>
                  <a:lnTo>
                    <a:pt x="639" y="456"/>
                  </a:lnTo>
                  <a:cubicBezTo>
                    <a:pt x="699" y="365"/>
                    <a:pt x="851" y="335"/>
                    <a:pt x="821" y="183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34"/>
            <p:cNvSpPr/>
            <p:nvPr/>
          </p:nvSpPr>
          <p:spPr>
            <a:xfrm>
              <a:off x="5595486" y="4492901"/>
              <a:ext cx="7424" cy="7698"/>
            </a:xfrm>
            <a:custGeom>
              <a:avLst/>
              <a:gdLst/>
              <a:ahLst/>
              <a:cxnLst/>
              <a:rect l="l" t="t" r="r" b="b"/>
              <a:pathLst>
                <a:path w="518" h="537" extrusionOk="0">
                  <a:moveTo>
                    <a:pt x="145" y="0"/>
                  </a:moveTo>
                  <a:cubicBezTo>
                    <a:pt x="99" y="0"/>
                    <a:pt x="53" y="11"/>
                    <a:pt x="0" y="50"/>
                  </a:cubicBezTo>
                  <a:lnTo>
                    <a:pt x="122" y="172"/>
                  </a:lnTo>
                  <a:cubicBezTo>
                    <a:pt x="183" y="294"/>
                    <a:pt x="61" y="446"/>
                    <a:pt x="183" y="537"/>
                  </a:cubicBezTo>
                  <a:lnTo>
                    <a:pt x="304" y="446"/>
                  </a:lnTo>
                  <a:lnTo>
                    <a:pt x="517" y="172"/>
                  </a:lnTo>
                  <a:lnTo>
                    <a:pt x="335" y="20"/>
                  </a:lnTo>
                  <a:cubicBezTo>
                    <a:pt x="265" y="20"/>
                    <a:pt x="206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34"/>
            <p:cNvSpPr/>
            <p:nvPr/>
          </p:nvSpPr>
          <p:spPr>
            <a:xfrm>
              <a:off x="5832918" y="4685334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0" y="0"/>
                  </a:moveTo>
                  <a:lnTo>
                    <a:pt x="0" y="274"/>
                  </a:lnTo>
                  <a:cubicBezTo>
                    <a:pt x="30" y="304"/>
                    <a:pt x="61" y="335"/>
                    <a:pt x="91" y="365"/>
                  </a:cubicBezTo>
                  <a:cubicBezTo>
                    <a:pt x="91" y="426"/>
                    <a:pt x="122" y="456"/>
                    <a:pt x="152" y="548"/>
                  </a:cubicBezTo>
                  <a:cubicBezTo>
                    <a:pt x="274" y="548"/>
                    <a:pt x="334" y="548"/>
                    <a:pt x="395" y="456"/>
                  </a:cubicBezTo>
                  <a:cubicBezTo>
                    <a:pt x="365" y="426"/>
                    <a:pt x="395" y="396"/>
                    <a:pt x="334" y="335"/>
                  </a:cubicBezTo>
                  <a:cubicBezTo>
                    <a:pt x="243" y="274"/>
                    <a:pt x="243" y="213"/>
                    <a:pt x="243" y="152"/>
                  </a:cubicBezTo>
                  <a:cubicBezTo>
                    <a:pt x="243" y="92"/>
                    <a:pt x="21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34"/>
            <p:cNvSpPr/>
            <p:nvPr/>
          </p:nvSpPr>
          <p:spPr>
            <a:xfrm>
              <a:off x="5625986" y="4508870"/>
              <a:ext cx="9158" cy="610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52" y="0"/>
                  </a:moveTo>
                  <a:lnTo>
                    <a:pt x="0" y="304"/>
                  </a:lnTo>
                  <a:cubicBezTo>
                    <a:pt x="91" y="335"/>
                    <a:pt x="213" y="335"/>
                    <a:pt x="304" y="335"/>
                  </a:cubicBezTo>
                  <a:lnTo>
                    <a:pt x="456" y="426"/>
                  </a:lnTo>
                  <a:lnTo>
                    <a:pt x="638" y="274"/>
                  </a:lnTo>
                  <a:cubicBezTo>
                    <a:pt x="517" y="122"/>
                    <a:pt x="334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34"/>
            <p:cNvSpPr/>
            <p:nvPr/>
          </p:nvSpPr>
          <p:spPr>
            <a:xfrm>
              <a:off x="5584163" y="4491009"/>
              <a:ext cx="7854" cy="5017"/>
            </a:xfrm>
            <a:custGeom>
              <a:avLst/>
              <a:gdLst/>
              <a:ahLst/>
              <a:cxnLst/>
              <a:rect l="l" t="t" r="r" b="b"/>
              <a:pathLst>
                <a:path w="548" h="350" extrusionOk="0">
                  <a:moveTo>
                    <a:pt x="183" y="0"/>
                  </a:moveTo>
                  <a:lnTo>
                    <a:pt x="0" y="304"/>
                  </a:lnTo>
                  <a:cubicBezTo>
                    <a:pt x="91" y="334"/>
                    <a:pt x="183" y="350"/>
                    <a:pt x="274" y="350"/>
                  </a:cubicBezTo>
                  <a:cubicBezTo>
                    <a:pt x="365" y="350"/>
                    <a:pt x="456" y="334"/>
                    <a:pt x="547" y="304"/>
                  </a:cubicBezTo>
                  <a:cubicBezTo>
                    <a:pt x="395" y="213"/>
                    <a:pt x="304" y="122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34"/>
            <p:cNvSpPr/>
            <p:nvPr/>
          </p:nvSpPr>
          <p:spPr>
            <a:xfrm>
              <a:off x="5615967" y="4497531"/>
              <a:ext cx="6536" cy="4817"/>
            </a:xfrm>
            <a:custGeom>
              <a:avLst/>
              <a:gdLst/>
              <a:ahLst/>
              <a:cxnLst/>
              <a:rect l="l" t="t" r="r" b="b"/>
              <a:pathLst>
                <a:path w="456" h="336" extrusionOk="0">
                  <a:moveTo>
                    <a:pt x="274" y="1"/>
                  </a:moveTo>
                  <a:lnTo>
                    <a:pt x="0" y="183"/>
                  </a:lnTo>
                  <a:lnTo>
                    <a:pt x="61" y="335"/>
                  </a:lnTo>
                  <a:lnTo>
                    <a:pt x="152" y="335"/>
                  </a:lnTo>
                  <a:lnTo>
                    <a:pt x="456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34"/>
            <p:cNvSpPr/>
            <p:nvPr/>
          </p:nvSpPr>
          <p:spPr>
            <a:xfrm>
              <a:off x="5615967" y="4509300"/>
              <a:ext cx="4357" cy="3498"/>
            </a:xfrm>
            <a:custGeom>
              <a:avLst/>
              <a:gdLst/>
              <a:ahLst/>
              <a:cxnLst/>
              <a:rect l="l" t="t" r="r" b="b"/>
              <a:pathLst>
                <a:path w="304" h="244" extrusionOk="0">
                  <a:moveTo>
                    <a:pt x="274" y="1"/>
                  </a:moveTo>
                  <a:lnTo>
                    <a:pt x="0" y="122"/>
                  </a:lnTo>
                  <a:cubicBezTo>
                    <a:pt x="0" y="153"/>
                    <a:pt x="30" y="213"/>
                    <a:pt x="61" y="244"/>
                  </a:cubicBezTo>
                  <a:lnTo>
                    <a:pt x="304" y="122"/>
                  </a:lnTo>
                  <a:cubicBezTo>
                    <a:pt x="304" y="92"/>
                    <a:pt x="274" y="6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34"/>
            <p:cNvSpPr/>
            <p:nvPr/>
          </p:nvSpPr>
          <p:spPr>
            <a:xfrm>
              <a:off x="5834652" y="4694752"/>
              <a:ext cx="3941" cy="3225"/>
            </a:xfrm>
            <a:custGeom>
              <a:avLst/>
              <a:gdLst/>
              <a:ahLst/>
              <a:cxnLst/>
              <a:rect l="l" t="t" r="r" b="b"/>
              <a:pathLst>
                <a:path w="275" h="225" extrusionOk="0">
                  <a:moveTo>
                    <a:pt x="141" y="0"/>
                  </a:moveTo>
                  <a:cubicBezTo>
                    <a:pt x="86" y="0"/>
                    <a:pt x="34" y="23"/>
                    <a:pt x="1" y="73"/>
                  </a:cubicBezTo>
                  <a:lnTo>
                    <a:pt x="31" y="225"/>
                  </a:lnTo>
                  <a:lnTo>
                    <a:pt x="274" y="195"/>
                  </a:lnTo>
                  <a:lnTo>
                    <a:pt x="274" y="43"/>
                  </a:lnTo>
                  <a:cubicBezTo>
                    <a:pt x="233" y="15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34"/>
            <p:cNvSpPr/>
            <p:nvPr/>
          </p:nvSpPr>
          <p:spPr>
            <a:xfrm>
              <a:off x="5605074" y="4505817"/>
              <a:ext cx="4371" cy="437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213" y="0"/>
                  </a:moveTo>
                  <a:cubicBezTo>
                    <a:pt x="91" y="0"/>
                    <a:pt x="122" y="92"/>
                    <a:pt x="122" y="152"/>
                  </a:cubicBezTo>
                  <a:cubicBezTo>
                    <a:pt x="0" y="244"/>
                    <a:pt x="0" y="244"/>
                    <a:pt x="61" y="304"/>
                  </a:cubicBezTo>
                  <a:lnTo>
                    <a:pt x="304" y="304"/>
                  </a:lnTo>
                  <a:cubicBezTo>
                    <a:pt x="213" y="183"/>
                    <a:pt x="304" y="92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34"/>
            <p:cNvSpPr/>
            <p:nvPr/>
          </p:nvSpPr>
          <p:spPr>
            <a:xfrm>
              <a:off x="5659954" y="451540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" y="0"/>
                  </a:moveTo>
                  <a:cubicBezTo>
                    <a:pt x="62" y="91"/>
                    <a:pt x="153" y="183"/>
                    <a:pt x="275" y="183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34"/>
            <p:cNvSpPr/>
            <p:nvPr/>
          </p:nvSpPr>
          <p:spPr>
            <a:xfrm>
              <a:off x="5827243" y="4657008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153"/>
                    <a:pt x="92" y="183"/>
                    <a:pt x="123" y="213"/>
                  </a:cubicBezTo>
                  <a:cubicBezTo>
                    <a:pt x="123" y="153"/>
                    <a:pt x="153" y="92"/>
                    <a:pt x="123" y="62"/>
                  </a:cubicBezTo>
                  <a:cubicBezTo>
                    <a:pt x="123" y="3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34"/>
            <p:cNvSpPr/>
            <p:nvPr/>
          </p:nvSpPr>
          <p:spPr>
            <a:xfrm>
              <a:off x="5827243" y="4663043"/>
              <a:ext cx="3511" cy="1520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163" y="1"/>
                  </a:moveTo>
                  <a:cubicBezTo>
                    <a:pt x="128" y="1"/>
                    <a:pt x="86" y="12"/>
                    <a:pt x="47" y="12"/>
                  </a:cubicBezTo>
                  <a:cubicBezTo>
                    <a:pt x="31" y="12"/>
                    <a:pt x="16" y="10"/>
                    <a:pt x="1" y="5"/>
                  </a:cubicBezTo>
                  <a:lnTo>
                    <a:pt x="1" y="5"/>
                  </a:lnTo>
                  <a:cubicBezTo>
                    <a:pt x="37" y="76"/>
                    <a:pt x="51" y="106"/>
                    <a:pt x="94" y="106"/>
                  </a:cubicBezTo>
                  <a:cubicBezTo>
                    <a:pt x="124" y="106"/>
                    <a:pt x="169" y="91"/>
                    <a:pt x="244" y="66"/>
                  </a:cubicBezTo>
                  <a:cubicBezTo>
                    <a:pt x="231" y="13"/>
                    <a:pt x="20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34"/>
            <p:cNvSpPr/>
            <p:nvPr/>
          </p:nvSpPr>
          <p:spPr>
            <a:xfrm>
              <a:off x="5337143" y="4669652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1" y="0"/>
                  </a:moveTo>
                  <a:cubicBezTo>
                    <a:pt x="1" y="61"/>
                    <a:pt x="1" y="91"/>
                    <a:pt x="1" y="152"/>
                  </a:cubicBezTo>
                  <a:cubicBezTo>
                    <a:pt x="1" y="152"/>
                    <a:pt x="1" y="183"/>
                    <a:pt x="31" y="183"/>
                  </a:cubicBezTo>
                  <a:cubicBezTo>
                    <a:pt x="62" y="183"/>
                    <a:pt x="122" y="152"/>
                    <a:pt x="122" y="152"/>
                  </a:cubicBezTo>
                  <a:cubicBezTo>
                    <a:pt x="122" y="91"/>
                    <a:pt x="92" y="6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34"/>
            <p:cNvSpPr/>
            <p:nvPr/>
          </p:nvSpPr>
          <p:spPr>
            <a:xfrm>
              <a:off x="5333230" y="4685334"/>
              <a:ext cx="2623" cy="3068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152"/>
                    <a:pt x="0" y="152"/>
                    <a:pt x="122" y="213"/>
                  </a:cubicBezTo>
                  <a:cubicBezTo>
                    <a:pt x="91" y="152"/>
                    <a:pt x="183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34"/>
            <p:cNvSpPr/>
            <p:nvPr/>
          </p:nvSpPr>
          <p:spPr>
            <a:xfrm>
              <a:off x="5839009" y="4701017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53" y="1"/>
                  </a:moveTo>
                  <a:cubicBezTo>
                    <a:pt x="92" y="1"/>
                    <a:pt x="31" y="1"/>
                    <a:pt x="1" y="31"/>
                  </a:cubicBezTo>
                  <a:lnTo>
                    <a:pt x="1" y="92"/>
                  </a:lnTo>
                  <a:lnTo>
                    <a:pt x="183" y="92"/>
                  </a:lnTo>
                  <a:cubicBezTo>
                    <a:pt x="183" y="92"/>
                    <a:pt x="213" y="92"/>
                    <a:pt x="213" y="61"/>
                  </a:cubicBezTo>
                  <a:cubicBezTo>
                    <a:pt x="21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34"/>
            <p:cNvSpPr/>
            <p:nvPr/>
          </p:nvSpPr>
          <p:spPr>
            <a:xfrm>
              <a:off x="5494413" y="4497761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0"/>
                  </a:moveTo>
                  <a:cubicBezTo>
                    <a:pt x="99" y="0"/>
                    <a:pt x="46" y="15"/>
                    <a:pt x="1" y="46"/>
                  </a:cubicBezTo>
                  <a:cubicBezTo>
                    <a:pt x="46" y="91"/>
                    <a:pt x="99" y="114"/>
                    <a:pt x="149" y="114"/>
                  </a:cubicBezTo>
                  <a:cubicBezTo>
                    <a:pt x="198" y="114"/>
                    <a:pt x="244" y="91"/>
                    <a:pt x="274" y="46"/>
                  </a:cubicBezTo>
                  <a:cubicBezTo>
                    <a:pt x="244" y="15"/>
                    <a:pt x="198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34"/>
            <p:cNvSpPr/>
            <p:nvPr/>
          </p:nvSpPr>
          <p:spPr>
            <a:xfrm>
              <a:off x="5623807" y="4505817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2" y="0"/>
                  </a:moveTo>
                  <a:cubicBezTo>
                    <a:pt x="91" y="0"/>
                    <a:pt x="0" y="31"/>
                    <a:pt x="0" y="61"/>
                  </a:cubicBezTo>
                  <a:lnTo>
                    <a:pt x="0" y="213"/>
                  </a:lnTo>
                  <a:cubicBezTo>
                    <a:pt x="61" y="183"/>
                    <a:pt x="152" y="152"/>
                    <a:pt x="152" y="122"/>
                  </a:cubicBezTo>
                  <a:cubicBezTo>
                    <a:pt x="152" y="92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34"/>
            <p:cNvSpPr/>
            <p:nvPr/>
          </p:nvSpPr>
          <p:spPr>
            <a:xfrm>
              <a:off x="5622058" y="4508870"/>
              <a:ext cx="2623" cy="3053"/>
            </a:xfrm>
            <a:custGeom>
              <a:avLst/>
              <a:gdLst/>
              <a:ahLst/>
              <a:cxnLst/>
              <a:rect l="l" t="t" r="r" b="b"/>
              <a:pathLst>
                <a:path w="183" h="213" extrusionOk="0">
                  <a:moveTo>
                    <a:pt x="122" y="0"/>
                  </a:moveTo>
                  <a:cubicBezTo>
                    <a:pt x="1" y="61"/>
                    <a:pt x="1" y="61"/>
                    <a:pt x="31" y="213"/>
                  </a:cubicBezTo>
                  <a:cubicBezTo>
                    <a:pt x="183" y="152"/>
                    <a:pt x="92" y="6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34"/>
            <p:cNvSpPr/>
            <p:nvPr/>
          </p:nvSpPr>
          <p:spPr>
            <a:xfrm>
              <a:off x="5644718" y="4515407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31" y="0"/>
                  </a:moveTo>
                  <a:cubicBezTo>
                    <a:pt x="0" y="31"/>
                    <a:pt x="0" y="122"/>
                    <a:pt x="0" y="152"/>
                  </a:cubicBezTo>
                  <a:cubicBezTo>
                    <a:pt x="0" y="152"/>
                    <a:pt x="0" y="183"/>
                    <a:pt x="31" y="183"/>
                  </a:cubicBezTo>
                  <a:cubicBezTo>
                    <a:pt x="91" y="152"/>
                    <a:pt x="122" y="122"/>
                    <a:pt x="122" y="122"/>
                  </a:cubicBezTo>
                  <a:cubicBezTo>
                    <a:pt x="122" y="9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34"/>
            <p:cNvSpPr/>
            <p:nvPr/>
          </p:nvSpPr>
          <p:spPr>
            <a:xfrm>
              <a:off x="5647757" y="4514963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1"/>
                  </a:moveTo>
                  <a:cubicBezTo>
                    <a:pt x="31" y="122"/>
                    <a:pt x="1" y="153"/>
                    <a:pt x="122" y="21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34"/>
            <p:cNvSpPr/>
            <p:nvPr/>
          </p:nvSpPr>
          <p:spPr>
            <a:xfrm>
              <a:off x="5656041" y="4520009"/>
              <a:ext cx="2193" cy="2810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118" y="1"/>
                  </a:moveTo>
                  <a:cubicBezTo>
                    <a:pt x="109" y="1"/>
                    <a:pt x="101" y="5"/>
                    <a:pt x="92" y="14"/>
                  </a:cubicBezTo>
                  <a:cubicBezTo>
                    <a:pt x="61" y="14"/>
                    <a:pt x="0" y="44"/>
                    <a:pt x="0" y="44"/>
                  </a:cubicBezTo>
                  <a:cubicBezTo>
                    <a:pt x="0" y="74"/>
                    <a:pt x="31" y="135"/>
                    <a:pt x="31" y="196"/>
                  </a:cubicBezTo>
                  <a:lnTo>
                    <a:pt x="152" y="196"/>
                  </a:lnTo>
                  <a:cubicBezTo>
                    <a:pt x="152" y="135"/>
                    <a:pt x="152" y="74"/>
                    <a:pt x="152" y="44"/>
                  </a:cubicBezTo>
                  <a:cubicBezTo>
                    <a:pt x="152" y="22"/>
                    <a:pt x="137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34"/>
            <p:cNvSpPr/>
            <p:nvPr/>
          </p:nvSpPr>
          <p:spPr>
            <a:xfrm>
              <a:off x="5818973" y="4798624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0"/>
                  </a:moveTo>
                  <a:cubicBezTo>
                    <a:pt x="0" y="91"/>
                    <a:pt x="0" y="15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34"/>
            <p:cNvSpPr/>
            <p:nvPr/>
          </p:nvSpPr>
          <p:spPr>
            <a:xfrm>
              <a:off x="5500075" y="4897965"/>
              <a:ext cx="3941" cy="1319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31" y="0"/>
                  </a:moveTo>
                  <a:cubicBezTo>
                    <a:pt x="1" y="61"/>
                    <a:pt x="31" y="92"/>
                    <a:pt x="122" y="92"/>
                  </a:cubicBezTo>
                  <a:cubicBezTo>
                    <a:pt x="214" y="92"/>
                    <a:pt x="274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34"/>
            <p:cNvSpPr/>
            <p:nvPr/>
          </p:nvSpPr>
          <p:spPr>
            <a:xfrm>
              <a:off x="5578058" y="4491754"/>
              <a:ext cx="2193" cy="1003"/>
            </a:xfrm>
            <a:custGeom>
              <a:avLst/>
              <a:gdLst/>
              <a:ahLst/>
              <a:cxnLst/>
              <a:rect l="l" t="t" r="r" b="b"/>
              <a:pathLst>
                <a:path w="153" h="70" extrusionOk="0">
                  <a:moveTo>
                    <a:pt x="55" y="0"/>
                  </a:moveTo>
                  <a:cubicBezTo>
                    <a:pt x="40" y="0"/>
                    <a:pt x="1" y="39"/>
                    <a:pt x="1" y="39"/>
                  </a:cubicBezTo>
                  <a:lnTo>
                    <a:pt x="92" y="70"/>
                  </a:lnTo>
                  <a:lnTo>
                    <a:pt x="153" y="39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61" y="3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34"/>
            <p:cNvSpPr/>
            <p:nvPr/>
          </p:nvSpPr>
          <p:spPr>
            <a:xfrm>
              <a:off x="5627290" y="4502764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92" y="1"/>
                  </a:moveTo>
                  <a:lnTo>
                    <a:pt x="0" y="92"/>
                  </a:lnTo>
                  <a:cubicBezTo>
                    <a:pt x="92" y="61"/>
                    <a:pt x="183" y="9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34"/>
            <p:cNvSpPr/>
            <p:nvPr/>
          </p:nvSpPr>
          <p:spPr>
            <a:xfrm>
              <a:off x="5625986" y="450406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122" y="1"/>
                  </a:moveTo>
                  <a:cubicBezTo>
                    <a:pt x="31" y="1"/>
                    <a:pt x="0" y="31"/>
                    <a:pt x="0" y="122"/>
                  </a:cubicBezTo>
                  <a:cubicBezTo>
                    <a:pt x="91" y="122"/>
                    <a:pt x="122" y="6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34"/>
            <p:cNvSpPr/>
            <p:nvPr/>
          </p:nvSpPr>
          <p:spPr>
            <a:xfrm>
              <a:off x="5637308" y="451235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92" y="0"/>
                  </a:moveTo>
                  <a:cubicBezTo>
                    <a:pt x="61" y="0"/>
                    <a:pt x="31" y="0"/>
                    <a:pt x="0" y="31"/>
                  </a:cubicBezTo>
                  <a:lnTo>
                    <a:pt x="31" y="61"/>
                  </a:lnTo>
                  <a:lnTo>
                    <a:pt x="12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34"/>
            <p:cNvSpPr/>
            <p:nvPr/>
          </p:nvSpPr>
          <p:spPr>
            <a:xfrm>
              <a:off x="5654737" y="4513228"/>
              <a:ext cx="1319" cy="1749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31" y="0"/>
                  </a:moveTo>
                  <a:lnTo>
                    <a:pt x="0" y="91"/>
                  </a:lnTo>
                  <a:lnTo>
                    <a:pt x="31" y="122"/>
                  </a:lnTo>
                  <a:cubicBezTo>
                    <a:pt x="61" y="91"/>
                    <a:pt x="61" y="61"/>
                    <a:pt x="61" y="61"/>
                  </a:cubicBezTo>
                  <a:cubicBezTo>
                    <a:pt x="9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34"/>
            <p:cNvSpPr/>
            <p:nvPr/>
          </p:nvSpPr>
          <p:spPr>
            <a:xfrm>
              <a:off x="5673469" y="4520095"/>
              <a:ext cx="1749" cy="1864"/>
            </a:xfrm>
            <a:custGeom>
              <a:avLst/>
              <a:gdLst/>
              <a:ahLst/>
              <a:cxnLst/>
              <a:rect l="l" t="t" r="r" b="b"/>
              <a:pathLst>
                <a:path w="122" h="130" extrusionOk="0">
                  <a:moveTo>
                    <a:pt x="73" y="0"/>
                  </a:moveTo>
                  <a:cubicBezTo>
                    <a:pt x="58" y="0"/>
                    <a:pt x="36" y="11"/>
                    <a:pt x="0" y="38"/>
                  </a:cubicBezTo>
                  <a:lnTo>
                    <a:pt x="122" y="129"/>
                  </a:lnTo>
                  <a:cubicBezTo>
                    <a:pt x="100" y="65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34"/>
            <p:cNvSpPr/>
            <p:nvPr/>
          </p:nvSpPr>
          <p:spPr>
            <a:xfrm>
              <a:off x="5376786" y="4598622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1"/>
                  </a:moveTo>
                  <a:lnTo>
                    <a:pt x="1" y="62"/>
                  </a:lnTo>
                  <a:cubicBezTo>
                    <a:pt x="31" y="62"/>
                    <a:pt x="62" y="92"/>
                    <a:pt x="62" y="92"/>
                  </a:cubicBezTo>
                  <a:cubicBezTo>
                    <a:pt x="92" y="62"/>
                    <a:pt x="122" y="62"/>
                    <a:pt x="153" y="6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34"/>
            <p:cNvSpPr/>
            <p:nvPr/>
          </p:nvSpPr>
          <p:spPr>
            <a:xfrm>
              <a:off x="5825508" y="4655417"/>
              <a:ext cx="1749" cy="2050"/>
            </a:xfrm>
            <a:custGeom>
              <a:avLst/>
              <a:gdLst/>
              <a:ahLst/>
              <a:cxnLst/>
              <a:rect l="l" t="t" r="r" b="b"/>
              <a:pathLst>
                <a:path w="122" h="143" extrusionOk="0">
                  <a:moveTo>
                    <a:pt x="62" y="1"/>
                  </a:moveTo>
                  <a:cubicBezTo>
                    <a:pt x="47" y="1"/>
                    <a:pt x="28" y="7"/>
                    <a:pt x="0" y="21"/>
                  </a:cubicBezTo>
                  <a:lnTo>
                    <a:pt x="122" y="142"/>
                  </a:lnTo>
                  <a:cubicBezTo>
                    <a:pt x="98" y="71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34"/>
            <p:cNvSpPr/>
            <p:nvPr/>
          </p:nvSpPr>
          <p:spPr>
            <a:xfrm>
              <a:off x="5828991" y="4659632"/>
              <a:ext cx="1763" cy="1663"/>
            </a:xfrm>
            <a:custGeom>
              <a:avLst/>
              <a:gdLst/>
              <a:ahLst/>
              <a:cxnLst/>
              <a:rect l="l" t="t" r="r" b="b"/>
              <a:pathLst>
                <a:path w="123" h="116" extrusionOk="0">
                  <a:moveTo>
                    <a:pt x="1" y="0"/>
                  </a:moveTo>
                  <a:cubicBezTo>
                    <a:pt x="22" y="66"/>
                    <a:pt x="13" y="116"/>
                    <a:pt x="51" y="116"/>
                  </a:cubicBezTo>
                  <a:cubicBezTo>
                    <a:pt x="66" y="116"/>
                    <a:pt x="88" y="108"/>
                    <a:pt x="122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34"/>
            <p:cNvSpPr/>
            <p:nvPr/>
          </p:nvSpPr>
          <p:spPr>
            <a:xfrm>
              <a:off x="5830740" y="4666598"/>
              <a:ext cx="2193" cy="889"/>
            </a:xfrm>
            <a:custGeom>
              <a:avLst/>
              <a:gdLst/>
              <a:ahLst/>
              <a:cxnLst/>
              <a:rect l="l" t="t" r="r" b="b"/>
              <a:pathLst>
                <a:path w="153" h="62" extrusionOk="0">
                  <a:moveTo>
                    <a:pt x="9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31" y="31"/>
                    <a:pt x="61" y="61"/>
                    <a:pt x="61" y="61"/>
                  </a:cubicBezTo>
                  <a:cubicBezTo>
                    <a:pt x="91" y="61"/>
                    <a:pt x="12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34"/>
            <p:cNvSpPr/>
            <p:nvPr/>
          </p:nvSpPr>
          <p:spPr>
            <a:xfrm>
              <a:off x="5828991" y="4680847"/>
              <a:ext cx="2193" cy="1018"/>
            </a:xfrm>
            <a:custGeom>
              <a:avLst/>
              <a:gdLst/>
              <a:ahLst/>
              <a:cxnLst/>
              <a:rect l="l" t="t" r="r" b="b"/>
              <a:pathLst>
                <a:path w="153" h="71" extrusionOk="0">
                  <a:moveTo>
                    <a:pt x="43" y="1"/>
                  </a:moveTo>
                  <a:cubicBezTo>
                    <a:pt x="20" y="1"/>
                    <a:pt x="1" y="40"/>
                    <a:pt x="1" y="40"/>
                  </a:cubicBezTo>
                  <a:lnTo>
                    <a:pt x="92" y="70"/>
                  </a:lnTo>
                  <a:lnTo>
                    <a:pt x="153" y="40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34"/>
            <p:cNvSpPr/>
            <p:nvPr/>
          </p:nvSpPr>
          <p:spPr>
            <a:xfrm>
              <a:off x="5831170" y="4683915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79" y="1"/>
                  </a:moveTo>
                  <a:cubicBezTo>
                    <a:pt x="61" y="1"/>
                    <a:pt x="36" y="12"/>
                    <a:pt x="1" y="39"/>
                  </a:cubicBezTo>
                  <a:lnTo>
                    <a:pt x="122" y="130"/>
                  </a:lnTo>
                  <a:cubicBezTo>
                    <a:pt x="122" y="65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34"/>
            <p:cNvSpPr/>
            <p:nvPr/>
          </p:nvSpPr>
          <p:spPr>
            <a:xfrm>
              <a:off x="5331481" y="4699612"/>
              <a:ext cx="1763" cy="2294"/>
            </a:xfrm>
            <a:custGeom>
              <a:avLst/>
              <a:gdLst/>
              <a:ahLst/>
              <a:cxnLst/>
              <a:rect l="l" t="t" r="r" b="b"/>
              <a:pathLst>
                <a:path w="123" h="160" extrusionOk="0">
                  <a:moveTo>
                    <a:pt x="72" y="1"/>
                  </a:moveTo>
                  <a:cubicBezTo>
                    <a:pt x="57" y="1"/>
                    <a:pt x="35" y="12"/>
                    <a:pt x="1" y="38"/>
                  </a:cubicBezTo>
                  <a:lnTo>
                    <a:pt x="122" y="159"/>
                  </a:lnTo>
                  <a:cubicBezTo>
                    <a:pt x="100" y="72"/>
                    <a:pt x="110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34"/>
            <p:cNvSpPr/>
            <p:nvPr/>
          </p:nvSpPr>
          <p:spPr>
            <a:xfrm>
              <a:off x="5838580" y="4720197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31" y="0"/>
                  </a:moveTo>
                  <a:cubicBezTo>
                    <a:pt x="31" y="0"/>
                    <a:pt x="0" y="30"/>
                    <a:pt x="0" y="30"/>
                  </a:cubicBezTo>
                  <a:lnTo>
                    <a:pt x="91" y="61"/>
                  </a:lnTo>
                  <a:lnTo>
                    <a:pt x="122" y="30"/>
                  </a:lnTo>
                  <a:cubicBezTo>
                    <a:pt x="91" y="3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34"/>
            <p:cNvSpPr/>
            <p:nvPr/>
          </p:nvSpPr>
          <p:spPr>
            <a:xfrm>
              <a:off x="5839884" y="4748509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22" y="1"/>
                  </a:moveTo>
                  <a:lnTo>
                    <a:pt x="0" y="92"/>
                  </a:lnTo>
                  <a:cubicBezTo>
                    <a:pt x="12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34"/>
            <p:cNvSpPr/>
            <p:nvPr/>
          </p:nvSpPr>
          <p:spPr>
            <a:xfrm>
              <a:off x="5838135" y="4749813"/>
              <a:ext cx="3067" cy="1333"/>
            </a:xfrm>
            <a:custGeom>
              <a:avLst/>
              <a:gdLst/>
              <a:ahLst/>
              <a:cxnLst/>
              <a:rect l="l" t="t" r="r" b="b"/>
              <a:pathLst>
                <a:path w="214" h="93" extrusionOk="0">
                  <a:moveTo>
                    <a:pt x="214" y="1"/>
                  </a:moveTo>
                  <a:cubicBezTo>
                    <a:pt x="92" y="1"/>
                    <a:pt x="1" y="1"/>
                    <a:pt x="92" y="9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34"/>
            <p:cNvSpPr/>
            <p:nvPr/>
          </p:nvSpPr>
          <p:spPr>
            <a:xfrm>
              <a:off x="5655611" y="4897965"/>
              <a:ext cx="2623" cy="1003"/>
            </a:xfrm>
            <a:custGeom>
              <a:avLst/>
              <a:gdLst/>
              <a:ahLst/>
              <a:cxnLst/>
              <a:rect l="l" t="t" r="r" b="b"/>
              <a:pathLst>
                <a:path w="183" h="70" extrusionOk="0">
                  <a:moveTo>
                    <a:pt x="30" y="0"/>
                  </a:moveTo>
                  <a:cubicBezTo>
                    <a:pt x="61" y="31"/>
                    <a:pt x="0" y="61"/>
                    <a:pt x="91" y="61"/>
                  </a:cubicBezTo>
                  <a:cubicBezTo>
                    <a:pt x="109" y="67"/>
                    <a:pt x="123" y="70"/>
                    <a:pt x="134" y="70"/>
                  </a:cubicBezTo>
                  <a:cubicBezTo>
                    <a:pt x="182" y="70"/>
                    <a:pt x="182" y="25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34"/>
            <p:cNvSpPr/>
            <p:nvPr/>
          </p:nvSpPr>
          <p:spPr>
            <a:xfrm>
              <a:off x="5665629" y="4813876"/>
              <a:ext cx="5676" cy="3713"/>
            </a:xfrm>
            <a:custGeom>
              <a:avLst/>
              <a:gdLst/>
              <a:ahLst/>
              <a:cxnLst/>
              <a:rect l="l" t="t" r="r" b="b"/>
              <a:pathLst>
                <a:path w="396" h="259" extrusionOk="0">
                  <a:moveTo>
                    <a:pt x="395" y="0"/>
                  </a:moveTo>
                  <a:cubicBezTo>
                    <a:pt x="334" y="61"/>
                    <a:pt x="243" y="91"/>
                    <a:pt x="183" y="152"/>
                  </a:cubicBezTo>
                  <a:cubicBezTo>
                    <a:pt x="152" y="152"/>
                    <a:pt x="107" y="137"/>
                    <a:pt x="69" y="137"/>
                  </a:cubicBezTo>
                  <a:cubicBezTo>
                    <a:pt x="31" y="137"/>
                    <a:pt x="0" y="152"/>
                    <a:pt x="0" y="213"/>
                  </a:cubicBezTo>
                  <a:cubicBezTo>
                    <a:pt x="61" y="243"/>
                    <a:pt x="129" y="258"/>
                    <a:pt x="198" y="258"/>
                  </a:cubicBezTo>
                  <a:cubicBezTo>
                    <a:pt x="266" y="258"/>
                    <a:pt x="334" y="243"/>
                    <a:pt x="395" y="213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34"/>
            <p:cNvSpPr/>
            <p:nvPr/>
          </p:nvSpPr>
          <p:spPr>
            <a:xfrm>
              <a:off x="5626846" y="4825631"/>
              <a:ext cx="5246" cy="4372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44" y="1"/>
                  </a:moveTo>
                  <a:lnTo>
                    <a:pt x="62" y="153"/>
                  </a:lnTo>
                  <a:cubicBezTo>
                    <a:pt x="62" y="214"/>
                    <a:pt x="1" y="305"/>
                    <a:pt x="153" y="305"/>
                  </a:cubicBezTo>
                  <a:lnTo>
                    <a:pt x="335" y="153"/>
                  </a:lnTo>
                  <a:cubicBezTo>
                    <a:pt x="305" y="9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34"/>
            <p:cNvSpPr/>
            <p:nvPr/>
          </p:nvSpPr>
          <p:spPr>
            <a:xfrm>
              <a:off x="5640791" y="4823782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1"/>
                  </a:moveTo>
                  <a:cubicBezTo>
                    <a:pt x="99" y="1"/>
                    <a:pt x="46" y="23"/>
                    <a:pt x="1" y="69"/>
                  </a:cubicBezTo>
                  <a:cubicBezTo>
                    <a:pt x="46" y="99"/>
                    <a:pt x="99" y="115"/>
                    <a:pt x="149" y="115"/>
                  </a:cubicBezTo>
                  <a:cubicBezTo>
                    <a:pt x="198" y="115"/>
                    <a:pt x="244" y="99"/>
                    <a:pt x="274" y="69"/>
                  </a:cubicBezTo>
                  <a:cubicBezTo>
                    <a:pt x="244" y="23"/>
                    <a:pt x="198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34"/>
            <p:cNvSpPr/>
            <p:nvPr/>
          </p:nvSpPr>
          <p:spPr>
            <a:xfrm>
              <a:off x="5622933" y="4826950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91"/>
                    <a:pt x="0" y="18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34"/>
            <p:cNvSpPr/>
            <p:nvPr/>
          </p:nvSpPr>
          <p:spPr>
            <a:xfrm>
              <a:off x="5602452" y="4829989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122" y="1"/>
                  </a:moveTo>
                  <a:cubicBezTo>
                    <a:pt x="1" y="92"/>
                    <a:pt x="1" y="183"/>
                    <a:pt x="122" y="24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34"/>
            <p:cNvSpPr/>
            <p:nvPr/>
          </p:nvSpPr>
          <p:spPr>
            <a:xfrm>
              <a:off x="5534931" y="482868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61" y="92"/>
                    <a:pt x="92" y="61"/>
                    <a:pt x="92" y="6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34"/>
            <p:cNvSpPr/>
            <p:nvPr/>
          </p:nvSpPr>
          <p:spPr>
            <a:xfrm>
              <a:off x="5618146" y="4828684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1" y="1"/>
                  </a:moveTo>
                  <a:cubicBezTo>
                    <a:pt x="61" y="31"/>
                    <a:pt x="30" y="31"/>
                    <a:pt x="0" y="61"/>
                  </a:cubicBezTo>
                  <a:lnTo>
                    <a:pt x="61" y="92"/>
                  </a:lnTo>
                  <a:lnTo>
                    <a:pt x="122" y="61"/>
                  </a:lnTo>
                  <a:cubicBezTo>
                    <a:pt x="122" y="31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34"/>
            <p:cNvSpPr/>
            <p:nvPr/>
          </p:nvSpPr>
          <p:spPr>
            <a:xfrm>
              <a:off x="5572396" y="4831293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0" y="1"/>
                  </a:moveTo>
                  <a:cubicBezTo>
                    <a:pt x="22" y="65"/>
                    <a:pt x="28" y="130"/>
                    <a:pt x="62" y="130"/>
                  </a:cubicBezTo>
                  <a:cubicBezTo>
                    <a:pt x="76" y="130"/>
                    <a:pt x="95" y="119"/>
                    <a:pt x="12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34"/>
            <p:cNvSpPr/>
            <p:nvPr/>
          </p:nvSpPr>
          <p:spPr>
            <a:xfrm>
              <a:off x="5528396" y="4833472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22" y="1"/>
                  </a:moveTo>
                  <a:lnTo>
                    <a:pt x="0" y="123"/>
                  </a:lnTo>
                  <a:cubicBezTo>
                    <a:pt x="9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34"/>
            <p:cNvSpPr/>
            <p:nvPr/>
          </p:nvSpPr>
          <p:spPr>
            <a:xfrm>
              <a:off x="5544075" y="4836970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92" y="0"/>
                  </a:moveTo>
                  <a:cubicBezTo>
                    <a:pt x="62" y="0"/>
                    <a:pt x="31" y="0"/>
                    <a:pt x="1" y="30"/>
                  </a:cubicBezTo>
                  <a:lnTo>
                    <a:pt x="31" y="61"/>
                  </a:lnTo>
                  <a:cubicBezTo>
                    <a:pt x="62" y="30"/>
                    <a:pt x="92" y="30"/>
                    <a:pt x="122" y="30"/>
                  </a:cubicBezTo>
                  <a:cubicBezTo>
                    <a:pt x="12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34"/>
            <p:cNvSpPr/>
            <p:nvPr/>
          </p:nvSpPr>
          <p:spPr>
            <a:xfrm>
              <a:off x="5467841" y="4722806"/>
              <a:ext cx="7854" cy="8286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44" y="0"/>
                  </a:moveTo>
                  <a:lnTo>
                    <a:pt x="0" y="183"/>
                  </a:lnTo>
                  <a:cubicBezTo>
                    <a:pt x="152" y="304"/>
                    <a:pt x="304" y="396"/>
                    <a:pt x="335" y="578"/>
                  </a:cubicBezTo>
                  <a:lnTo>
                    <a:pt x="548" y="578"/>
                  </a:lnTo>
                  <a:lnTo>
                    <a:pt x="548" y="396"/>
                  </a:lnTo>
                  <a:lnTo>
                    <a:pt x="304" y="21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34"/>
            <p:cNvSpPr/>
            <p:nvPr/>
          </p:nvSpPr>
          <p:spPr>
            <a:xfrm>
              <a:off x="5475681" y="4730762"/>
              <a:ext cx="6120" cy="3383"/>
            </a:xfrm>
            <a:custGeom>
              <a:avLst/>
              <a:gdLst/>
              <a:ahLst/>
              <a:cxnLst/>
              <a:rect l="l" t="t" r="r" b="b"/>
              <a:pathLst>
                <a:path w="427" h="236" extrusionOk="0">
                  <a:moveTo>
                    <a:pt x="153" y="0"/>
                  </a:moveTo>
                  <a:cubicBezTo>
                    <a:pt x="99" y="0"/>
                    <a:pt x="46" y="8"/>
                    <a:pt x="1" y="23"/>
                  </a:cubicBezTo>
                  <a:lnTo>
                    <a:pt x="1" y="236"/>
                  </a:lnTo>
                  <a:lnTo>
                    <a:pt x="274" y="236"/>
                  </a:lnTo>
                  <a:cubicBezTo>
                    <a:pt x="274" y="145"/>
                    <a:pt x="305" y="114"/>
                    <a:pt x="396" y="114"/>
                  </a:cubicBezTo>
                  <a:cubicBezTo>
                    <a:pt x="426" y="53"/>
                    <a:pt x="365" y="23"/>
                    <a:pt x="305" y="23"/>
                  </a:cubicBezTo>
                  <a:cubicBezTo>
                    <a:pt x="259" y="8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34"/>
            <p:cNvSpPr/>
            <p:nvPr/>
          </p:nvSpPr>
          <p:spPr>
            <a:xfrm>
              <a:off x="5455644" y="4704070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0" y="61"/>
                    <a:pt x="92" y="152"/>
                    <a:pt x="61" y="213"/>
                  </a:cubicBezTo>
                  <a:cubicBezTo>
                    <a:pt x="213" y="152"/>
                    <a:pt x="213" y="152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34"/>
            <p:cNvSpPr/>
            <p:nvPr/>
          </p:nvSpPr>
          <p:spPr>
            <a:xfrm>
              <a:off x="5459127" y="468969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61"/>
                    <a:pt x="1" y="92"/>
                    <a:pt x="31" y="122"/>
                  </a:cubicBezTo>
                  <a:lnTo>
                    <a:pt x="61" y="9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34"/>
            <p:cNvSpPr/>
            <p:nvPr/>
          </p:nvSpPr>
          <p:spPr>
            <a:xfrm>
              <a:off x="5629468" y="4719753"/>
              <a:ext cx="5676" cy="4917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0" y="1"/>
                  </a:moveTo>
                  <a:lnTo>
                    <a:pt x="0" y="244"/>
                  </a:lnTo>
                  <a:cubicBezTo>
                    <a:pt x="17" y="238"/>
                    <a:pt x="32" y="236"/>
                    <a:pt x="45" y="236"/>
                  </a:cubicBezTo>
                  <a:cubicBezTo>
                    <a:pt x="102" y="236"/>
                    <a:pt x="122" y="285"/>
                    <a:pt x="122" y="335"/>
                  </a:cubicBezTo>
                  <a:cubicBezTo>
                    <a:pt x="167" y="335"/>
                    <a:pt x="213" y="343"/>
                    <a:pt x="255" y="343"/>
                  </a:cubicBezTo>
                  <a:cubicBezTo>
                    <a:pt x="297" y="343"/>
                    <a:pt x="335" y="335"/>
                    <a:pt x="365" y="305"/>
                  </a:cubicBezTo>
                  <a:lnTo>
                    <a:pt x="395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5" name="Google Shape;19185;p34"/>
          <p:cNvSpPr txBox="1">
            <a:spLocks noGrp="1"/>
          </p:cNvSpPr>
          <p:nvPr>
            <p:ph type="subTitle" idx="1"/>
          </p:nvPr>
        </p:nvSpPr>
        <p:spPr>
          <a:xfrm>
            <a:off x="5008133" y="2678757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3200" dirty="0"/>
              <a:t>Interview with </a:t>
            </a:r>
            <a:r>
              <a:rPr lang="en-US" altLang="zh-TW" sz="3200" dirty="0" err="1"/>
              <a:t>PackAge</a:t>
            </a:r>
            <a:r>
              <a:rPr lang="en-US" altLang="zh-TW" sz="3200" dirty="0"/>
              <a:t>+</a:t>
            </a:r>
            <a:endParaRPr lang="zh-TW" altLang="zh-TW" sz="3200" dirty="0"/>
          </a:p>
        </p:txBody>
      </p:sp>
      <p:sp>
        <p:nvSpPr>
          <p:cNvPr id="19186" name="Google Shape;19186;p34"/>
          <p:cNvSpPr txBox="1">
            <a:spLocks noGrp="1"/>
          </p:cNvSpPr>
          <p:nvPr>
            <p:ph type="subTitle" idx="2"/>
          </p:nvPr>
        </p:nvSpPr>
        <p:spPr>
          <a:xfrm>
            <a:off x="4746761" y="331341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187" name="Google Shape;19187;p34"/>
          <p:cNvSpPr txBox="1">
            <a:spLocks noGrp="1"/>
          </p:cNvSpPr>
          <p:nvPr>
            <p:ph type="title"/>
          </p:nvPr>
        </p:nvSpPr>
        <p:spPr>
          <a:xfrm>
            <a:off x="5581325" y="1137550"/>
            <a:ext cx="1856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0648DB-E402-3341-BAFE-A65006BA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5" r="12818"/>
          <a:stretch/>
        </p:blipFill>
        <p:spPr>
          <a:xfrm>
            <a:off x="929226" y="728168"/>
            <a:ext cx="3923078" cy="327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196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6" name="Google Shape;19196;p35"/>
          <p:cNvSpPr txBox="1">
            <a:spLocks noGrp="1"/>
          </p:cNvSpPr>
          <p:nvPr>
            <p:ph type="subTitle" idx="4"/>
          </p:nvPr>
        </p:nvSpPr>
        <p:spPr>
          <a:xfrm>
            <a:off x="1029272" y="1373952"/>
            <a:ext cx="7566087" cy="346627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How to increase reusable packaging return rate?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Sanitization? / Barcode Tracking System?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Only the partner shops can use the reusable packaging?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Cost per reusable packaging?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Combining with some issues to raise the publicity? (</a:t>
            </a:r>
            <a:r>
              <a:rPr lang="en-US" dirty="0" err="1"/>
              <a:t>ReTissue</a:t>
            </a:r>
            <a:r>
              <a:rPr lang="en-US" dirty="0"/>
              <a:t>: plant trees, LGBTQ, stray animals)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The reason why putting selection products on the website. (Strategic alliance?)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Crowd funding project on Flying V (Outcome, and why </a:t>
            </a:r>
            <a:r>
              <a:rPr lang="zh-CN" altLang="en-US" dirty="0"/>
              <a:t>唐鳳</a:t>
            </a:r>
            <a:r>
              <a:rPr lang="en-US" altLang="zh-CN" dirty="0"/>
              <a:t> endorsed</a:t>
            </a:r>
            <a:r>
              <a:rPr lang="en-US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lang="en-US" altLang="zh-TW" dirty="0"/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Why start up the business?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Who are the working partners in the  beginning? (Government? Agency? Investors?)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Insight drawn form </a:t>
            </a:r>
            <a:r>
              <a:rPr lang="en-US" dirty="0" err="1"/>
              <a:t>RePack</a:t>
            </a:r>
            <a:r>
              <a:rPr lang="en-US" dirty="0"/>
              <a:t>? (any challenges moving the model from Europe to Taiwan)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/>
              <a:t>Why working with EPA on the online packaging waste directive?</a:t>
            </a:r>
            <a:endParaRPr dirty="0"/>
          </a:p>
        </p:txBody>
      </p:sp>
      <p:sp>
        <p:nvSpPr>
          <p:cNvPr id="19199" name="Google Shape;19199;p35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57234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Possible Questions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9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96" name="Google Shape;19096;p32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74559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CONTENTS</a:t>
            </a:r>
            <a:endParaRPr dirty="0"/>
          </a:p>
        </p:txBody>
      </p:sp>
      <p:sp>
        <p:nvSpPr>
          <p:cNvPr id="19097" name="Google Shape;19097;p32"/>
          <p:cNvSpPr txBox="1">
            <a:spLocks noGrp="1"/>
          </p:cNvSpPr>
          <p:nvPr>
            <p:ph type="body" idx="1"/>
          </p:nvPr>
        </p:nvSpPr>
        <p:spPr>
          <a:xfrm>
            <a:off x="939150" y="1142825"/>
            <a:ext cx="7455900" cy="363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2400" dirty="0"/>
              <a:t>Case Study of </a:t>
            </a:r>
            <a:r>
              <a:rPr lang="en-US" altLang="zh-TW" sz="2400" dirty="0" err="1"/>
              <a:t>RePack</a:t>
            </a:r>
            <a:endParaRPr lang="zh-TW" altLang="zh-TW" sz="2400" dirty="0"/>
          </a:p>
          <a:p>
            <a:r>
              <a:rPr lang="en-US" altLang="zh-TW" sz="2400" dirty="0"/>
              <a:t>Why is </a:t>
            </a:r>
            <a:r>
              <a:rPr lang="en-US" altLang="zh-TW" sz="2400" dirty="0" err="1"/>
              <a:t>RePack</a:t>
            </a:r>
            <a:r>
              <a:rPr lang="en-US" altLang="zh-TW" sz="2400" dirty="0"/>
              <a:t> different from </a:t>
            </a:r>
            <a:r>
              <a:rPr lang="en-US" altLang="zh-TW" sz="2400" dirty="0" err="1"/>
              <a:t>PackAge</a:t>
            </a:r>
            <a:r>
              <a:rPr lang="en-US" altLang="zh-TW" sz="2400" dirty="0"/>
              <a:t>+?</a:t>
            </a:r>
            <a:endParaRPr lang="zh-TW" altLang="zh-TW" sz="2400" dirty="0"/>
          </a:p>
          <a:p>
            <a:r>
              <a:rPr lang="en-US" altLang="zh-TW" sz="2400" dirty="0"/>
              <a:t>Interview with </a:t>
            </a:r>
            <a:r>
              <a:rPr lang="en-US" altLang="zh-TW" sz="2400" dirty="0" err="1"/>
              <a:t>PackAge</a:t>
            </a:r>
            <a:r>
              <a:rPr lang="en-US" altLang="zh-TW" sz="2400" dirty="0"/>
              <a:t>+</a:t>
            </a:r>
            <a:endParaRPr lang="zh-TW" altLang="zh-TW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646" name="Google Shape;19646;p59"/>
          <p:cNvGrpSpPr/>
          <p:nvPr/>
        </p:nvGrpSpPr>
        <p:grpSpPr>
          <a:xfrm>
            <a:off x="4381017" y="682856"/>
            <a:ext cx="4152114" cy="1411737"/>
            <a:chOff x="3284815" y="4059024"/>
            <a:chExt cx="1346166" cy="457702"/>
          </a:xfrm>
        </p:grpSpPr>
        <p:sp>
          <p:nvSpPr>
            <p:cNvPr id="19647" name="Google Shape;19647;p59"/>
            <p:cNvSpPr/>
            <p:nvPr/>
          </p:nvSpPr>
          <p:spPr>
            <a:xfrm>
              <a:off x="3287867" y="4059024"/>
              <a:ext cx="1343113" cy="457702"/>
            </a:xfrm>
            <a:custGeom>
              <a:avLst/>
              <a:gdLst/>
              <a:ahLst/>
              <a:cxnLst/>
              <a:rect l="l" t="t" r="r" b="b"/>
              <a:pathLst>
                <a:path w="93711" h="31929" extrusionOk="0">
                  <a:moveTo>
                    <a:pt x="30031" y="1259"/>
                  </a:moveTo>
                  <a:lnTo>
                    <a:pt x="30031" y="1259"/>
                  </a:lnTo>
                  <a:cubicBezTo>
                    <a:pt x="30092" y="1290"/>
                    <a:pt x="30153" y="1350"/>
                    <a:pt x="30214" y="1381"/>
                  </a:cubicBezTo>
                  <a:cubicBezTo>
                    <a:pt x="30165" y="1413"/>
                    <a:pt x="30132" y="1426"/>
                    <a:pt x="30108" y="1426"/>
                  </a:cubicBezTo>
                  <a:cubicBezTo>
                    <a:pt x="30043" y="1426"/>
                    <a:pt x="30054" y="1326"/>
                    <a:pt x="30031" y="1259"/>
                  </a:cubicBezTo>
                  <a:close/>
                  <a:moveTo>
                    <a:pt x="29063" y="2439"/>
                  </a:moveTo>
                  <a:cubicBezTo>
                    <a:pt x="29113" y="2439"/>
                    <a:pt x="29171" y="2450"/>
                    <a:pt x="29241" y="2475"/>
                  </a:cubicBezTo>
                  <a:lnTo>
                    <a:pt x="29241" y="2657"/>
                  </a:lnTo>
                  <a:lnTo>
                    <a:pt x="28724" y="2901"/>
                  </a:lnTo>
                  <a:lnTo>
                    <a:pt x="28664" y="2688"/>
                  </a:lnTo>
                  <a:cubicBezTo>
                    <a:pt x="28808" y="2592"/>
                    <a:pt x="28876" y="2439"/>
                    <a:pt x="29063" y="2439"/>
                  </a:cubicBezTo>
                  <a:close/>
                  <a:moveTo>
                    <a:pt x="49762" y="4816"/>
                  </a:moveTo>
                  <a:cubicBezTo>
                    <a:pt x="49865" y="4816"/>
                    <a:pt x="49971" y="4846"/>
                    <a:pt x="50062" y="4907"/>
                  </a:cubicBezTo>
                  <a:lnTo>
                    <a:pt x="50062" y="5089"/>
                  </a:lnTo>
                  <a:cubicBezTo>
                    <a:pt x="50004" y="5148"/>
                    <a:pt x="49941" y="5166"/>
                    <a:pt x="49873" y="5166"/>
                  </a:cubicBezTo>
                  <a:cubicBezTo>
                    <a:pt x="49765" y="5166"/>
                    <a:pt x="49646" y="5119"/>
                    <a:pt x="49515" y="5119"/>
                  </a:cubicBezTo>
                  <a:lnTo>
                    <a:pt x="49485" y="4907"/>
                  </a:lnTo>
                  <a:cubicBezTo>
                    <a:pt x="49561" y="4846"/>
                    <a:pt x="49659" y="4816"/>
                    <a:pt x="49762" y="4816"/>
                  </a:cubicBezTo>
                  <a:close/>
                  <a:moveTo>
                    <a:pt x="48056" y="5302"/>
                  </a:moveTo>
                  <a:cubicBezTo>
                    <a:pt x="48086" y="5332"/>
                    <a:pt x="48117" y="5363"/>
                    <a:pt x="48117" y="5363"/>
                  </a:cubicBezTo>
                  <a:cubicBezTo>
                    <a:pt x="48117" y="5393"/>
                    <a:pt x="48086" y="5423"/>
                    <a:pt x="48056" y="5454"/>
                  </a:cubicBezTo>
                  <a:lnTo>
                    <a:pt x="47995" y="5423"/>
                  </a:lnTo>
                  <a:lnTo>
                    <a:pt x="48056" y="5302"/>
                  </a:lnTo>
                  <a:close/>
                  <a:moveTo>
                    <a:pt x="49029" y="5484"/>
                  </a:moveTo>
                  <a:cubicBezTo>
                    <a:pt x="49059" y="5484"/>
                    <a:pt x="49089" y="5545"/>
                    <a:pt x="49089" y="5545"/>
                  </a:cubicBezTo>
                  <a:lnTo>
                    <a:pt x="48968" y="5606"/>
                  </a:lnTo>
                  <a:lnTo>
                    <a:pt x="48907" y="5545"/>
                  </a:lnTo>
                  <a:cubicBezTo>
                    <a:pt x="48968" y="5515"/>
                    <a:pt x="48998" y="5515"/>
                    <a:pt x="49029" y="5484"/>
                  </a:cubicBezTo>
                  <a:close/>
                  <a:moveTo>
                    <a:pt x="49059" y="4816"/>
                  </a:moveTo>
                  <a:lnTo>
                    <a:pt x="49302" y="5089"/>
                  </a:lnTo>
                  <a:lnTo>
                    <a:pt x="49029" y="5332"/>
                  </a:lnTo>
                  <a:lnTo>
                    <a:pt x="48816" y="5332"/>
                  </a:lnTo>
                  <a:lnTo>
                    <a:pt x="48694" y="5606"/>
                  </a:lnTo>
                  <a:lnTo>
                    <a:pt x="48451" y="5636"/>
                  </a:lnTo>
                  <a:cubicBezTo>
                    <a:pt x="48269" y="5484"/>
                    <a:pt x="48451" y="5271"/>
                    <a:pt x="48330" y="5119"/>
                  </a:cubicBezTo>
                  <a:lnTo>
                    <a:pt x="48634" y="4846"/>
                  </a:lnTo>
                  <a:lnTo>
                    <a:pt x="49059" y="4816"/>
                  </a:lnTo>
                  <a:close/>
                  <a:moveTo>
                    <a:pt x="50913" y="5788"/>
                  </a:moveTo>
                  <a:cubicBezTo>
                    <a:pt x="50913" y="5819"/>
                    <a:pt x="50974" y="5849"/>
                    <a:pt x="50974" y="5849"/>
                  </a:cubicBezTo>
                  <a:cubicBezTo>
                    <a:pt x="50944" y="5879"/>
                    <a:pt x="50913" y="5910"/>
                    <a:pt x="50913" y="5940"/>
                  </a:cubicBezTo>
                  <a:lnTo>
                    <a:pt x="50822" y="5910"/>
                  </a:lnTo>
                  <a:lnTo>
                    <a:pt x="50913" y="5788"/>
                  </a:lnTo>
                  <a:close/>
                  <a:moveTo>
                    <a:pt x="43071" y="5940"/>
                  </a:moveTo>
                  <a:cubicBezTo>
                    <a:pt x="43132" y="6001"/>
                    <a:pt x="43193" y="6031"/>
                    <a:pt x="43253" y="6062"/>
                  </a:cubicBezTo>
                  <a:cubicBezTo>
                    <a:pt x="43205" y="6094"/>
                    <a:pt x="43172" y="6107"/>
                    <a:pt x="43148" y="6107"/>
                  </a:cubicBezTo>
                  <a:cubicBezTo>
                    <a:pt x="43083" y="6107"/>
                    <a:pt x="43093" y="6007"/>
                    <a:pt x="43071" y="5940"/>
                  </a:cubicBezTo>
                  <a:close/>
                  <a:moveTo>
                    <a:pt x="42767" y="6426"/>
                  </a:moveTo>
                  <a:cubicBezTo>
                    <a:pt x="42798" y="6457"/>
                    <a:pt x="42828" y="6487"/>
                    <a:pt x="42828" y="6487"/>
                  </a:cubicBezTo>
                  <a:cubicBezTo>
                    <a:pt x="42828" y="6518"/>
                    <a:pt x="42798" y="6548"/>
                    <a:pt x="42767" y="6609"/>
                  </a:cubicBezTo>
                  <a:lnTo>
                    <a:pt x="42706" y="6548"/>
                  </a:lnTo>
                  <a:lnTo>
                    <a:pt x="42767" y="6426"/>
                  </a:lnTo>
                  <a:close/>
                  <a:moveTo>
                    <a:pt x="72008" y="7399"/>
                  </a:moveTo>
                  <a:lnTo>
                    <a:pt x="72008" y="7399"/>
                  </a:lnTo>
                  <a:cubicBezTo>
                    <a:pt x="71977" y="7490"/>
                    <a:pt x="72099" y="7642"/>
                    <a:pt x="71917" y="7703"/>
                  </a:cubicBezTo>
                  <a:cubicBezTo>
                    <a:pt x="71825" y="7490"/>
                    <a:pt x="71825" y="7490"/>
                    <a:pt x="72008" y="7399"/>
                  </a:cubicBezTo>
                  <a:close/>
                  <a:moveTo>
                    <a:pt x="39120" y="8037"/>
                  </a:moveTo>
                  <a:lnTo>
                    <a:pt x="39059" y="8402"/>
                  </a:lnTo>
                  <a:cubicBezTo>
                    <a:pt x="38937" y="8311"/>
                    <a:pt x="38876" y="8281"/>
                    <a:pt x="38816" y="8220"/>
                  </a:cubicBezTo>
                  <a:cubicBezTo>
                    <a:pt x="38785" y="8189"/>
                    <a:pt x="38755" y="8129"/>
                    <a:pt x="38755" y="8098"/>
                  </a:cubicBezTo>
                  <a:lnTo>
                    <a:pt x="38907" y="8037"/>
                  </a:lnTo>
                  <a:close/>
                  <a:moveTo>
                    <a:pt x="36323" y="9375"/>
                  </a:moveTo>
                  <a:cubicBezTo>
                    <a:pt x="36354" y="9375"/>
                    <a:pt x="36384" y="9405"/>
                    <a:pt x="36445" y="9405"/>
                  </a:cubicBezTo>
                  <a:lnTo>
                    <a:pt x="36354" y="9466"/>
                  </a:lnTo>
                  <a:lnTo>
                    <a:pt x="36262" y="9405"/>
                  </a:lnTo>
                  <a:cubicBezTo>
                    <a:pt x="36262" y="9405"/>
                    <a:pt x="36323" y="9375"/>
                    <a:pt x="36323" y="9375"/>
                  </a:cubicBezTo>
                  <a:close/>
                  <a:moveTo>
                    <a:pt x="35959" y="9344"/>
                  </a:moveTo>
                  <a:lnTo>
                    <a:pt x="36019" y="9405"/>
                  </a:lnTo>
                  <a:lnTo>
                    <a:pt x="35959" y="9496"/>
                  </a:lnTo>
                  <a:cubicBezTo>
                    <a:pt x="35959" y="9466"/>
                    <a:pt x="35898" y="9436"/>
                    <a:pt x="35898" y="9436"/>
                  </a:cubicBezTo>
                  <a:cubicBezTo>
                    <a:pt x="35928" y="9405"/>
                    <a:pt x="35928" y="9375"/>
                    <a:pt x="35959" y="9344"/>
                  </a:cubicBezTo>
                  <a:close/>
                  <a:moveTo>
                    <a:pt x="30092" y="10773"/>
                  </a:moveTo>
                  <a:cubicBezTo>
                    <a:pt x="30123" y="10803"/>
                    <a:pt x="30153" y="10834"/>
                    <a:pt x="30153" y="10834"/>
                  </a:cubicBezTo>
                  <a:cubicBezTo>
                    <a:pt x="30153" y="10864"/>
                    <a:pt x="30123" y="10895"/>
                    <a:pt x="30092" y="10925"/>
                  </a:cubicBezTo>
                  <a:lnTo>
                    <a:pt x="30031" y="10895"/>
                  </a:lnTo>
                  <a:lnTo>
                    <a:pt x="30092" y="10773"/>
                  </a:lnTo>
                  <a:close/>
                  <a:moveTo>
                    <a:pt x="92099" y="12262"/>
                  </a:moveTo>
                  <a:lnTo>
                    <a:pt x="92191" y="12323"/>
                  </a:lnTo>
                  <a:cubicBezTo>
                    <a:pt x="92191" y="12323"/>
                    <a:pt x="92130" y="12354"/>
                    <a:pt x="92130" y="12354"/>
                  </a:cubicBezTo>
                  <a:cubicBezTo>
                    <a:pt x="92099" y="12354"/>
                    <a:pt x="92069" y="12323"/>
                    <a:pt x="92008" y="12323"/>
                  </a:cubicBezTo>
                  <a:lnTo>
                    <a:pt x="92099" y="12262"/>
                  </a:lnTo>
                  <a:close/>
                  <a:moveTo>
                    <a:pt x="91434" y="12261"/>
                  </a:moveTo>
                  <a:cubicBezTo>
                    <a:pt x="91477" y="12261"/>
                    <a:pt x="91537" y="12283"/>
                    <a:pt x="91643" y="12323"/>
                  </a:cubicBezTo>
                  <a:cubicBezTo>
                    <a:pt x="91613" y="12399"/>
                    <a:pt x="91552" y="12414"/>
                    <a:pt x="91484" y="12414"/>
                  </a:cubicBezTo>
                  <a:cubicBezTo>
                    <a:pt x="91438" y="12414"/>
                    <a:pt x="91389" y="12408"/>
                    <a:pt x="91344" y="12408"/>
                  </a:cubicBezTo>
                  <a:cubicBezTo>
                    <a:pt x="91330" y="12408"/>
                    <a:pt x="91317" y="12408"/>
                    <a:pt x="91304" y="12410"/>
                  </a:cubicBezTo>
                  <a:lnTo>
                    <a:pt x="91304" y="12410"/>
                  </a:lnTo>
                  <a:lnTo>
                    <a:pt x="91279" y="12384"/>
                  </a:lnTo>
                  <a:cubicBezTo>
                    <a:pt x="91347" y="12298"/>
                    <a:pt x="91377" y="12261"/>
                    <a:pt x="91434" y="12261"/>
                  </a:cubicBezTo>
                  <a:close/>
                  <a:moveTo>
                    <a:pt x="41170" y="12228"/>
                  </a:moveTo>
                  <a:cubicBezTo>
                    <a:pt x="41252" y="12228"/>
                    <a:pt x="41334" y="12258"/>
                    <a:pt x="41399" y="12323"/>
                  </a:cubicBezTo>
                  <a:lnTo>
                    <a:pt x="41004" y="12475"/>
                  </a:lnTo>
                  <a:lnTo>
                    <a:pt x="40974" y="12293"/>
                  </a:lnTo>
                  <a:cubicBezTo>
                    <a:pt x="41030" y="12250"/>
                    <a:pt x="41100" y="12228"/>
                    <a:pt x="41170" y="12228"/>
                  </a:cubicBezTo>
                  <a:close/>
                  <a:moveTo>
                    <a:pt x="40335" y="12718"/>
                  </a:moveTo>
                  <a:lnTo>
                    <a:pt x="40396" y="12810"/>
                  </a:lnTo>
                  <a:lnTo>
                    <a:pt x="40335" y="12870"/>
                  </a:lnTo>
                  <a:cubicBezTo>
                    <a:pt x="40305" y="12840"/>
                    <a:pt x="40275" y="12810"/>
                    <a:pt x="40275" y="12779"/>
                  </a:cubicBezTo>
                  <a:cubicBezTo>
                    <a:pt x="40275" y="12749"/>
                    <a:pt x="40305" y="12718"/>
                    <a:pt x="40335" y="12718"/>
                  </a:cubicBezTo>
                  <a:close/>
                  <a:moveTo>
                    <a:pt x="91279" y="12414"/>
                  </a:moveTo>
                  <a:cubicBezTo>
                    <a:pt x="91309" y="12566"/>
                    <a:pt x="91096" y="12597"/>
                    <a:pt x="91036" y="12718"/>
                  </a:cubicBezTo>
                  <a:cubicBezTo>
                    <a:pt x="90993" y="12724"/>
                    <a:pt x="90949" y="12726"/>
                    <a:pt x="90905" y="12726"/>
                  </a:cubicBezTo>
                  <a:cubicBezTo>
                    <a:pt x="90876" y="12726"/>
                    <a:pt x="90847" y="12725"/>
                    <a:pt x="90818" y="12725"/>
                  </a:cubicBezTo>
                  <a:cubicBezTo>
                    <a:pt x="90674" y="12725"/>
                    <a:pt x="90539" y="12739"/>
                    <a:pt x="90458" y="12901"/>
                  </a:cubicBezTo>
                  <a:lnTo>
                    <a:pt x="89911" y="12901"/>
                  </a:lnTo>
                  <a:cubicBezTo>
                    <a:pt x="89880" y="12901"/>
                    <a:pt x="89850" y="12840"/>
                    <a:pt x="89820" y="12840"/>
                  </a:cubicBezTo>
                  <a:lnTo>
                    <a:pt x="89789" y="12810"/>
                  </a:lnTo>
                  <a:lnTo>
                    <a:pt x="90336" y="12566"/>
                  </a:lnTo>
                  <a:lnTo>
                    <a:pt x="90640" y="12566"/>
                  </a:lnTo>
                  <a:lnTo>
                    <a:pt x="90823" y="12414"/>
                  </a:lnTo>
                  <a:close/>
                  <a:moveTo>
                    <a:pt x="8238" y="13053"/>
                  </a:moveTo>
                  <a:cubicBezTo>
                    <a:pt x="8238" y="13053"/>
                    <a:pt x="8298" y="13113"/>
                    <a:pt x="8298" y="13113"/>
                  </a:cubicBezTo>
                  <a:cubicBezTo>
                    <a:pt x="8238" y="13144"/>
                    <a:pt x="8207" y="13144"/>
                    <a:pt x="8146" y="13174"/>
                  </a:cubicBezTo>
                  <a:cubicBezTo>
                    <a:pt x="8146" y="13174"/>
                    <a:pt x="8116" y="13144"/>
                    <a:pt x="8086" y="13113"/>
                  </a:cubicBezTo>
                  <a:cubicBezTo>
                    <a:pt x="8146" y="13083"/>
                    <a:pt x="8177" y="13083"/>
                    <a:pt x="8238" y="13053"/>
                  </a:cubicBezTo>
                  <a:close/>
                  <a:moveTo>
                    <a:pt x="71461" y="13022"/>
                  </a:moveTo>
                  <a:lnTo>
                    <a:pt x="71461" y="13022"/>
                  </a:lnTo>
                  <a:cubicBezTo>
                    <a:pt x="71430" y="13083"/>
                    <a:pt x="71370" y="13144"/>
                    <a:pt x="71309" y="13174"/>
                  </a:cubicBezTo>
                  <a:cubicBezTo>
                    <a:pt x="71187" y="13022"/>
                    <a:pt x="71339" y="13053"/>
                    <a:pt x="71461" y="13022"/>
                  </a:cubicBezTo>
                  <a:close/>
                  <a:moveTo>
                    <a:pt x="91157" y="13053"/>
                  </a:moveTo>
                  <a:lnTo>
                    <a:pt x="91279" y="13113"/>
                  </a:lnTo>
                  <a:cubicBezTo>
                    <a:pt x="91248" y="13144"/>
                    <a:pt x="91218" y="13174"/>
                    <a:pt x="91218" y="13174"/>
                  </a:cubicBezTo>
                  <a:cubicBezTo>
                    <a:pt x="91157" y="13144"/>
                    <a:pt x="91127" y="13144"/>
                    <a:pt x="91096" y="13113"/>
                  </a:cubicBezTo>
                  <a:lnTo>
                    <a:pt x="91157" y="13053"/>
                  </a:lnTo>
                  <a:close/>
                  <a:moveTo>
                    <a:pt x="92874" y="12869"/>
                  </a:moveTo>
                  <a:cubicBezTo>
                    <a:pt x="92961" y="12869"/>
                    <a:pt x="93047" y="12879"/>
                    <a:pt x="93133" y="12901"/>
                  </a:cubicBezTo>
                  <a:lnTo>
                    <a:pt x="93224" y="13174"/>
                  </a:lnTo>
                  <a:lnTo>
                    <a:pt x="92464" y="13174"/>
                  </a:lnTo>
                  <a:lnTo>
                    <a:pt x="92403" y="12962"/>
                  </a:lnTo>
                  <a:cubicBezTo>
                    <a:pt x="92560" y="12903"/>
                    <a:pt x="92717" y="12869"/>
                    <a:pt x="92874" y="12869"/>
                  </a:cubicBezTo>
                  <a:close/>
                  <a:moveTo>
                    <a:pt x="88024" y="13229"/>
                  </a:moveTo>
                  <a:cubicBezTo>
                    <a:pt x="88131" y="13229"/>
                    <a:pt x="88279" y="13243"/>
                    <a:pt x="88513" y="13265"/>
                  </a:cubicBezTo>
                  <a:cubicBezTo>
                    <a:pt x="88178" y="13417"/>
                    <a:pt x="87935" y="13326"/>
                    <a:pt x="87601" y="13387"/>
                  </a:cubicBezTo>
                  <a:cubicBezTo>
                    <a:pt x="87774" y="13271"/>
                    <a:pt x="87838" y="13229"/>
                    <a:pt x="88024" y="13229"/>
                  </a:cubicBezTo>
                  <a:close/>
                  <a:moveTo>
                    <a:pt x="28116" y="13539"/>
                  </a:moveTo>
                  <a:lnTo>
                    <a:pt x="28116" y="13539"/>
                  </a:lnTo>
                  <a:cubicBezTo>
                    <a:pt x="28208" y="13569"/>
                    <a:pt x="28268" y="13600"/>
                    <a:pt x="28329" y="13661"/>
                  </a:cubicBezTo>
                  <a:cubicBezTo>
                    <a:pt x="28276" y="13683"/>
                    <a:pt x="28238" y="13693"/>
                    <a:pt x="28210" y="13693"/>
                  </a:cubicBezTo>
                  <a:cubicBezTo>
                    <a:pt x="28128" y="13693"/>
                    <a:pt x="28139" y="13607"/>
                    <a:pt x="28116" y="13539"/>
                  </a:cubicBezTo>
                  <a:close/>
                  <a:moveTo>
                    <a:pt x="32919" y="13235"/>
                  </a:moveTo>
                  <a:cubicBezTo>
                    <a:pt x="33101" y="13265"/>
                    <a:pt x="33041" y="13357"/>
                    <a:pt x="33041" y="13357"/>
                  </a:cubicBezTo>
                  <a:lnTo>
                    <a:pt x="32737" y="13721"/>
                  </a:lnTo>
                  <a:lnTo>
                    <a:pt x="32463" y="13630"/>
                  </a:lnTo>
                  <a:lnTo>
                    <a:pt x="32919" y="13235"/>
                  </a:lnTo>
                  <a:close/>
                  <a:moveTo>
                    <a:pt x="86811" y="13531"/>
                  </a:moveTo>
                  <a:cubicBezTo>
                    <a:pt x="86902" y="13531"/>
                    <a:pt x="86993" y="13554"/>
                    <a:pt x="87084" y="13600"/>
                  </a:cubicBezTo>
                  <a:cubicBezTo>
                    <a:pt x="87054" y="13721"/>
                    <a:pt x="86902" y="13752"/>
                    <a:pt x="86811" y="13843"/>
                  </a:cubicBezTo>
                  <a:lnTo>
                    <a:pt x="86598" y="13843"/>
                  </a:lnTo>
                  <a:lnTo>
                    <a:pt x="86537" y="13600"/>
                  </a:lnTo>
                  <a:cubicBezTo>
                    <a:pt x="86628" y="13554"/>
                    <a:pt x="86719" y="13531"/>
                    <a:pt x="86811" y="13531"/>
                  </a:cubicBezTo>
                  <a:close/>
                  <a:moveTo>
                    <a:pt x="8602" y="13873"/>
                  </a:moveTo>
                  <a:cubicBezTo>
                    <a:pt x="8602" y="13873"/>
                    <a:pt x="8633" y="13904"/>
                    <a:pt x="8663" y="13934"/>
                  </a:cubicBezTo>
                  <a:lnTo>
                    <a:pt x="8542" y="13965"/>
                  </a:lnTo>
                  <a:lnTo>
                    <a:pt x="8481" y="13934"/>
                  </a:lnTo>
                  <a:cubicBezTo>
                    <a:pt x="8511" y="13904"/>
                    <a:pt x="8542" y="13873"/>
                    <a:pt x="8602" y="13873"/>
                  </a:cubicBezTo>
                  <a:close/>
                  <a:moveTo>
                    <a:pt x="8177" y="13995"/>
                  </a:moveTo>
                  <a:cubicBezTo>
                    <a:pt x="8207" y="14025"/>
                    <a:pt x="8238" y="14056"/>
                    <a:pt x="8238" y="14117"/>
                  </a:cubicBezTo>
                  <a:cubicBezTo>
                    <a:pt x="8268" y="14117"/>
                    <a:pt x="8207" y="14147"/>
                    <a:pt x="8177" y="14147"/>
                  </a:cubicBezTo>
                  <a:lnTo>
                    <a:pt x="8116" y="14056"/>
                  </a:lnTo>
                  <a:lnTo>
                    <a:pt x="8177" y="13995"/>
                  </a:lnTo>
                  <a:close/>
                  <a:moveTo>
                    <a:pt x="85507" y="13995"/>
                  </a:moveTo>
                  <a:cubicBezTo>
                    <a:pt x="85610" y="13995"/>
                    <a:pt x="85716" y="14025"/>
                    <a:pt x="85807" y="14086"/>
                  </a:cubicBezTo>
                  <a:cubicBezTo>
                    <a:pt x="85716" y="14147"/>
                    <a:pt x="85610" y="14177"/>
                    <a:pt x="85507" y="14177"/>
                  </a:cubicBezTo>
                  <a:cubicBezTo>
                    <a:pt x="85405" y="14177"/>
                    <a:pt x="85306" y="14147"/>
                    <a:pt x="85230" y="14086"/>
                  </a:cubicBezTo>
                  <a:cubicBezTo>
                    <a:pt x="85306" y="14025"/>
                    <a:pt x="85405" y="13995"/>
                    <a:pt x="85507" y="13995"/>
                  </a:cubicBezTo>
                  <a:close/>
                  <a:moveTo>
                    <a:pt x="6019" y="14147"/>
                  </a:moveTo>
                  <a:lnTo>
                    <a:pt x="6019" y="14147"/>
                  </a:lnTo>
                  <a:cubicBezTo>
                    <a:pt x="6080" y="14177"/>
                    <a:pt x="6140" y="14238"/>
                    <a:pt x="6201" y="14269"/>
                  </a:cubicBezTo>
                  <a:cubicBezTo>
                    <a:pt x="6157" y="14304"/>
                    <a:pt x="6128" y="14319"/>
                    <a:pt x="6108" y="14319"/>
                  </a:cubicBezTo>
                  <a:cubicBezTo>
                    <a:pt x="6059" y="14319"/>
                    <a:pt x="6062" y="14233"/>
                    <a:pt x="6019" y="14147"/>
                  </a:cubicBezTo>
                  <a:close/>
                  <a:moveTo>
                    <a:pt x="92160" y="13873"/>
                  </a:moveTo>
                  <a:lnTo>
                    <a:pt x="92221" y="14117"/>
                  </a:lnTo>
                  <a:lnTo>
                    <a:pt x="91613" y="14329"/>
                  </a:lnTo>
                  <a:lnTo>
                    <a:pt x="91522" y="14329"/>
                  </a:lnTo>
                  <a:cubicBezTo>
                    <a:pt x="91491" y="14299"/>
                    <a:pt x="91461" y="14269"/>
                    <a:pt x="91461" y="14269"/>
                  </a:cubicBezTo>
                  <a:cubicBezTo>
                    <a:pt x="91552" y="14177"/>
                    <a:pt x="91674" y="14086"/>
                    <a:pt x="91795" y="14025"/>
                  </a:cubicBezTo>
                  <a:cubicBezTo>
                    <a:pt x="91917" y="13965"/>
                    <a:pt x="92039" y="13904"/>
                    <a:pt x="92160" y="13873"/>
                  </a:cubicBezTo>
                  <a:close/>
                  <a:moveTo>
                    <a:pt x="84652" y="14322"/>
                  </a:moveTo>
                  <a:cubicBezTo>
                    <a:pt x="84721" y="14322"/>
                    <a:pt x="84789" y="14345"/>
                    <a:pt x="84835" y="14390"/>
                  </a:cubicBezTo>
                  <a:cubicBezTo>
                    <a:pt x="84789" y="14451"/>
                    <a:pt x="84721" y="14481"/>
                    <a:pt x="84652" y="14481"/>
                  </a:cubicBezTo>
                  <a:cubicBezTo>
                    <a:pt x="84584" y="14481"/>
                    <a:pt x="84516" y="14451"/>
                    <a:pt x="84470" y="14390"/>
                  </a:cubicBezTo>
                  <a:cubicBezTo>
                    <a:pt x="84516" y="14345"/>
                    <a:pt x="84584" y="14322"/>
                    <a:pt x="84652" y="14322"/>
                  </a:cubicBezTo>
                  <a:close/>
                  <a:moveTo>
                    <a:pt x="7447" y="14481"/>
                  </a:moveTo>
                  <a:lnTo>
                    <a:pt x="7508" y="14542"/>
                  </a:lnTo>
                  <a:lnTo>
                    <a:pt x="7447" y="14633"/>
                  </a:lnTo>
                  <a:cubicBezTo>
                    <a:pt x="7417" y="14633"/>
                    <a:pt x="7387" y="14603"/>
                    <a:pt x="7387" y="14603"/>
                  </a:cubicBezTo>
                  <a:cubicBezTo>
                    <a:pt x="7387" y="14542"/>
                    <a:pt x="7417" y="14512"/>
                    <a:pt x="7447" y="14481"/>
                  </a:cubicBezTo>
                  <a:close/>
                  <a:moveTo>
                    <a:pt x="26019" y="14299"/>
                  </a:moveTo>
                  <a:lnTo>
                    <a:pt x="26080" y="14603"/>
                  </a:lnTo>
                  <a:lnTo>
                    <a:pt x="25685" y="14664"/>
                  </a:lnTo>
                  <a:lnTo>
                    <a:pt x="25715" y="14360"/>
                  </a:lnTo>
                  <a:lnTo>
                    <a:pt x="26019" y="14299"/>
                  </a:lnTo>
                  <a:close/>
                  <a:moveTo>
                    <a:pt x="25293" y="14804"/>
                  </a:moveTo>
                  <a:cubicBezTo>
                    <a:pt x="25347" y="14804"/>
                    <a:pt x="25401" y="14819"/>
                    <a:pt x="25442" y="14846"/>
                  </a:cubicBezTo>
                  <a:cubicBezTo>
                    <a:pt x="25442" y="14998"/>
                    <a:pt x="25290" y="15028"/>
                    <a:pt x="25168" y="15180"/>
                  </a:cubicBezTo>
                  <a:lnTo>
                    <a:pt x="25107" y="14876"/>
                  </a:lnTo>
                  <a:cubicBezTo>
                    <a:pt x="25157" y="14826"/>
                    <a:pt x="25226" y="14804"/>
                    <a:pt x="25293" y="14804"/>
                  </a:cubicBezTo>
                  <a:close/>
                  <a:moveTo>
                    <a:pt x="44165" y="10773"/>
                  </a:moveTo>
                  <a:cubicBezTo>
                    <a:pt x="44196" y="10864"/>
                    <a:pt x="44226" y="10986"/>
                    <a:pt x="44196" y="11016"/>
                  </a:cubicBezTo>
                  <a:cubicBezTo>
                    <a:pt x="44074" y="11107"/>
                    <a:pt x="44013" y="11259"/>
                    <a:pt x="44013" y="11411"/>
                  </a:cubicBezTo>
                  <a:lnTo>
                    <a:pt x="43557" y="11411"/>
                  </a:lnTo>
                  <a:cubicBezTo>
                    <a:pt x="43466" y="11746"/>
                    <a:pt x="43162" y="11928"/>
                    <a:pt x="42919" y="12141"/>
                  </a:cubicBezTo>
                  <a:cubicBezTo>
                    <a:pt x="42889" y="12506"/>
                    <a:pt x="42463" y="12597"/>
                    <a:pt x="42281" y="12870"/>
                  </a:cubicBezTo>
                  <a:lnTo>
                    <a:pt x="42038" y="12870"/>
                  </a:lnTo>
                  <a:cubicBezTo>
                    <a:pt x="41794" y="13265"/>
                    <a:pt x="41643" y="13782"/>
                    <a:pt x="41004" y="13904"/>
                  </a:cubicBezTo>
                  <a:lnTo>
                    <a:pt x="41004" y="14086"/>
                  </a:lnTo>
                  <a:cubicBezTo>
                    <a:pt x="40965" y="14139"/>
                    <a:pt x="40908" y="14152"/>
                    <a:pt x="40844" y="14152"/>
                  </a:cubicBezTo>
                  <a:cubicBezTo>
                    <a:pt x="40784" y="14152"/>
                    <a:pt x="40718" y="14140"/>
                    <a:pt x="40654" y="14140"/>
                  </a:cubicBezTo>
                  <a:cubicBezTo>
                    <a:pt x="40628" y="14140"/>
                    <a:pt x="40603" y="14142"/>
                    <a:pt x="40579" y="14147"/>
                  </a:cubicBezTo>
                  <a:cubicBezTo>
                    <a:pt x="40335" y="14299"/>
                    <a:pt x="40123" y="14542"/>
                    <a:pt x="39971" y="14785"/>
                  </a:cubicBezTo>
                  <a:lnTo>
                    <a:pt x="39576" y="14785"/>
                  </a:lnTo>
                  <a:lnTo>
                    <a:pt x="39454" y="15059"/>
                  </a:lnTo>
                  <a:lnTo>
                    <a:pt x="38816" y="15302"/>
                  </a:lnTo>
                  <a:lnTo>
                    <a:pt x="38725" y="15028"/>
                  </a:lnTo>
                  <a:lnTo>
                    <a:pt x="39120" y="14876"/>
                  </a:lnTo>
                  <a:lnTo>
                    <a:pt x="39120" y="14633"/>
                  </a:lnTo>
                  <a:lnTo>
                    <a:pt x="39576" y="14633"/>
                  </a:lnTo>
                  <a:cubicBezTo>
                    <a:pt x="39728" y="14269"/>
                    <a:pt x="40032" y="13995"/>
                    <a:pt x="40427" y="13904"/>
                  </a:cubicBezTo>
                  <a:lnTo>
                    <a:pt x="40427" y="13752"/>
                  </a:lnTo>
                  <a:lnTo>
                    <a:pt x="40700" y="13539"/>
                  </a:lnTo>
                  <a:lnTo>
                    <a:pt x="41156" y="13478"/>
                  </a:lnTo>
                  <a:lnTo>
                    <a:pt x="41187" y="12931"/>
                  </a:lnTo>
                  <a:lnTo>
                    <a:pt x="41460" y="12718"/>
                  </a:lnTo>
                  <a:lnTo>
                    <a:pt x="41673" y="12870"/>
                  </a:lnTo>
                  <a:lnTo>
                    <a:pt x="41946" y="12384"/>
                  </a:lnTo>
                  <a:cubicBezTo>
                    <a:pt x="42007" y="12232"/>
                    <a:pt x="42098" y="12080"/>
                    <a:pt x="42190" y="11928"/>
                  </a:cubicBezTo>
                  <a:cubicBezTo>
                    <a:pt x="42311" y="11776"/>
                    <a:pt x="42494" y="11685"/>
                    <a:pt x="42554" y="11503"/>
                  </a:cubicBezTo>
                  <a:cubicBezTo>
                    <a:pt x="42585" y="11381"/>
                    <a:pt x="42889" y="11411"/>
                    <a:pt x="42980" y="11259"/>
                  </a:cubicBezTo>
                  <a:cubicBezTo>
                    <a:pt x="43022" y="11265"/>
                    <a:pt x="43063" y="11267"/>
                    <a:pt x="43105" y="11267"/>
                  </a:cubicBezTo>
                  <a:cubicBezTo>
                    <a:pt x="43305" y="11267"/>
                    <a:pt x="43498" y="11208"/>
                    <a:pt x="43649" y="11107"/>
                  </a:cubicBezTo>
                  <a:cubicBezTo>
                    <a:pt x="43831" y="11016"/>
                    <a:pt x="44013" y="10895"/>
                    <a:pt x="44165" y="10773"/>
                  </a:cubicBezTo>
                  <a:close/>
                  <a:moveTo>
                    <a:pt x="37965" y="15272"/>
                  </a:moveTo>
                  <a:lnTo>
                    <a:pt x="37965" y="15272"/>
                  </a:lnTo>
                  <a:cubicBezTo>
                    <a:pt x="38056" y="15302"/>
                    <a:pt x="38117" y="15332"/>
                    <a:pt x="38147" y="15393"/>
                  </a:cubicBezTo>
                  <a:cubicBezTo>
                    <a:pt x="38109" y="15416"/>
                    <a:pt x="38081" y="15425"/>
                    <a:pt x="38059" y="15425"/>
                  </a:cubicBezTo>
                  <a:cubicBezTo>
                    <a:pt x="37993" y="15425"/>
                    <a:pt x="37987" y="15340"/>
                    <a:pt x="37965" y="15272"/>
                  </a:cubicBezTo>
                  <a:close/>
                  <a:moveTo>
                    <a:pt x="24712" y="15211"/>
                  </a:moveTo>
                  <a:lnTo>
                    <a:pt x="24742" y="15393"/>
                  </a:lnTo>
                  <a:cubicBezTo>
                    <a:pt x="24686" y="15435"/>
                    <a:pt x="24617" y="15458"/>
                    <a:pt x="24546" y="15458"/>
                  </a:cubicBezTo>
                  <a:cubicBezTo>
                    <a:pt x="24465" y="15458"/>
                    <a:pt x="24382" y="15428"/>
                    <a:pt x="24317" y="15363"/>
                  </a:cubicBezTo>
                  <a:lnTo>
                    <a:pt x="24712" y="15211"/>
                  </a:lnTo>
                  <a:close/>
                  <a:moveTo>
                    <a:pt x="5897" y="15302"/>
                  </a:moveTo>
                  <a:cubicBezTo>
                    <a:pt x="6049" y="15393"/>
                    <a:pt x="6049" y="15515"/>
                    <a:pt x="5897" y="15636"/>
                  </a:cubicBezTo>
                  <a:lnTo>
                    <a:pt x="5654" y="15576"/>
                  </a:lnTo>
                  <a:cubicBezTo>
                    <a:pt x="5684" y="15424"/>
                    <a:pt x="5836" y="15393"/>
                    <a:pt x="5897" y="15302"/>
                  </a:cubicBezTo>
                  <a:close/>
                  <a:moveTo>
                    <a:pt x="32433" y="15636"/>
                  </a:moveTo>
                  <a:cubicBezTo>
                    <a:pt x="32433" y="15636"/>
                    <a:pt x="32463" y="15667"/>
                    <a:pt x="32493" y="15667"/>
                  </a:cubicBezTo>
                  <a:lnTo>
                    <a:pt x="32493" y="15697"/>
                  </a:lnTo>
                  <a:cubicBezTo>
                    <a:pt x="32433" y="15697"/>
                    <a:pt x="32402" y="15728"/>
                    <a:pt x="32372" y="15728"/>
                  </a:cubicBezTo>
                  <a:cubicBezTo>
                    <a:pt x="32341" y="15728"/>
                    <a:pt x="32311" y="15697"/>
                    <a:pt x="32281" y="15667"/>
                  </a:cubicBezTo>
                  <a:cubicBezTo>
                    <a:pt x="32341" y="15667"/>
                    <a:pt x="32372" y="15636"/>
                    <a:pt x="32433" y="15636"/>
                  </a:cubicBezTo>
                  <a:close/>
                  <a:moveTo>
                    <a:pt x="24803" y="15758"/>
                  </a:moveTo>
                  <a:lnTo>
                    <a:pt x="24894" y="15819"/>
                  </a:lnTo>
                  <a:lnTo>
                    <a:pt x="24803" y="15910"/>
                  </a:lnTo>
                  <a:cubicBezTo>
                    <a:pt x="24803" y="15910"/>
                    <a:pt x="24742" y="15879"/>
                    <a:pt x="24742" y="15879"/>
                  </a:cubicBezTo>
                  <a:cubicBezTo>
                    <a:pt x="24773" y="15819"/>
                    <a:pt x="24803" y="15788"/>
                    <a:pt x="24803" y="15758"/>
                  </a:cubicBezTo>
                  <a:close/>
                  <a:moveTo>
                    <a:pt x="2987" y="16077"/>
                  </a:moveTo>
                  <a:cubicBezTo>
                    <a:pt x="3307" y="16077"/>
                    <a:pt x="3425" y="16199"/>
                    <a:pt x="3374" y="16427"/>
                  </a:cubicBezTo>
                  <a:lnTo>
                    <a:pt x="2706" y="16427"/>
                  </a:lnTo>
                  <a:cubicBezTo>
                    <a:pt x="2493" y="16244"/>
                    <a:pt x="2736" y="16305"/>
                    <a:pt x="2797" y="16214"/>
                  </a:cubicBezTo>
                  <a:cubicBezTo>
                    <a:pt x="2815" y="16160"/>
                    <a:pt x="2843" y="16106"/>
                    <a:pt x="2845" y="16084"/>
                  </a:cubicBezTo>
                  <a:lnTo>
                    <a:pt x="2845" y="16084"/>
                  </a:lnTo>
                  <a:cubicBezTo>
                    <a:pt x="2896" y="16079"/>
                    <a:pt x="2944" y="16077"/>
                    <a:pt x="2987" y="16077"/>
                  </a:cubicBezTo>
                  <a:close/>
                  <a:moveTo>
                    <a:pt x="23132" y="16092"/>
                  </a:moveTo>
                  <a:lnTo>
                    <a:pt x="23132" y="16092"/>
                  </a:lnTo>
                  <a:cubicBezTo>
                    <a:pt x="23253" y="16214"/>
                    <a:pt x="23253" y="16305"/>
                    <a:pt x="23101" y="16457"/>
                  </a:cubicBezTo>
                  <a:lnTo>
                    <a:pt x="22888" y="16123"/>
                  </a:lnTo>
                  <a:lnTo>
                    <a:pt x="23132" y="16092"/>
                  </a:lnTo>
                  <a:close/>
                  <a:moveTo>
                    <a:pt x="3101" y="16731"/>
                  </a:moveTo>
                  <a:cubicBezTo>
                    <a:pt x="3101" y="16761"/>
                    <a:pt x="3131" y="16791"/>
                    <a:pt x="3131" y="16822"/>
                  </a:cubicBezTo>
                  <a:cubicBezTo>
                    <a:pt x="3131" y="16852"/>
                    <a:pt x="3070" y="16883"/>
                    <a:pt x="3070" y="16883"/>
                  </a:cubicBezTo>
                  <a:cubicBezTo>
                    <a:pt x="3040" y="16852"/>
                    <a:pt x="3040" y="16822"/>
                    <a:pt x="3010" y="16791"/>
                  </a:cubicBezTo>
                  <a:cubicBezTo>
                    <a:pt x="3010" y="16761"/>
                    <a:pt x="3040" y="16731"/>
                    <a:pt x="3070" y="16731"/>
                  </a:cubicBezTo>
                  <a:close/>
                  <a:moveTo>
                    <a:pt x="37904" y="15788"/>
                  </a:moveTo>
                  <a:lnTo>
                    <a:pt x="37904" y="15788"/>
                  </a:lnTo>
                  <a:cubicBezTo>
                    <a:pt x="37995" y="16001"/>
                    <a:pt x="37995" y="16001"/>
                    <a:pt x="37782" y="16123"/>
                  </a:cubicBezTo>
                  <a:lnTo>
                    <a:pt x="37782" y="16700"/>
                  </a:lnTo>
                  <a:cubicBezTo>
                    <a:pt x="37691" y="16700"/>
                    <a:pt x="37569" y="16731"/>
                    <a:pt x="37478" y="16791"/>
                  </a:cubicBezTo>
                  <a:cubicBezTo>
                    <a:pt x="37418" y="16822"/>
                    <a:pt x="37357" y="16852"/>
                    <a:pt x="37296" y="16913"/>
                  </a:cubicBezTo>
                  <a:cubicBezTo>
                    <a:pt x="37266" y="16822"/>
                    <a:pt x="37205" y="16761"/>
                    <a:pt x="37235" y="16731"/>
                  </a:cubicBezTo>
                  <a:cubicBezTo>
                    <a:pt x="37418" y="16518"/>
                    <a:pt x="37418" y="16183"/>
                    <a:pt x="37782" y="16092"/>
                  </a:cubicBezTo>
                  <a:cubicBezTo>
                    <a:pt x="37813" y="16001"/>
                    <a:pt x="37691" y="15849"/>
                    <a:pt x="37904" y="15788"/>
                  </a:cubicBezTo>
                  <a:close/>
                  <a:moveTo>
                    <a:pt x="22159" y="16609"/>
                  </a:moveTo>
                  <a:cubicBezTo>
                    <a:pt x="22372" y="16670"/>
                    <a:pt x="22250" y="16822"/>
                    <a:pt x="22280" y="16913"/>
                  </a:cubicBezTo>
                  <a:cubicBezTo>
                    <a:pt x="22341" y="16943"/>
                    <a:pt x="22402" y="16974"/>
                    <a:pt x="22432" y="17004"/>
                  </a:cubicBezTo>
                  <a:cubicBezTo>
                    <a:pt x="22388" y="17040"/>
                    <a:pt x="22356" y="17054"/>
                    <a:pt x="22333" y="17054"/>
                  </a:cubicBezTo>
                  <a:cubicBezTo>
                    <a:pt x="22278" y="17054"/>
                    <a:pt x="22272" y="16969"/>
                    <a:pt x="22250" y="16883"/>
                  </a:cubicBezTo>
                  <a:lnTo>
                    <a:pt x="22250" y="16852"/>
                  </a:lnTo>
                  <a:cubicBezTo>
                    <a:pt x="22068" y="16791"/>
                    <a:pt x="22068" y="16791"/>
                    <a:pt x="22159" y="16609"/>
                  </a:cubicBezTo>
                  <a:close/>
                  <a:moveTo>
                    <a:pt x="1003" y="17035"/>
                  </a:moveTo>
                  <a:cubicBezTo>
                    <a:pt x="1003" y="17065"/>
                    <a:pt x="1064" y="17095"/>
                    <a:pt x="1064" y="17095"/>
                  </a:cubicBezTo>
                  <a:cubicBezTo>
                    <a:pt x="1034" y="17126"/>
                    <a:pt x="1034" y="17187"/>
                    <a:pt x="1003" y="17217"/>
                  </a:cubicBezTo>
                  <a:lnTo>
                    <a:pt x="943" y="17156"/>
                  </a:lnTo>
                  <a:lnTo>
                    <a:pt x="1003" y="17035"/>
                  </a:lnTo>
                  <a:close/>
                  <a:moveTo>
                    <a:pt x="36779" y="16974"/>
                  </a:moveTo>
                  <a:lnTo>
                    <a:pt x="36992" y="17156"/>
                  </a:lnTo>
                  <a:lnTo>
                    <a:pt x="36506" y="17399"/>
                  </a:lnTo>
                  <a:lnTo>
                    <a:pt x="36414" y="17156"/>
                  </a:lnTo>
                  <a:lnTo>
                    <a:pt x="36779" y="16974"/>
                  </a:lnTo>
                  <a:close/>
                  <a:moveTo>
                    <a:pt x="36262" y="17369"/>
                  </a:moveTo>
                  <a:lnTo>
                    <a:pt x="36232" y="17673"/>
                  </a:lnTo>
                  <a:lnTo>
                    <a:pt x="35928" y="17734"/>
                  </a:lnTo>
                  <a:lnTo>
                    <a:pt x="35867" y="17430"/>
                  </a:lnTo>
                  <a:lnTo>
                    <a:pt x="36262" y="17369"/>
                  </a:lnTo>
                  <a:close/>
                  <a:moveTo>
                    <a:pt x="35199" y="17855"/>
                  </a:moveTo>
                  <a:lnTo>
                    <a:pt x="35290" y="17946"/>
                  </a:lnTo>
                  <a:lnTo>
                    <a:pt x="35199" y="18007"/>
                  </a:lnTo>
                  <a:cubicBezTo>
                    <a:pt x="35199" y="17977"/>
                    <a:pt x="35168" y="17946"/>
                    <a:pt x="35168" y="17916"/>
                  </a:cubicBezTo>
                  <a:cubicBezTo>
                    <a:pt x="35138" y="17886"/>
                    <a:pt x="35199" y="17855"/>
                    <a:pt x="35199" y="17855"/>
                  </a:cubicBezTo>
                  <a:close/>
                  <a:moveTo>
                    <a:pt x="35959" y="17855"/>
                  </a:moveTo>
                  <a:cubicBezTo>
                    <a:pt x="35989" y="17855"/>
                    <a:pt x="36019" y="17916"/>
                    <a:pt x="36019" y="17916"/>
                  </a:cubicBezTo>
                  <a:cubicBezTo>
                    <a:pt x="36019" y="17946"/>
                    <a:pt x="35989" y="17977"/>
                    <a:pt x="35959" y="18007"/>
                  </a:cubicBezTo>
                  <a:lnTo>
                    <a:pt x="35898" y="17946"/>
                  </a:lnTo>
                  <a:lnTo>
                    <a:pt x="35959" y="17855"/>
                  </a:lnTo>
                  <a:close/>
                  <a:moveTo>
                    <a:pt x="35259" y="18159"/>
                  </a:moveTo>
                  <a:lnTo>
                    <a:pt x="35351" y="18463"/>
                  </a:lnTo>
                  <a:lnTo>
                    <a:pt x="34955" y="18524"/>
                  </a:lnTo>
                  <a:lnTo>
                    <a:pt x="34955" y="18220"/>
                  </a:lnTo>
                  <a:lnTo>
                    <a:pt x="35259" y="18159"/>
                  </a:lnTo>
                  <a:close/>
                  <a:moveTo>
                    <a:pt x="36247" y="18182"/>
                  </a:moveTo>
                  <a:cubicBezTo>
                    <a:pt x="36308" y="18182"/>
                    <a:pt x="36369" y="18205"/>
                    <a:pt x="36414" y="18250"/>
                  </a:cubicBezTo>
                  <a:cubicBezTo>
                    <a:pt x="36384" y="18372"/>
                    <a:pt x="36262" y="18433"/>
                    <a:pt x="36141" y="18554"/>
                  </a:cubicBezTo>
                  <a:lnTo>
                    <a:pt x="36080" y="18250"/>
                  </a:lnTo>
                  <a:cubicBezTo>
                    <a:pt x="36126" y="18205"/>
                    <a:pt x="36186" y="18182"/>
                    <a:pt x="36247" y="18182"/>
                  </a:cubicBezTo>
                  <a:close/>
                  <a:moveTo>
                    <a:pt x="943" y="18494"/>
                  </a:moveTo>
                  <a:cubicBezTo>
                    <a:pt x="1003" y="18524"/>
                    <a:pt x="1064" y="18554"/>
                    <a:pt x="1125" y="18615"/>
                  </a:cubicBezTo>
                  <a:cubicBezTo>
                    <a:pt x="1079" y="18638"/>
                    <a:pt x="1047" y="18647"/>
                    <a:pt x="1024" y="18647"/>
                  </a:cubicBezTo>
                  <a:cubicBezTo>
                    <a:pt x="954" y="18647"/>
                    <a:pt x="965" y="18562"/>
                    <a:pt x="943" y="18494"/>
                  </a:cubicBezTo>
                  <a:close/>
                  <a:moveTo>
                    <a:pt x="34834" y="18645"/>
                  </a:moveTo>
                  <a:lnTo>
                    <a:pt x="34895" y="18706"/>
                  </a:lnTo>
                  <a:lnTo>
                    <a:pt x="34834" y="18828"/>
                  </a:lnTo>
                  <a:cubicBezTo>
                    <a:pt x="34803" y="18797"/>
                    <a:pt x="34773" y="18767"/>
                    <a:pt x="34773" y="18767"/>
                  </a:cubicBezTo>
                  <a:cubicBezTo>
                    <a:pt x="34803" y="18737"/>
                    <a:pt x="34803" y="18676"/>
                    <a:pt x="34834" y="18645"/>
                  </a:cubicBezTo>
                  <a:close/>
                  <a:moveTo>
                    <a:pt x="82099" y="18828"/>
                  </a:moveTo>
                  <a:cubicBezTo>
                    <a:pt x="82130" y="18858"/>
                    <a:pt x="82130" y="18889"/>
                    <a:pt x="82160" y="18919"/>
                  </a:cubicBezTo>
                  <a:cubicBezTo>
                    <a:pt x="82160" y="18949"/>
                    <a:pt x="82130" y="18949"/>
                    <a:pt x="82099" y="18980"/>
                  </a:cubicBezTo>
                  <a:cubicBezTo>
                    <a:pt x="82069" y="18949"/>
                    <a:pt x="82038" y="18919"/>
                    <a:pt x="82038" y="18858"/>
                  </a:cubicBezTo>
                  <a:cubicBezTo>
                    <a:pt x="82038" y="18858"/>
                    <a:pt x="82069" y="18828"/>
                    <a:pt x="82099" y="18828"/>
                  </a:cubicBezTo>
                  <a:close/>
                  <a:moveTo>
                    <a:pt x="35290" y="18949"/>
                  </a:moveTo>
                  <a:lnTo>
                    <a:pt x="35290" y="19284"/>
                  </a:lnTo>
                  <a:lnTo>
                    <a:pt x="34986" y="19314"/>
                  </a:lnTo>
                  <a:lnTo>
                    <a:pt x="34925" y="19041"/>
                  </a:lnTo>
                  <a:lnTo>
                    <a:pt x="35290" y="18949"/>
                  </a:lnTo>
                  <a:close/>
                  <a:moveTo>
                    <a:pt x="64318" y="19132"/>
                  </a:moveTo>
                  <a:lnTo>
                    <a:pt x="64378" y="19253"/>
                  </a:lnTo>
                  <a:lnTo>
                    <a:pt x="64318" y="19314"/>
                  </a:lnTo>
                  <a:cubicBezTo>
                    <a:pt x="64287" y="19284"/>
                    <a:pt x="64287" y="19223"/>
                    <a:pt x="64257" y="19193"/>
                  </a:cubicBezTo>
                  <a:cubicBezTo>
                    <a:pt x="64257" y="19193"/>
                    <a:pt x="64318" y="19162"/>
                    <a:pt x="64318" y="19132"/>
                  </a:cubicBezTo>
                  <a:close/>
                  <a:moveTo>
                    <a:pt x="34013" y="19284"/>
                  </a:moveTo>
                  <a:lnTo>
                    <a:pt x="34013" y="19284"/>
                  </a:lnTo>
                  <a:cubicBezTo>
                    <a:pt x="34074" y="19314"/>
                    <a:pt x="34135" y="19375"/>
                    <a:pt x="34196" y="19405"/>
                  </a:cubicBezTo>
                  <a:cubicBezTo>
                    <a:pt x="34142" y="19441"/>
                    <a:pt x="34107" y="19456"/>
                    <a:pt x="34083" y="19456"/>
                  </a:cubicBezTo>
                  <a:cubicBezTo>
                    <a:pt x="34026" y="19456"/>
                    <a:pt x="34035" y="19370"/>
                    <a:pt x="34013" y="19284"/>
                  </a:cubicBezTo>
                  <a:close/>
                  <a:moveTo>
                    <a:pt x="34651" y="19314"/>
                  </a:moveTo>
                  <a:lnTo>
                    <a:pt x="34712" y="19405"/>
                  </a:lnTo>
                  <a:lnTo>
                    <a:pt x="34651" y="19466"/>
                  </a:lnTo>
                  <a:cubicBezTo>
                    <a:pt x="34621" y="19436"/>
                    <a:pt x="34591" y="19405"/>
                    <a:pt x="34591" y="19345"/>
                  </a:cubicBezTo>
                  <a:cubicBezTo>
                    <a:pt x="34591" y="19345"/>
                    <a:pt x="34621" y="19314"/>
                    <a:pt x="34651" y="19314"/>
                  </a:cubicBezTo>
                  <a:close/>
                  <a:moveTo>
                    <a:pt x="33284" y="19952"/>
                  </a:moveTo>
                  <a:cubicBezTo>
                    <a:pt x="33253" y="20013"/>
                    <a:pt x="33192" y="20074"/>
                    <a:pt x="33162" y="20104"/>
                  </a:cubicBezTo>
                  <a:cubicBezTo>
                    <a:pt x="33010" y="19952"/>
                    <a:pt x="33162" y="19983"/>
                    <a:pt x="33284" y="19952"/>
                  </a:cubicBezTo>
                  <a:close/>
                  <a:moveTo>
                    <a:pt x="53649" y="20256"/>
                  </a:moveTo>
                  <a:cubicBezTo>
                    <a:pt x="53644" y="20271"/>
                    <a:pt x="53645" y="20281"/>
                    <a:pt x="53649" y="20289"/>
                  </a:cubicBezTo>
                  <a:lnTo>
                    <a:pt x="53649" y="20289"/>
                  </a:lnTo>
                  <a:lnTo>
                    <a:pt x="53649" y="20256"/>
                  </a:lnTo>
                  <a:close/>
                  <a:moveTo>
                    <a:pt x="76263" y="20287"/>
                  </a:moveTo>
                  <a:lnTo>
                    <a:pt x="76324" y="20348"/>
                  </a:lnTo>
                  <a:cubicBezTo>
                    <a:pt x="76294" y="20378"/>
                    <a:pt x="76233" y="20378"/>
                    <a:pt x="76202" y="20408"/>
                  </a:cubicBezTo>
                  <a:cubicBezTo>
                    <a:pt x="76202" y="20408"/>
                    <a:pt x="76172" y="20378"/>
                    <a:pt x="76142" y="20348"/>
                  </a:cubicBezTo>
                  <a:lnTo>
                    <a:pt x="76263" y="20287"/>
                  </a:lnTo>
                  <a:close/>
                  <a:moveTo>
                    <a:pt x="75868" y="20439"/>
                  </a:moveTo>
                  <a:cubicBezTo>
                    <a:pt x="75868" y="20469"/>
                    <a:pt x="75898" y="20500"/>
                    <a:pt x="75929" y="20530"/>
                  </a:cubicBezTo>
                  <a:cubicBezTo>
                    <a:pt x="75929" y="20560"/>
                    <a:pt x="75868" y="20560"/>
                    <a:pt x="75868" y="20591"/>
                  </a:cubicBezTo>
                  <a:lnTo>
                    <a:pt x="75777" y="20469"/>
                  </a:lnTo>
                  <a:lnTo>
                    <a:pt x="75868" y="20439"/>
                  </a:lnTo>
                  <a:close/>
                  <a:moveTo>
                    <a:pt x="74196" y="20773"/>
                  </a:moveTo>
                  <a:lnTo>
                    <a:pt x="74257" y="20834"/>
                  </a:lnTo>
                  <a:cubicBezTo>
                    <a:pt x="74196" y="20864"/>
                    <a:pt x="74166" y="20864"/>
                    <a:pt x="74136" y="20864"/>
                  </a:cubicBezTo>
                  <a:cubicBezTo>
                    <a:pt x="74129" y="20870"/>
                    <a:pt x="74123" y="20873"/>
                    <a:pt x="74118" y="20873"/>
                  </a:cubicBezTo>
                  <a:cubicBezTo>
                    <a:pt x="74094" y="20873"/>
                    <a:pt x="74075" y="20834"/>
                    <a:pt x="74075" y="20834"/>
                  </a:cubicBezTo>
                  <a:lnTo>
                    <a:pt x="74196" y="20773"/>
                  </a:lnTo>
                  <a:close/>
                  <a:moveTo>
                    <a:pt x="32585" y="20135"/>
                  </a:moveTo>
                  <a:lnTo>
                    <a:pt x="32858" y="20621"/>
                  </a:lnTo>
                  <a:cubicBezTo>
                    <a:pt x="32828" y="20682"/>
                    <a:pt x="32797" y="20712"/>
                    <a:pt x="32767" y="20773"/>
                  </a:cubicBezTo>
                  <a:cubicBezTo>
                    <a:pt x="32733" y="20756"/>
                    <a:pt x="32703" y="20749"/>
                    <a:pt x="32676" y="20749"/>
                  </a:cubicBezTo>
                  <a:cubicBezTo>
                    <a:pt x="32540" y="20749"/>
                    <a:pt x="32457" y="20913"/>
                    <a:pt x="32279" y="20913"/>
                  </a:cubicBezTo>
                  <a:cubicBezTo>
                    <a:pt x="32228" y="20913"/>
                    <a:pt x="32169" y="20900"/>
                    <a:pt x="32098" y="20864"/>
                  </a:cubicBezTo>
                  <a:lnTo>
                    <a:pt x="32281" y="20682"/>
                  </a:lnTo>
                  <a:lnTo>
                    <a:pt x="32281" y="20348"/>
                  </a:lnTo>
                  <a:lnTo>
                    <a:pt x="32585" y="20135"/>
                  </a:lnTo>
                  <a:close/>
                  <a:moveTo>
                    <a:pt x="53466" y="20743"/>
                  </a:moveTo>
                  <a:cubicBezTo>
                    <a:pt x="53527" y="20804"/>
                    <a:pt x="53588" y="20834"/>
                    <a:pt x="53649" y="20864"/>
                  </a:cubicBezTo>
                  <a:cubicBezTo>
                    <a:pt x="53595" y="20900"/>
                    <a:pt x="53560" y="20915"/>
                    <a:pt x="53536" y="20915"/>
                  </a:cubicBezTo>
                  <a:cubicBezTo>
                    <a:pt x="53479" y="20915"/>
                    <a:pt x="53488" y="20829"/>
                    <a:pt x="53466" y="20743"/>
                  </a:cubicBezTo>
                  <a:close/>
                  <a:moveTo>
                    <a:pt x="31457" y="20921"/>
                  </a:moveTo>
                  <a:cubicBezTo>
                    <a:pt x="31519" y="20921"/>
                    <a:pt x="31595" y="20989"/>
                    <a:pt x="31653" y="20989"/>
                  </a:cubicBezTo>
                  <a:cubicBezTo>
                    <a:pt x="31660" y="20989"/>
                    <a:pt x="31666" y="20988"/>
                    <a:pt x="31673" y="20986"/>
                  </a:cubicBezTo>
                  <a:lnTo>
                    <a:pt x="31673" y="20986"/>
                  </a:lnTo>
                  <a:cubicBezTo>
                    <a:pt x="31624" y="21051"/>
                    <a:pt x="31575" y="21081"/>
                    <a:pt x="31521" y="21081"/>
                  </a:cubicBezTo>
                  <a:cubicBezTo>
                    <a:pt x="31475" y="21081"/>
                    <a:pt x="31425" y="21059"/>
                    <a:pt x="31369" y="21016"/>
                  </a:cubicBezTo>
                  <a:cubicBezTo>
                    <a:pt x="31390" y="20944"/>
                    <a:pt x="31421" y="20921"/>
                    <a:pt x="31457" y="20921"/>
                  </a:cubicBezTo>
                  <a:close/>
                  <a:moveTo>
                    <a:pt x="49971" y="21077"/>
                  </a:moveTo>
                  <a:cubicBezTo>
                    <a:pt x="50001" y="21108"/>
                    <a:pt x="50001" y="21138"/>
                    <a:pt x="50032" y="21168"/>
                  </a:cubicBezTo>
                  <a:cubicBezTo>
                    <a:pt x="50032" y="21199"/>
                    <a:pt x="49971" y="21199"/>
                    <a:pt x="49971" y="21229"/>
                  </a:cubicBezTo>
                  <a:cubicBezTo>
                    <a:pt x="49941" y="21199"/>
                    <a:pt x="49910" y="21168"/>
                    <a:pt x="49910" y="21138"/>
                  </a:cubicBezTo>
                  <a:cubicBezTo>
                    <a:pt x="49910" y="21108"/>
                    <a:pt x="49941" y="21077"/>
                    <a:pt x="49971" y="21077"/>
                  </a:cubicBezTo>
                  <a:close/>
                  <a:moveTo>
                    <a:pt x="31065" y="21229"/>
                  </a:moveTo>
                  <a:lnTo>
                    <a:pt x="31065" y="21229"/>
                  </a:lnTo>
                  <a:cubicBezTo>
                    <a:pt x="31186" y="21351"/>
                    <a:pt x="31186" y="21442"/>
                    <a:pt x="31095" y="21533"/>
                  </a:cubicBezTo>
                  <a:cubicBezTo>
                    <a:pt x="30882" y="21472"/>
                    <a:pt x="30943" y="21381"/>
                    <a:pt x="31065" y="21229"/>
                  </a:cubicBezTo>
                  <a:close/>
                  <a:moveTo>
                    <a:pt x="22007" y="21563"/>
                  </a:moveTo>
                  <a:lnTo>
                    <a:pt x="22068" y="21624"/>
                  </a:lnTo>
                  <a:cubicBezTo>
                    <a:pt x="22037" y="21655"/>
                    <a:pt x="21976" y="21685"/>
                    <a:pt x="21946" y="21685"/>
                  </a:cubicBezTo>
                  <a:cubicBezTo>
                    <a:pt x="21946" y="21685"/>
                    <a:pt x="21916" y="21624"/>
                    <a:pt x="21885" y="21624"/>
                  </a:cubicBezTo>
                  <a:lnTo>
                    <a:pt x="22007" y="21563"/>
                  </a:lnTo>
                  <a:close/>
                  <a:moveTo>
                    <a:pt x="72038" y="21563"/>
                  </a:moveTo>
                  <a:lnTo>
                    <a:pt x="72160" y="21624"/>
                  </a:lnTo>
                  <a:cubicBezTo>
                    <a:pt x="72160" y="21655"/>
                    <a:pt x="72099" y="21685"/>
                    <a:pt x="72099" y="21685"/>
                  </a:cubicBezTo>
                  <a:cubicBezTo>
                    <a:pt x="72069" y="21685"/>
                    <a:pt x="72008" y="21655"/>
                    <a:pt x="71977" y="21624"/>
                  </a:cubicBezTo>
                  <a:lnTo>
                    <a:pt x="72038" y="21563"/>
                  </a:lnTo>
                  <a:close/>
                  <a:moveTo>
                    <a:pt x="32666" y="21255"/>
                  </a:moveTo>
                  <a:cubicBezTo>
                    <a:pt x="32728" y="21255"/>
                    <a:pt x="32788" y="21272"/>
                    <a:pt x="32858" y="21290"/>
                  </a:cubicBezTo>
                  <a:cubicBezTo>
                    <a:pt x="32737" y="21411"/>
                    <a:pt x="32737" y="21411"/>
                    <a:pt x="32585" y="21411"/>
                  </a:cubicBezTo>
                  <a:lnTo>
                    <a:pt x="32433" y="21746"/>
                  </a:lnTo>
                  <a:lnTo>
                    <a:pt x="32189" y="21746"/>
                  </a:lnTo>
                  <a:lnTo>
                    <a:pt x="32068" y="21503"/>
                  </a:lnTo>
                  <a:lnTo>
                    <a:pt x="32524" y="21290"/>
                  </a:lnTo>
                  <a:cubicBezTo>
                    <a:pt x="32575" y="21264"/>
                    <a:pt x="32621" y="21255"/>
                    <a:pt x="32666" y="21255"/>
                  </a:cubicBezTo>
                  <a:close/>
                  <a:moveTo>
                    <a:pt x="54682" y="21563"/>
                  </a:moveTo>
                  <a:cubicBezTo>
                    <a:pt x="54834" y="21655"/>
                    <a:pt x="54834" y="21776"/>
                    <a:pt x="54682" y="21898"/>
                  </a:cubicBezTo>
                  <a:cubicBezTo>
                    <a:pt x="54561" y="21776"/>
                    <a:pt x="54561" y="21685"/>
                    <a:pt x="54682" y="21563"/>
                  </a:cubicBezTo>
                  <a:close/>
                  <a:moveTo>
                    <a:pt x="70974" y="21898"/>
                  </a:moveTo>
                  <a:cubicBezTo>
                    <a:pt x="70974" y="21898"/>
                    <a:pt x="71005" y="21928"/>
                    <a:pt x="71035" y="21959"/>
                  </a:cubicBezTo>
                  <a:lnTo>
                    <a:pt x="70914" y="22019"/>
                  </a:lnTo>
                  <a:lnTo>
                    <a:pt x="70853" y="21959"/>
                  </a:lnTo>
                  <a:cubicBezTo>
                    <a:pt x="70883" y="21928"/>
                    <a:pt x="70914" y="21928"/>
                    <a:pt x="70974" y="21898"/>
                  </a:cubicBezTo>
                  <a:close/>
                  <a:moveTo>
                    <a:pt x="30761" y="21928"/>
                  </a:moveTo>
                  <a:cubicBezTo>
                    <a:pt x="30761" y="22080"/>
                    <a:pt x="30578" y="22141"/>
                    <a:pt x="30518" y="22232"/>
                  </a:cubicBezTo>
                  <a:lnTo>
                    <a:pt x="29879" y="22232"/>
                  </a:lnTo>
                  <a:cubicBezTo>
                    <a:pt x="29900" y="22048"/>
                    <a:pt x="30066" y="22034"/>
                    <a:pt x="30092" y="21928"/>
                  </a:cubicBezTo>
                  <a:close/>
                  <a:moveTo>
                    <a:pt x="29484" y="22111"/>
                  </a:moveTo>
                  <a:lnTo>
                    <a:pt x="29484" y="22111"/>
                  </a:lnTo>
                  <a:cubicBezTo>
                    <a:pt x="29605" y="22135"/>
                    <a:pt x="29706" y="22178"/>
                    <a:pt x="29803" y="22255"/>
                  </a:cubicBezTo>
                  <a:lnTo>
                    <a:pt x="29803" y="22255"/>
                  </a:lnTo>
                  <a:cubicBezTo>
                    <a:pt x="29719" y="22342"/>
                    <a:pt x="29617" y="22389"/>
                    <a:pt x="29515" y="22415"/>
                  </a:cubicBezTo>
                  <a:lnTo>
                    <a:pt x="29484" y="22111"/>
                  </a:lnTo>
                  <a:close/>
                  <a:moveTo>
                    <a:pt x="53710" y="22384"/>
                  </a:moveTo>
                  <a:cubicBezTo>
                    <a:pt x="53740" y="22415"/>
                    <a:pt x="53801" y="22415"/>
                    <a:pt x="53831" y="22445"/>
                  </a:cubicBezTo>
                  <a:lnTo>
                    <a:pt x="53770" y="22506"/>
                  </a:lnTo>
                  <a:lnTo>
                    <a:pt x="53649" y="22445"/>
                  </a:lnTo>
                  <a:cubicBezTo>
                    <a:pt x="53649" y="22415"/>
                    <a:pt x="53710" y="22384"/>
                    <a:pt x="53710" y="22384"/>
                  </a:cubicBezTo>
                  <a:close/>
                  <a:moveTo>
                    <a:pt x="6870" y="22688"/>
                  </a:moveTo>
                  <a:lnTo>
                    <a:pt x="6931" y="22810"/>
                  </a:lnTo>
                  <a:lnTo>
                    <a:pt x="6870" y="22840"/>
                  </a:lnTo>
                  <a:cubicBezTo>
                    <a:pt x="6839" y="22810"/>
                    <a:pt x="6809" y="22779"/>
                    <a:pt x="6809" y="22749"/>
                  </a:cubicBezTo>
                  <a:cubicBezTo>
                    <a:pt x="6809" y="22718"/>
                    <a:pt x="6839" y="22688"/>
                    <a:pt x="6870" y="22688"/>
                  </a:cubicBezTo>
                  <a:close/>
                  <a:moveTo>
                    <a:pt x="30913" y="22506"/>
                  </a:moveTo>
                  <a:lnTo>
                    <a:pt x="31004" y="22840"/>
                  </a:lnTo>
                  <a:lnTo>
                    <a:pt x="30639" y="22840"/>
                  </a:lnTo>
                  <a:lnTo>
                    <a:pt x="30578" y="22567"/>
                  </a:lnTo>
                  <a:lnTo>
                    <a:pt x="30913" y="22506"/>
                  </a:lnTo>
                  <a:close/>
                  <a:moveTo>
                    <a:pt x="67540" y="22688"/>
                  </a:moveTo>
                  <a:lnTo>
                    <a:pt x="67631" y="22810"/>
                  </a:lnTo>
                  <a:lnTo>
                    <a:pt x="67540" y="22840"/>
                  </a:lnTo>
                  <a:cubicBezTo>
                    <a:pt x="67540" y="22810"/>
                    <a:pt x="67509" y="22779"/>
                    <a:pt x="67479" y="22749"/>
                  </a:cubicBezTo>
                  <a:cubicBezTo>
                    <a:pt x="67479" y="22718"/>
                    <a:pt x="67540" y="22688"/>
                    <a:pt x="67540" y="22688"/>
                  </a:cubicBezTo>
                  <a:close/>
                  <a:moveTo>
                    <a:pt x="45741" y="23334"/>
                  </a:moveTo>
                  <a:cubicBezTo>
                    <a:pt x="45786" y="23334"/>
                    <a:pt x="45832" y="23351"/>
                    <a:pt x="45868" y="23387"/>
                  </a:cubicBezTo>
                  <a:cubicBezTo>
                    <a:pt x="45844" y="23468"/>
                    <a:pt x="45808" y="23492"/>
                    <a:pt x="45767" y="23492"/>
                  </a:cubicBezTo>
                  <a:cubicBezTo>
                    <a:pt x="45709" y="23492"/>
                    <a:pt x="45641" y="23444"/>
                    <a:pt x="45587" y="23444"/>
                  </a:cubicBezTo>
                  <a:cubicBezTo>
                    <a:pt x="45579" y="23444"/>
                    <a:pt x="45571" y="23446"/>
                    <a:pt x="45564" y="23448"/>
                  </a:cubicBezTo>
                  <a:cubicBezTo>
                    <a:pt x="45600" y="23374"/>
                    <a:pt x="45671" y="23334"/>
                    <a:pt x="45741" y="23334"/>
                  </a:cubicBezTo>
                  <a:close/>
                  <a:moveTo>
                    <a:pt x="67236" y="23053"/>
                  </a:moveTo>
                  <a:lnTo>
                    <a:pt x="67236" y="23053"/>
                  </a:lnTo>
                  <a:cubicBezTo>
                    <a:pt x="67327" y="23174"/>
                    <a:pt x="67327" y="23326"/>
                    <a:pt x="67175" y="23509"/>
                  </a:cubicBezTo>
                  <a:lnTo>
                    <a:pt x="66871" y="23235"/>
                  </a:lnTo>
                  <a:lnTo>
                    <a:pt x="67236" y="23053"/>
                  </a:lnTo>
                  <a:close/>
                  <a:moveTo>
                    <a:pt x="52220" y="23053"/>
                  </a:moveTo>
                  <a:cubicBezTo>
                    <a:pt x="52372" y="23174"/>
                    <a:pt x="52555" y="23296"/>
                    <a:pt x="52707" y="23418"/>
                  </a:cubicBezTo>
                  <a:cubicBezTo>
                    <a:pt x="52631" y="23494"/>
                    <a:pt x="52547" y="23516"/>
                    <a:pt x="52463" y="23516"/>
                  </a:cubicBezTo>
                  <a:cubicBezTo>
                    <a:pt x="52380" y="23516"/>
                    <a:pt x="52296" y="23494"/>
                    <a:pt x="52220" y="23478"/>
                  </a:cubicBezTo>
                  <a:cubicBezTo>
                    <a:pt x="52129" y="23357"/>
                    <a:pt x="52129" y="23174"/>
                    <a:pt x="52220" y="23053"/>
                  </a:cubicBezTo>
                  <a:close/>
                  <a:moveTo>
                    <a:pt x="51916" y="23357"/>
                  </a:moveTo>
                  <a:cubicBezTo>
                    <a:pt x="51947" y="23418"/>
                    <a:pt x="51947" y="23509"/>
                    <a:pt x="51947" y="23570"/>
                  </a:cubicBezTo>
                  <a:cubicBezTo>
                    <a:pt x="51947" y="23600"/>
                    <a:pt x="51855" y="23630"/>
                    <a:pt x="51825" y="23630"/>
                  </a:cubicBezTo>
                  <a:cubicBezTo>
                    <a:pt x="51825" y="23630"/>
                    <a:pt x="51764" y="23600"/>
                    <a:pt x="51764" y="23570"/>
                  </a:cubicBezTo>
                  <a:cubicBezTo>
                    <a:pt x="51764" y="23509"/>
                    <a:pt x="51795" y="23418"/>
                    <a:pt x="51795" y="23357"/>
                  </a:cubicBezTo>
                  <a:close/>
                  <a:moveTo>
                    <a:pt x="30021" y="23378"/>
                  </a:moveTo>
                  <a:cubicBezTo>
                    <a:pt x="30064" y="23378"/>
                    <a:pt x="30131" y="23392"/>
                    <a:pt x="30244" y="23418"/>
                  </a:cubicBezTo>
                  <a:cubicBezTo>
                    <a:pt x="30203" y="23501"/>
                    <a:pt x="30142" y="23521"/>
                    <a:pt x="30077" y="23521"/>
                  </a:cubicBezTo>
                  <a:cubicBezTo>
                    <a:pt x="30017" y="23521"/>
                    <a:pt x="29953" y="23504"/>
                    <a:pt x="29896" y="23504"/>
                  </a:cubicBezTo>
                  <a:cubicBezTo>
                    <a:pt x="29880" y="23504"/>
                    <a:pt x="29864" y="23505"/>
                    <a:pt x="29849" y="23509"/>
                  </a:cubicBezTo>
                  <a:cubicBezTo>
                    <a:pt x="29819" y="23539"/>
                    <a:pt x="29788" y="23600"/>
                    <a:pt x="29758" y="23661"/>
                  </a:cubicBezTo>
                  <a:cubicBezTo>
                    <a:pt x="29636" y="23509"/>
                    <a:pt x="29788" y="23539"/>
                    <a:pt x="29910" y="23478"/>
                  </a:cubicBezTo>
                  <a:cubicBezTo>
                    <a:pt x="29945" y="23407"/>
                    <a:pt x="29960" y="23378"/>
                    <a:pt x="30021" y="23378"/>
                  </a:cubicBezTo>
                  <a:close/>
                  <a:moveTo>
                    <a:pt x="51521" y="23995"/>
                  </a:moveTo>
                  <a:cubicBezTo>
                    <a:pt x="51521" y="23995"/>
                    <a:pt x="51552" y="24056"/>
                    <a:pt x="51582" y="24056"/>
                  </a:cubicBezTo>
                  <a:cubicBezTo>
                    <a:pt x="51521" y="24086"/>
                    <a:pt x="51491" y="24086"/>
                    <a:pt x="51460" y="24117"/>
                  </a:cubicBezTo>
                  <a:cubicBezTo>
                    <a:pt x="51430" y="24117"/>
                    <a:pt x="51400" y="24086"/>
                    <a:pt x="51400" y="24056"/>
                  </a:cubicBezTo>
                  <a:cubicBezTo>
                    <a:pt x="51430" y="24026"/>
                    <a:pt x="51460" y="24026"/>
                    <a:pt x="51521" y="23995"/>
                  </a:cubicBezTo>
                  <a:close/>
                  <a:moveTo>
                    <a:pt x="6809" y="23174"/>
                  </a:moveTo>
                  <a:cubicBezTo>
                    <a:pt x="6870" y="23205"/>
                    <a:pt x="6900" y="23235"/>
                    <a:pt x="6961" y="23266"/>
                  </a:cubicBezTo>
                  <a:cubicBezTo>
                    <a:pt x="6931" y="23570"/>
                    <a:pt x="6505" y="23630"/>
                    <a:pt x="6566" y="23904"/>
                  </a:cubicBezTo>
                  <a:lnTo>
                    <a:pt x="5836" y="24208"/>
                  </a:lnTo>
                  <a:lnTo>
                    <a:pt x="5806" y="24573"/>
                  </a:lnTo>
                  <a:cubicBezTo>
                    <a:pt x="5730" y="24603"/>
                    <a:pt x="5639" y="24618"/>
                    <a:pt x="5548" y="24618"/>
                  </a:cubicBezTo>
                  <a:cubicBezTo>
                    <a:pt x="5456" y="24618"/>
                    <a:pt x="5365" y="24603"/>
                    <a:pt x="5289" y="24573"/>
                  </a:cubicBezTo>
                  <a:cubicBezTo>
                    <a:pt x="5380" y="24329"/>
                    <a:pt x="5532" y="24117"/>
                    <a:pt x="5745" y="23965"/>
                  </a:cubicBezTo>
                  <a:lnTo>
                    <a:pt x="5958" y="23965"/>
                  </a:lnTo>
                  <a:lnTo>
                    <a:pt x="6049" y="23691"/>
                  </a:lnTo>
                  <a:cubicBezTo>
                    <a:pt x="6475" y="23570"/>
                    <a:pt x="6475" y="23570"/>
                    <a:pt x="6627" y="23205"/>
                  </a:cubicBezTo>
                  <a:cubicBezTo>
                    <a:pt x="6687" y="23174"/>
                    <a:pt x="6748" y="23174"/>
                    <a:pt x="6809" y="23174"/>
                  </a:cubicBezTo>
                  <a:close/>
                  <a:moveTo>
                    <a:pt x="50032" y="24329"/>
                  </a:moveTo>
                  <a:lnTo>
                    <a:pt x="50093" y="24573"/>
                  </a:lnTo>
                  <a:lnTo>
                    <a:pt x="49728" y="24633"/>
                  </a:lnTo>
                  <a:lnTo>
                    <a:pt x="49667" y="24329"/>
                  </a:lnTo>
                  <a:close/>
                  <a:moveTo>
                    <a:pt x="62616" y="24664"/>
                  </a:moveTo>
                  <a:lnTo>
                    <a:pt x="62737" y="24725"/>
                  </a:lnTo>
                  <a:cubicBezTo>
                    <a:pt x="62737" y="24725"/>
                    <a:pt x="62676" y="24755"/>
                    <a:pt x="62676" y="24755"/>
                  </a:cubicBezTo>
                  <a:cubicBezTo>
                    <a:pt x="62646" y="24755"/>
                    <a:pt x="62585" y="24725"/>
                    <a:pt x="62555" y="24725"/>
                  </a:cubicBezTo>
                  <a:lnTo>
                    <a:pt x="62616" y="24664"/>
                  </a:lnTo>
                  <a:close/>
                  <a:moveTo>
                    <a:pt x="28086" y="24816"/>
                  </a:moveTo>
                  <a:cubicBezTo>
                    <a:pt x="28086" y="24816"/>
                    <a:pt x="28116" y="24846"/>
                    <a:pt x="28147" y="24877"/>
                  </a:cubicBezTo>
                  <a:lnTo>
                    <a:pt x="28025" y="24907"/>
                  </a:lnTo>
                  <a:lnTo>
                    <a:pt x="27934" y="24877"/>
                  </a:lnTo>
                  <a:cubicBezTo>
                    <a:pt x="27995" y="24846"/>
                    <a:pt x="28025" y="24816"/>
                    <a:pt x="28086" y="24816"/>
                  </a:cubicBezTo>
                  <a:close/>
                  <a:moveTo>
                    <a:pt x="42980" y="24785"/>
                  </a:moveTo>
                  <a:lnTo>
                    <a:pt x="43071" y="24877"/>
                  </a:lnTo>
                  <a:lnTo>
                    <a:pt x="42980" y="24937"/>
                  </a:lnTo>
                  <a:cubicBezTo>
                    <a:pt x="42950" y="24907"/>
                    <a:pt x="42950" y="24877"/>
                    <a:pt x="42919" y="24846"/>
                  </a:cubicBezTo>
                  <a:cubicBezTo>
                    <a:pt x="42919" y="24816"/>
                    <a:pt x="42980" y="24785"/>
                    <a:pt x="42980" y="24785"/>
                  </a:cubicBezTo>
                  <a:close/>
                  <a:moveTo>
                    <a:pt x="4742" y="24877"/>
                  </a:moveTo>
                  <a:cubicBezTo>
                    <a:pt x="4803" y="24907"/>
                    <a:pt x="4864" y="24937"/>
                    <a:pt x="4924" y="24998"/>
                  </a:cubicBezTo>
                  <a:cubicBezTo>
                    <a:pt x="4876" y="25030"/>
                    <a:pt x="4843" y="25043"/>
                    <a:pt x="4819" y="25043"/>
                  </a:cubicBezTo>
                  <a:cubicBezTo>
                    <a:pt x="4754" y="25043"/>
                    <a:pt x="4764" y="24944"/>
                    <a:pt x="4742" y="24877"/>
                  </a:cubicBezTo>
                  <a:close/>
                  <a:moveTo>
                    <a:pt x="26293" y="24937"/>
                  </a:moveTo>
                  <a:lnTo>
                    <a:pt x="26293" y="24937"/>
                  </a:lnTo>
                  <a:cubicBezTo>
                    <a:pt x="26505" y="25029"/>
                    <a:pt x="26505" y="25029"/>
                    <a:pt x="26414" y="25241"/>
                  </a:cubicBezTo>
                  <a:cubicBezTo>
                    <a:pt x="26201" y="25181"/>
                    <a:pt x="26323" y="25029"/>
                    <a:pt x="26293" y="24937"/>
                  </a:cubicBezTo>
                  <a:close/>
                  <a:moveTo>
                    <a:pt x="51652" y="24813"/>
                  </a:moveTo>
                  <a:cubicBezTo>
                    <a:pt x="51826" y="24813"/>
                    <a:pt x="51833" y="24998"/>
                    <a:pt x="51947" y="24998"/>
                  </a:cubicBezTo>
                  <a:lnTo>
                    <a:pt x="51947" y="25241"/>
                  </a:lnTo>
                  <a:lnTo>
                    <a:pt x="51400" y="25241"/>
                  </a:lnTo>
                  <a:cubicBezTo>
                    <a:pt x="51243" y="25286"/>
                    <a:pt x="51152" y="25430"/>
                    <a:pt x="51030" y="25430"/>
                  </a:cubicBezTo>
                  <a:cubicBezTo>
                    <a:pt x="50987" y="25430"/>
                    <a:pt x="50939" y="25411"/>
                    <a:pt x="50883" y="25363"/>
                  </a:cubicBezTo>
                  <a:cubicBezTo>
                    <a:pt x="50883" y="25241"/>
                    <a:pt x="51035" y="25181"/>
                    <a:pt x="51126" y="25089"/>
                  </a:cubicBezTo>
                  <a:lnTo>
                    <a:pt x="51491" y="25089"/>
                  </a:lnTo>
                  <a:lnTo>
                    <a:pt x="51612" y="24816"/>
                  </a:lnTo>
                  <a:cubicBezTo>
                    <a:pt x="51626" y="24814"/>
                    <a:pt x="51640" y="24813"/>
                    <a:pt x="51652" y="24813"/>
                  </a:cubicBezTo>
                  <a:close/>
                  <a:moveTo>
                    <a:pt x="27326" y="25606"/>
                  </a:moveTo>
                  <a:cubicBezTo>
                    <a:pt x="27357" y="25606"/>
                    <a:pt x="27357" y="25636"/>
                    <a:pt x="27387" y="25667"/>
                  </a:cubicBezTo>
                  <a:lnTo>
                    <a:pt x="27265" y="25728"/>
                  </a:lnTo>
                  <a:lnTo>
                    <a:pt x="27205" y="25667"/>
                  </a:lnTo>
                  <a:cubicBezTo>
                    <a:pt x="27235" y="25636"/>
                    <a:pt x="27296" y="25636"/>
                    <a:pt x="27326" y="25606"/>
                  </a:cubicBezTo>
                  <a:close/>
                  <a:moveTo>
                    <a:pt x="51096" y="25940"/>
                  </a:moveTo>
                  <a:cubicBezTo>
                    <a:pt x="51126" y="25940"/>
                    <a:pt x="51187" y="25971"/>
                    <a:pt x="51217" y="26001"/>
                  </a:cubicBezTo>
                  <a:lnTo>
                    <a:pt x="51156" y="26062"/>
                  </a:lnTo>
                  <a:lnTo>
                    <a:pt x="51035" y="26001"/>
                  </a:lnTo>
                  <a:cubicBezTo>
                    <a:pt x="51035" y="25971"/>
                    <a:pt x="51096" y="25940"/>
                    <a:pt x="51096" y="25940"/>
                  </a:cubicBezTo>
                  <a:close/>
                  <a:moveTo>
                    <a:pt x="27083" y="26062"/>
                  </a:moveTo>
                  <a:cubicBezTo>
                    <a:pt x="27230" y="26179"/>
                    <a:pt x="27235" y="26268"/>
                    <a:pt x="27098" y="26384"/>
                  </a:cubicBezTo>
                  <a:lnTo>
                    <a:pt x="27098" y="26384"/>
                  </a:lnTo>
                  <a:cubicBezTo>
                    <a:pt x="26962" y="26268"/>
                    <a:pt x="26966" y="26179"/>
                    <a:pt x="27083" y="26062"/>
                  </a:cubicBezTo>
                  <a:close/>
                  <a:moveTo>
                    <a:pt x="55837" y="26700"/>
                  </a:moveTo>
                  <a:lnTo>
                    <a:pt x="55898" y="26822"/>
                  </a:lnTo>
                  <a:lnTo>
                    <a:pt x="55837" y="26852"/>
                  </a:lnTo>
                  <a:cubicBezTo>
                    <a:pt x="55807" y="26822"/>
                    <a:pt x="55807" y="26792"/>
                    <a:pt x="55777" y="26761"/>
                  </a:cubicBezTo>
                  <a:cubicBezTo>
                    <a:pt x="55777" y="26761"/>
                    <a:pt x="55837" y="26731"/>
                    <a:pt x="55837" y="26700"/>
                  </a:cubicBezTo>
                  <a:close/>
                  <a:moveTo>
                    <a:pt x="36597" y="28342"/>
                  </a:moveTo>
                  <a:lnTo>
                    <a:pt x="36627" y="28554"/>
                  </a:lnTo>
                  <a:cubicBezTo>
                    <a:pt x="36582" y="28615"/>
                    <a:pt x="36513" y="28646"/>
                    <a:pt x="36445" y="28646"/>
                  </a:cubicBezTo>
                  <a:cubicBezTo>
                    <a:pt x="36376" y="28646"/>
                    <a:pt x="36308" y="28615"/>
                    <a:pt x="36262" y="28554"/>
                  </a:cubicBezTo>
                  <a:cubicBezTo>
                    <a:pt x="36354" y="28494"/>
                    <a:pt x="36414" y="28372"/>
                    <a:pt x="36597" y="28342"/>
                  </a:cubicBezTo>
                  <a:close/>
                  <a:moveTo>
                    <a:pt x="6110" y="27825"/>
                  </a:moveTo>
                  <a:cubicBezTo>
                    <a:pt x="6292" y="27977"/>
                    <a:pt x="6171" y="28190"/>
                    <a:pt x="6201" y="28372"/>
                  </a:cubicBezTo>
                  <a:lnTo>
                    <a:pt x="6383" y="28585"/>
                  </a:lnTo>
                  <a:cubicBezTo>
                    <a:pt x="6318" y="28637"/>
                    <a:pt x="6252" y="28650"/>
                    <a:pt x="6186" y="28650"/>
                  </a:cubicBezTo>
                  <a:cubicBezTo>
                    <a:pt x="6124" y="28650"/>
                    <a:pt x="6062" y="28639"/>
                    <a:pt x="6001" y="28639"/>
                  </a:cubicBezTo>
                  <a:cubicBezTo>
                    <a:pt x="5976" y="28639"/>
                    <a:pt x="5952" y="28641"/>
                    <a:pt x="5928" y="28646"/>
                  </a:cubicBezTo>
                  <a:lnTo>
                    <a:pt x="5654" y="28190"/>
                  </a:lnTo>
                  <a:lnTo>
                    <a:pt x="5928" y="28159"/>
                  </a:lnTo>
                  <a:lnTo>
                    <a:pt x="6110" y="27825"/>
                  </a:lnTo>
                  <a:close/>
                  <a:moveTo>
                    <a:pt x="24834" y="28950"/>
                  </a:moveTo>
                  <a:cubicBezTo>
                    <a:pt x="24955" y="29102"/>
                    <a:pt x="24955" y="29162"/>
                    <a:pt x="24834" y="29284"/>
                  </a:cubicBezTo>
                  <a:cubicBezTo>
                    <a:pt x="24651" y="29193"/>
                    <a:pt x="24682" y="29102"/>
                    <a:pt x="24803" y="28950"/>
                  </a:cubicBezTo>
                  <a:close/>
                  <a:moveTo>
                    <a:pt x="35807" y="28676"/>
                  </a:moveTo>
                  <a:lnTo>
                    <a:pt x="35807" y="28676"/>
                  </a:lnTo>
                  <a:cubicBezTo>
                    <a:pt x="35959" y="28858"/>
                    <a:pt x="35959" y="28889"/>
                    <a:pt x="35624" y="29132"/>
                  </a:cubicBezTo>
                  <a:lnTo>
                    <a:pt x="35259" y="29132"/>
                  </a:lnTo>
                  <a:lnTo>
                    <a:pt x="35047" y="29314"/>
                  </a:lnTo>
                  <a:lnTo>
                    <a:pt x="34743" y="29314"/>
                  </a:lnTo>
                  <a:lnTo>
                    <a:pt x="34743" y="29300"/>
                  </a:lnTo>
                  <a:lnTo>
                    <a:pt x="34743" y="29300"/>
                  </a:lnTo>
                  <a:cubicBezTo>
                    <a:pt x="34771" y="29295"/>
                    <a:pt x="34803" y="29290"/>
                    <a:pt x="34834" y="29284"/>
                  </a:cubicBezTo>
                  <a:cubicBezTo>
                    <a:pt x="34955" y="28889"/>
                    <a:pt x="35533" y="28950"/>
                    <a:pt x="35807" y="28676"/>
                  </a:cubicBezTo>
                  <a:close/>
                  <a:moveTo>
                    <a:pt x="25259" y="29314"/>
                  </a:moveTo>
                  <a:cubicBezTo>
                    <a:pt x="25259" y="29314"/>
                    <a:pt x="25290" y="29345"/>
                    <a:pt x="25320" y="29375"/>
                  </a:cubicBezTo>
                  <a:lnTo>
                    <a:pt x="25290" y="29375"/>
                  </a:lnTo>
                  <a:cubicBezTo>
                    <a:pt x="25259" y="29375"/>
                    <a:pt x="25229" y="29406"/>
                    <a:pt x="25198" y="29406"/>
                  </a:cubicBezTo>
                  <a:cubicBezTo>
                    <a:pt x="25168" y="29406"/>
                    <a:pt x="25138" y="29375"/>
                    <a:pt x="25107" y="29375"/>
                  </a:cubicBezTo>
                  <a:cubicBezTo>
                    <a:pt x="25168" y="29345"/>
                    <a:pt x="25198" y="29314"/>
                    <a:pt x="25259" y="29314"/>
                  </a:cubicBezTo>
                  <a:close/>
                  <a:moveTo>
                    <a:pt x="34742" y="29300"/>
                  </a:moveTo>
                  <a:cubicBezTo>
                    <a:pt x="34737" y="29355"/>
                    <a:pt x="34707" y="29408"/>
                    <a:pt x="34651" y="29436"/>
                  </a:cubicBezTo>
                  <a:cubicBezTo>
                    <a:pt x="34555" y="29339"/>
                    <a:pt x="34631" y="29320"/>
                    <a:pt x="34742" y="29300"/>
                  </a:cubicBezTo>
                  <a:close/>
                  <a:moveTo>
                    <a:pt x="26384" y="30105"/>
                  </a:moveTo>
                  <a:cubicBezTo>
                    <a:pt x="26414" y="30287"/>
                    <a:pt x="26505" y="30439"/>
                    <a:pt x="26384" y="30561"/>
                  </a:cubicBezTo>
                  <a:lnTo>
                    <a:pt x="26050" y="30378"/>
                  </a:lnTo>
                  <a:cubicBezTo>
                    <a:pt x="26019" y="30105"/>
                    <a:pt x="26171" y="30105"/>
                    <a:pt x="26384" y="30105"/>
                  </a:cubicBezTo>
                  <a:close/>
                  <a:moveTo>
                    <a:pt x="31855" y="30773"/>
                  </a:moveTo>
                  <a:lnTo>
                    <a:pt x="31916" y="30834"/>
                  </a:lnTo>
                  <a:cubicBezTo>
                    <a:pt x="31885" y="30865"/>
                    <a:pt x="31825" y="30865"/>
                    <a:pt x="31794" y="30895"/>
                  </a:cubicBezTo>
                  <a:cubicBezTo>
                    <a:pt x="31764" y="30895"/>
                    <a:pt x="31734" y="30865"/>
                    <a:pt x="31734" y="30834"/>
                  </a:cubicBezTo>
                  <a:lnTo>
                    <a:pt x="31855" y="30773"/>
                  </a:lnTo>
                  <a:close/>
                  <a:moveTo>
                    <a:pt x="34138" y="1"/>
                  </a:moveTo>
                  <a:cubicBezTo>
                    <a:pt x="34075" y="1"/>
                    <a:pt x="34030" y="20"/>
                    <a:pt x="34013" y="104"/>
                  </a:cubicBezTo>
                  <a:lnTo>
                    <a:pt x="34196" y="317"/>
                  </a:lnTo>
                  <a:cubicBezTo>
                    <a:pt x="33892" y="317"/>
                    <a:pt x="33557" y="317"/>
                    <a:pt x="33253" y="378"/>
                  </a:cubicBezTo>
                  <a:cubicBezTo>
                    <a:pt x="33314" y="560"/>
                    <a:pt x="33618" y="591"/>
                    <a:pt x="33618" y="803"/>
                  </a:cubicBezTo>
                  <a:cubicBezTo>
                    <a:pt x="33648" y="773"/>
                    <a:pt x="33740" y="773"/>
                    <a:pt x="33770" y="742"/>
                  </a:cubicBezTo>
                  <a:cubicBezTo>
                    <a:pt x="33800" y="651"/>
                    <a:pt x="33831" y="560"/>
                    <a:pt x="33861" y="469"/>
                  </a:cubicBezTo>
                  <a:lnTo>
                    <a:pt x="34348" y="864"/>
                  </a:lnTo>
                  <a:cubicBezTo>
                    <a:pt x="34348" y="864"/>
                    <a:pt x="34317" y="894"/>
                    <a:pt x="34317" y="925"/>
                  </a:cubicBezTo>
                  <a:cubicBezTo>
                    <a:pt x="34175" y="960"/>
                    <a:pt x="34043" y="975"/>
                    <a:pt x="33909" y="975"/>
                  </a:cubicBezTo>
                  <a:cubicBezTo>
                    <a:pt x="33814" y="975"/>
                    <a:pt x="33719" y="968"/>
                    <a:pt x="33618" y="955"/>
                  </a:cubicBezTo>
                  <a:cubicBezTo>
                    <a:pt x="33588" y="1077"/>
                    <a:pt x="33588" y="1168"/>
                    <a:pt x="33588" y="1229"/>
                  </a:cubicBezTo>
                  <a:cubicBezTo>
                    <a:pt x="33511" y="1267"/>
                    <a:pt x="33430" y="1284"/>
                    <a:pt x="33347" y="1284"/>
                  </a:cubicBezTo>
                  <a:cubicBezTo>
                    <a:pt x="33232" y="1284"/>
                    <a:pt x="33116" y="1251"/>
                    <a:pt x="33010" y="1198"/>
                  </a:cubicBezTo>
                  <a:lnTo>
                    <a:pt x="33405" y="955"/>
                  </a:lnTo>
                  <a:lnTo>
                    <a:pt x="33618" y="955"/>
                  </a:lnTo>
                  <a:lnTo>
                    <a:pt x="33618" y="803"/>
                  </a:lnTo>
                  <a:lnTo>
                    <a:pt x="32311" y="803"/>
                  </a:lnTo>
                  <a:cubicBezTo>
                    <a:pt x="32250" y="803"/>
                    <a:pt x="32189" y="773"/>
                    <a:pt x="32159" y="773"/>
                  </a:cubicBezTo>
                  <a:lnTo>
                    <a:pt x="32007" y="651"/>
                  </a:lnTo>
                  <a:lnTo>
                    <a:pt x="31490" y="651"/>
                  </a:lnTo>
                  <a:cubicBezTo>
                    <a:pt x="31399" y="712"/>
                    <a:pt x="31278" y="773"/>
                    <a:pt x="31156" y="803"/>
                  </a:cubicBezTo>
                  <a:cubicBezTo>
                    <a:pt x="30943" y="864"/>
                    <a:pt x="30791" y="955"/>
                    <a:pt x="30791" y="1198"/>
                  </a:cubicBezTo>
                  <a:cubicBezTo>
                    <a:pt x="30791" y="1198"/>
                    <a:pt x="30700" y="1229"/>
                    <a:pt x="30670" y="1259"/>
                  </a:cubicBezTo>
                  <a:cubicBezTo>
                    <a:pt x="30575" y="1146"/>
                    <a:pt x="30457" y="1115"/>
                    <a:pt x="30330" y="1115"/>
                  </a:cubicBezTo>
                  <a:cubicBezTo>
                    <a:pt x="30253" y="1115"/>
                    <a:pt x="30173" y="1126"/>
                    <a:pt x="30092" y="1138"/>
                  </a:cubicBezTo>
                  <a:cubicBezTo>
                    <a:pt x="30092" y="1198"/>
                    <a:pt x="30062" y="1229"/>
                    <a:pt x="30031" y="1259"/>
                  </a:cubicBezTo>
                  <a:cubicBezTo>
                    <a:pt x="29940" y="1290"/>
                    <a:pt x="29849" y="1290"/>
                    <a:pt x="29758" y="1290"/>
                  </a:cubicBezTo>
                  <a:lnTo>
                    <a:pt x="29545" y="1442"/>
                  </a:lnTo>
                  <a:lnTo>
                    <a:pt x="29363" y="1290"/>
                  </a:lnTo>
                  <a:lnTo>
                    <a:pt x="28816" y="1746"/>
                  </a:lnTo>
                  <a:cubicBezTo>
                    <a:pt x="28788" y="1735"/>
                    <a:pt x="28763" y="1731"/>
                    <a:pt x="28740" y="1731"/>
                  </a:cubicBezTo>
                  <a:cubicBezTo>
                    <a:pt x="28579" y="1731"/>
                    <a:pt x="28502" y="1943"/>
                    <a:pt x="28323" y="1943"/>
                  </a:cubicBezTo>
                  <a:cubicBezTo>
                    <a:pt x="28297" y="1943"/>
                    <a:pt x="28269" y="1938"/>
                    <a:pt x="28238" y="1928"/>
                  </a:cubicBezTo>
                  <a:cubicBezTo>
                    <a:pt x="28208" y="1928"/>
                    <a:pt x="28116" y="2050"/>
                    <a:pt x="28025" y="2110"/>
                  </a:cubicBezTo>
                  <a:lnTo>
                    <a:pt x="27417" y="2110"/>
                  </a:lnTo>
                  <a:cubicBezTo>
                    <a:pt x="27053" y="2201"/>
                    <a:pt x="27022" y="2384"/>
                    <a:pt x="26931" y="2566"/>
                  </a:cubicBezTo>
                  <a:lnTo>
                    <a:pt x="26293" y="2566"/>
                  </a:lnTo>
                  <a:lnTo>
                    <a:pt x="26232" y="2840"/>
                  </a:lnTo>
                  <a:lnTo>
                    <a:pt x="25715" y="3053"/>
                  </a:lnTo>
                  <a:lnTo>
                    <a:pt x="25229" y="3053"/>
                  </a:lnTo>
                  <a:lnTo>
                    <a:pt x="24834" y="3387"/>
                  </a:lnTo>
                  <a:lnTo>
                    <a:pt x="24530" y="3387"/>
                  </a:lnTo>
                  <a:lnTo>
                    <a:pt x="24013" y="3600"/>
                  </a:lnTo>
                  <a:lnTo>
                    <a:pt x="23314" y="4177"/>
                  </a:lnTo>
                  <a:lnTo>
                    <a:pt x="23010" y="4177"/>
                  </a:lnTo>
                  <a:lnTo>
                    <a:pt x="21004" y="5059"/>
                  </a:lnTo>
                  <a:lnTo>
                    <a:pt x="20913" y="5302"/>
                  </a:lnTo>
                  <a:lnTo>
                    <a:pt x="20609" y="5332"/>
                  </a:lnTo>
                  <a:lnTo>
                    <a:pt x="20517" y="5636"/>
                  </a:lnTo>
                  <a:lnTo>
                    <a:pt x="19788" y="5636"/>
                  </a:lnTo>
                  <a:lnTo>
                    <a:pt x="19241" y="6123"/>
                  </a:lnTo>
                  <a:lnTo>
                    <a:pt x="18755" y="6123"/>
                  </a:lnTo>
                  <a:lnTo>
                    <a:pt x="18329" y="6548"/>
                  </a:lnTo>
                  <a:lnTo>
                    <a:pt x="17903" y="6670"/>
                  </a:lnTo>
                  <a:lnTo>
                    <a:pt x="18116" y="6852"/>
                  </a:lnTo>
                  <a:cubicBezTo>
                    <a:pt x="17508" y="6943"/>
                    <a:pt x="16992" y="7247"/>
                    <a:pt x="16596" y="7673"/>
                  </a:cubicBezTo>
                  <a:lnTo>
                    <a:pt x="15137" y="8281"/>
                  </a:lnTo>
                  <a:lnTo>
                    <a:pt x="15077" y="8493"/>
                  </a:lnTo>
                  <a:cubicBezTo>
                    <a:pt x="14560" y="8615"/>
                    <a:pt x="14104" y="8889"/>
                    <a:pt x="13739" y="9284"/>
                  </a:cubicBezTo>
                  <a:lnTo>
                    <a:pt x="13040" y="9557"/>
                  </a:lnTo>
                  <a:lnTo>
                    <a:pt x="12979" y="9770"/>
                  </a:lnTo>
                  <a:lnTo>
                    <a:pt x="12675" y="9892"/>
                  </a:lnTo>
                  <a:lnTo>
                    <a:pt x="12615" y="10135"/>
                  </a:lnTo>
                  <a:lnTo>
                    <a:pt x="11976" y="10165"/>
                  </a:lnTo>
                  <a:lnTo>
                    <a:pt x="11612" y="10439"/>
                  </a:lnTo>
                  <a:lnTo>
                    <a:pt x="11368" y="10499"/>
                  </a:lnTo>
                  <a:lnTo>
                    <a:pt x="11247" y="10773"/>
                  </a:lnTo>
                  <a:lnTo>
                    <a:pt x="11156" y="10773"/>
                  </a:lnTo>
                  <a:cubicBezTo>
                    <a:pt x="10966" y="10773"/>
                    <a:pt x="10897" y="10965"/>
                    <a:pt x="10735" y="10965"/>
                  </a:cubicBezTo>
                  <a:cubicBezTo>
                    <a:pt x="10715" y="10965"/>
                    <a:pt x="10693" y="10962"/>
                    <a:pt x="10669" y="10955"/>
                  </a:cubicBezTo>
                  <a:cubicBezTo>
                    <a:pt x="10487" y="11077"/>
                    <a:pt x="10365" y="11290"/>
                    <a:pt x="10061" y="11290"/>
                  </a:cubicBezTo>
                  <a:lnTo>
                    <a:pt x="9180" y="12050"/>
                  </a:lnTo>
                  <a:lnTo>
                    <a:pt x="8876" y="12110"/>
                  </a:lnTo>
                  <a:lnTo>
                    <a:pt x="8876" y="12293"/>
                  </a:lnTo>
                  <a:lnTo>
                    <a:pt x="9058" y="12475"/>
                  </a:lnTo>
                  <a:cubicBezTo>
                    <a:pt x="8937" y="12506"/>
                    <a:pt x="8815" y="12566"/>
                    <a:pt x="8694" y="12658"/>
                  </a:cubicBezTo>
                  <a:cubicBezTo>
                    <a:pt x="8643" y="12698"/>
                    <a:pt x="8579" y="12708"/>
                    <a:pt x="8512" y="12708"/>
                  </a:cubicBezTo>
                  <a:cubicBezTo>
                    <a:pt x="8446" y="12708"/>
                    <a:pt x="8377" y="12698"/>
                    <a:pt x="8318" y="12698"/>
                  </a:cubicBezTo>
                  <a:cubicBezTo>
                    <a:pt x="8258" y="12698"/>
                    <a:pt x="8207" y="12708"/>
                    <a:pt x="8177" y="12749"/>
                  </a:cubicBezTo>
                  <a:cubicBezTo>
                    <a:pt x="8055" y="12901"/>
                    <a:pt x="7903" y="12840"/>
                    <a:pt x="7812" y="12901"/>
                  </a:cubicBezTo>
                  <a:lnTo>
                    <a:pt x="7387" y="13265"/>
                  </a:lnTo>
                  <a:lnTo>
                    <a:pt x="7599" y="13569"/>
                  </a:lnTo>
                  <a:lnTo>
                    <a:pt x="7083" y="14025"/>
                  </a:lnTo>
                  <a:cubicBezTo>
                    <a:pt x="7053" y="14019"/>
                    <a:pt x="7025" y="14017"/>
                    <a:pt x="7000" y="14017"/>
                  </a:cubicBezTo>
                  <a:cubicBezTo>
                    <a:pt x="6765" y="14017"/>
                    <a:pt x="6694" y="14247"/>
                    <a:pt x="6475" y="14329"/>
                  </a:cubicBezTo>
                  <a:lnTo>
                    <a:pt x="6353" y="14056"/>
                  </a:lnTo>
                  <a:cubicBezTo>
                    <a:pt x="6287" y="14029"/>
                    <a:pt x="6221" y="14009"/>
                    <a:pt x="6165" y="14009"/>
                  </a:cubicBezTo>
                  <a:cubicBezTo>
                    <a:pt x="6092" y="14009"/>
                    <a:pt x="6036" y="14044"/>
                    <a:pt x="6019" y="14147"/>
                  </a:cubicBezTo>
                  <a:cubicBezTo>
                    <a:pt x="5928" y="14238"/>
                    <a:pt x="5776" y="14299"/>
                    <a:pt x="5654" y="14329"/>
                  </a:cubicBezTo>
                  <a:cubicBezTo>
                    <a:pt x="5502" y="14360"/>
                    <a:pt x="5380" y="14481"/>
                    <a:pt x="5320" y="14603"/>
                  </a:cubicBezTo>
                  <a:cubicBezTo>
                    <a:pt x="5365" y="14648"/>
                    <a:pt x="5418" y="14656"/>
                    <a:pt x="5472" y="14656"/>
                  </a:cubicBezTo>
                  <a:cubicBezTo>
                    <a:pt x="5498" y="14656"/>
                    <a:pt x="5525" y="14654"/>
                    <a:pt x="5550" y="14654"/>
                  </a:cubicBezTo>
                  <a:cubicBezTo>
                    <a:pt x="5576" y="14654"/>
                    <a:pt x="5601" y="14656"/>
                    <a:pt x="5624" y="14664"/>
                  </a:cubicBezTo>
                  <a:cubicBezTo>
                    <a:pt x="5684" y="14603"/>
                    <a:pt x="5715" y="14572"/>
                    <a:pt x="5776" y="14512"/>
                  </a:cubicBezTo>
                  <a:lnTo>
                    <a:pt x="5776" y="14512"/>
                  </a:lnTo>
                  <a:cubicBezTo>
                    <a:pt x="5897" y="14664"/>
                    <a:pt x="5745" y="14633"/>
                    <a:pt x="5624" y="14664"/>
                  </a:cubicBezTo>
                  <a:cubicBezTo>
                    <a:pt x="5654" y="14816"/>
                    <a:pt x="5472" y="14846"/>
                    <a:pt x="5380" y="14968"/>
                  </a:cubicBezTo>
                  <a:lnTo>
                    <a:pt x="5198" y="14816"/>
                  </a:lnTo>
                  <a:lnTo>
                    <a:pt x="4985" y="14968"/>
                  </a:lnTo>
                  <a:lnTo>
                    <a:pt x="4408" y="14968"/>
                  </a:lnTo>
                  <a:cubicBezTo>
                    <a:pt x="4347" y="15059"/>
                    <a:pt x="4195" y="15120"/>
                    <a:pt x="4165" y="15211"/>
                  </a:cubicBezTo>
                  <a:cubicBezTo>
                    <a:pt x="4137" y="15350"/>
                    <a:pt x="4109" y="15488"/>
                    <a:pt x="3919" y="15488"/>
                  </a:cubicBezTo>
                  <a:cubicBezTo>
                    <a:pt x="3901" y="15488"/>
                    <a:pt x="3882" y="15487"/>
                    <a:pt x="3861" y="15484"/>
                  </a:cubicBezTo>
                  <a:cubicBezTo>
                    <a:pt x="3709" y="15667"/>
                    <a:pt x="3465" y="15606"/>
                    <a:pt x="3283" y="15636"/>
                  </a:cubicBezTo>
                  <a:cubicBezTo>
                    <a:pt x="3185" y="15768"/>
                    <a:pt x="3060" y="15793"/>
                    <a:pt x="2927" y="15793"/>
                  </a:cubicBezTo>
                  <a:cubicBezTo>
                    <a:pt x="2846" y="15793"/>
                    <a:pt x="2761" y="15783"/>
                    <a:pt x="2678" y="15783"/>
                  </a:cubicBezTo>
                  <a:cubicBezTo>
                    <a:pt x="2647" y="15783"/>
                    <a:pt x="2615" y="15784"/>
                    <a:pt x="2584" y="15788"/>
                  </a:cubicBezTo>
                  <a:cubicBezTo>
                    <a:pt x="2554" y="15819"/>
                    <a:pt x="2493" y="15819"/>
                    <a:pt x="2432" y="15849"/>
                  </a:cubicBezTo>
                  <a:lnTo>
                    <a:pt x="2645" y="16031"/>
                  </a:lnTo>
                  <a:cubicBezTo>
                    <a:pt x="2645" y="16091"/>
                    <a:pt x="2645" y="16137"/>
                    <a:pt x="2678" y="16137"/>
                  </a:cubicBezTo>
                  <a:cubicBezTo>
                    <a:pt x="2696" y="16137"/>
                    <a:pt x="2724" y="16124"/>
                    <a:pt x="2766" y="16092"/>
                  </a:cubicBezTo>
                  <a:cubicBezTo>
                    <a:pt x="2779" y="16091"/>
                    <a:pt x="2791" y="16089"/>
                    <a:pt x="2803" y="16088"/>
                  </a:cubicBezTo>
                  <a:lnTo>
                    <a:pt x="2803" y="16088"/>
                  </a:lnTo>
                  <a:cubicBezTo>
                    <a:pt x="2801" y="16089"/>
                    <a:pt x="2799" y="16091"/>
                    <a:pt x="2797" y="16092"/>
                  </a:cubicBezTo>
                  <a:cubicBezTo>
                    <a:pt x="2523" y="16275"/>
                    <a:pt x="2402" y="16214"/>
                    <a:pt x="2280" y="16366"/>
                  </a:cubicBezTo>
                  <a:lnTo>
                    <a:pt x="2280" y="17126"/>
                  </a:lnTo>
                  <a:cubicBezTo>
                    <a:pt x="2280" y="17156"/>
                    <a:pt x="2219" y="17187"/>
                    <a:pt x="2158" y="17247"/>
                  </a:cubicBezTo>
                  <a:cubicBezTo>
                    <a:pt x="2131" y="17234"/>
                    <a:pt x="2100" y="17229"/>
                    <a:pt x="2068" y="17229"/>
                  </a:cubicBezTo>
                  <a:cubicBezTo>
                    <a:pt x="2010" y="17229"/>
                    <a:pt x="1947" y="17243"/>
                    <a:pt x="1886" y="17243"/>
                  </a:cubicBezTo>
                  <a:cubicBezTo>
                    <a:pt x="1831" y="17243"/>
                    <a:pt x="1778" y="17231"/>
                    <a:pt x="1733" y="17187"/>
                  </a:cubicBezTo>
                  <a:cubicBezTo>
                    <a:pt x="1733" y="17065"/>
                    <a:pt x="1703" y="16943"/>
                    <a:pt x="1672" y="16791"/>
                  </a:cubicBezTo>
                  <a:cubicBezTo>
                    <a:pt x="1581" y="16670"/>
                    <a:pt x="1490" y="16548"/>
                    <a:pt x="1399" y="16427"/>
                  </a:cubicBezTo>
                  <a:cubicBezTo>
                    <a:pt x="1378" y="16422"/>
                    <a:pt x="1359" y="16421"/>
                    <a:pt x="1341" y="16421"/>
                  </a:cubicBezTo>
                  <a:cubicBezTo>
                    <a:pt x="1229" y="16421"/>
                    <a:pt x="1169" y="16496"/>
                    <a:pt x="1064" y="16548"/>
                  </a:cubicBezTo>
                  <a:cubicBezTo>
                    <a:pt x="1026" y="16573"/>
                    <a:pt x="983" y="16588"/>
                    <a:pt x="940" y="16588"/>
                  </a:cubicBezTo>
                  <a:cubicBezTo>
                    <a:pt x="878" y="16588"/>
                    <a:pt x="814" y="16559"/>
                    <a:pt x="760" y="16487"/>
                  </a:cubicBezTo>
                  <a:lnTo>
                    <a:pt x="760" y="16244"/>
                  </a:lnTo>
                  <a:lnTo>
                    <a:pt x="578" y="16244"/>
                  </a:lnTo>
                  <a:lnTo>
                    <a:pt x="396" y="16548"/>
                  </a:lnTo>
                  <a:lnTo>
                    <a:pt x="396" y="16761"/>
                  </a:lnTo>
                  <a:lnTo>
                    <a:pt x="31" y="17338"/>
                  </a:lnTo>
                  <a:cubicBezTo>
                    <a:pt x="183" y="17460"/>
                    <a:pt x="335" y="17612"/>
                    <a:pt x="456" y="17825"/>
                  </a:cubicBezTo>
                  <a:cubicBezTo>
                    <a:pt x="517" y="18007"/>
                    <a:pt x="791" y="18129"/>
                    <a:pt x="943" y="18250"/>
                  </a:cubicBezTo>
                  <a:cubicBezTo>
                    <a:pt x="943" y="18342"/>
                    <a:pt x="943" y="18402"/>
                    <a:pt x="943" y="18494"/>
                  </a:cubicBezTo>
                  <a:cubicBezTo>
                    <a:pt x="639" y="18433"/>
                    <a:pt x="548" y="18159"/>
                    <a:pt x="244" y="18007"/>
                  </a:cubicBezTo>
                  <a:lnTo>
                    <a:pt x="0" y="18098"/>
                  </a:lnTo>
                  <a:lnTo>
                    <a:pt x="213" y="18281"/>
                  </a:lnTo>
                  <a:lnTo>
                    <a:pt x="213" y="18494"/>
                  </a:lnTo>
                  <a:lnTo>
                    <a:pt x="578" y="18737"/>
                  </a:lnTo>
                  <a:lnTo>
                    <a:pt x="578" y="19071"/>
                  </a:lnTo>
                  <a:lnTo>
                    <a:pt x="851" y="19314"/>
                  </a:lnTo>
                  <a:lnTo>
                    <a:pt x="1429" y="19314"/>
                  </a:lnTo>
                  <a:lnTo>
                    <a:pt x="1581" y="19436"/>
                  </a:lnTo>
                  <a:cubicBezTo>
                    <a:pt x="1622" y="19450"/>
                    <a:pt x="1665" y="19454"/>
                    <a:pt x="1707" y="19454"/>
                  </a:cubicBezTo>
                  <a:cubicBezTo>
                    <a:pt x="1783" y="19454"/>
                    <a:pt x="1857" y="19440"/>
                    <a:pt x="1917" y="19440"/>
                  </a:cubicBezTo>
                  <a:cubicBezTo>
                    <a:pt x="1971" y="19440"/>
                    <a:pt x="2014" y="19452"/>
                    <a:pt x="2037" y="19497"/>
                  </a:cubicBezTo>
                  <a:cubicBezTo>
                    <a:pt x="2128" y="19618"/>
                    <a:pt x="2037" y="19740"/>
                    <a:pt x="2189" y="19770"/>
                  </a:cubicBezTo>
                  <a:cubicBezTo>
                    <a:pt x="2378" y="19689"/>
                    <a:pt x="2423" y="19487"/>
                    <a:pt x="2667" y="19487"/>
                  </a:cubicBezTo>
                  <a:cubicBezTo>
                    <a:pt x="2697" y="19487"/>
                    <a:pt x="2730" y="19490"/>
                    <a:pt x="2766" y="19497"/>
                  </a:cubicBezTo>
                  <a:lnTo>
                    <a:pt x="3070" y="19801"/>
                  </a:lnTo>
                  <a:lnTo>
                    <a:pt x="3496" y="19801"/>
                  </a:lnTo>
                  <a:lnTo>
                    <a:pt x="3709" y="19952"/>
                  </a:lnTo>
                  <a:lnTo>
                    <a:pt x="4347" y="19952"/>
                  </a:lnTo>
                  <a:cubicBezTo>
                    <a:pt x="4347" y="19801"/>
                    <a:pt x="4469" y="19801"/>
                    <a:pt x="4621" y="19801"/>
                  </a:cubicBezTo>
                  <a:cubicBezTo>
                    <a:pt x="4711" y="19846"/>
                    <a:pt x="4785" y="19976"/>
                    <a:pt x="4918" y="19976"/>
                  </a:cubicBezTo>
                  <a:cubicBezTo>
                    <a:pt x="4963" y="19976"/>
                    <a:pt x="5015" y="19961"/>
                    <a:pt x="5076" y="19922"/>
                  </a:cubicBezTo>
                  <a:lnTo>
                    <a:pt x="5168" y="19649"/>
                  </a:lnTo>
                  <a:lnTo>
                    <a:pt x="5563" y="19649"/>
                  </a:lnTo>
                  <a:lnTo>
                    <a:pt x="5745" y="19497"/>
                  </a:lnTo>
                  <a:lnTo>
                    <a:pt x="6019" y="19649"/>
                  </a:lnTo>
                  <a:lnTo>
                    <a:pt x="6323" y="19527"/>
                  </a:lnTo>
                  <a:cubicBezTo>
                    <a:pt x="6505" y="19557"/>
                    <a:pt x="6566" y="19770"/>
                    <a:pt x="6779" y="19801"/>
                  </a:cubicBezTo>
                  <a:lnTo>
                    <a:pt x="8876" y="18919"/>
                  </a:lnTo>
                  <a:lnTo>
                    <a:pt x="8876" y="18737"/>
                  </a:lnTo>
                  <a:cubicBezTo>
                    <a:pt x="8998" y="18676"/>
                    <a:pt x="9119" y="18645"/>
                    <a:pt x="9241" y="18585"/>
                  </a:cubicBezTo>
                  <a:cubicBezTo>
                    <a:pt x="9381" y="18500"/>
                    <a:pt x="9470" y="18338"/>
                    <a:pt x="9650" y="18338"/>
                  </a:cubicBezTo>
                  <a:cubicBezTo>
                    <a:pt x="9665" y="18338"/>
                    <a:pt x="9681" y="18339"/>
                    <a:pt x="9697" y="18342"/>
                  </a:cubicBezTo>
                  <a:cubicBezTo>
                    <a:pt x="9772" y="18241"/>
                    <a:pt x="9889" y="18182"/>
                    <a:pt x="10014" y="18182"/>
                  </a:cubicBezTo>
                  <a:cubicBezTo>
                    <a:pt x="10040" y="18182"/>
                    <a:pt x="10066" y="18184"/>
                    <a:pt x="10092" y="18190"/>
                  </a:cubicBezTo>
                  <a:lnTo>
                    <a:pt x="10852" y="17551"/>
                  </a:lnTo>
                  <a:lnTo>
                    <a:pt x="10943" y="17551"/>
                  </a:lnTo>
                  <a:cubicBezTo>
                    <a:pt x="11125" y="17490"/>
                    <a:pt x="11308" y="17399"/>
                    <a:pt x="11490" y="17338"/>
                  </a:cubicBezTo>
                  <a:cubicBezTo>
                    <a:pt x="11551" y="17308"/>
                    <a:pt x="11581" y="17278"/>
                    <a:pt x="11612" y="17247"/>
                  </a:cubicBezTo>
                  <a:lnTo>
                    <a:pt x="11855" y="17399"/>
                  </a:lnTo>
                  <a:cubicBezTo>
                    <a:pt x="12098" y="16974"/>
                    <a:pt x="12675" y="16883"/>
                    <a:pt x="13040" y="16518"/>
                  </a:cubicBezTo>
                  <a:cubicBezTo>
                    <a:pt x="13192" y="16396"/>
                    <a:pt x="13374" y="16305"/>
                    <a:pt x="13557" y="16275"/>
                  </a:cubicBezTo>
                  <a:cubicBezTo>
                    <a:pt x="13568" y="16269"/>
                    <a:pt x="13581" y="16266"/>
                    <a:pt x="13595" y="16266"/>
                  </a:cubicBezTo>
                  <a:cubicBezTo>
                    <a:pt x="13652" y="16266"/>
                    <a:pt x="13726" y="16311"/>
                    <a:pt x="13800" y="16335"/>
                  </a:cubicBezTo>
                  <a:lnTo>
                    <a:pt x="13283" y="16761"/>
                  </a:lnTo>
                  <a:lnTo>
                    <a:pt x="13223" y="16974"/>
                  </a:lnTo>
                  <a:lnTo>
                    <a:pt x="12675" y="17065"/>
                  </a:lnTo>
                  <a:lnTo>
                    <a:pt x="12888" y="17278"/>
                  </a:lnTo>
                  <a:cubicBezTo>
                    <a:pt x="12767" y="17338"/>
                    <a:pt x="12645" y="17430"/>
                    <a:pt x="12554" y="17551"/>
                  </a:cubicBezTo>
                  <a:cubicBezTo>
                    <a:pt x="12493" y="17642"/>
                    <a:pt x="12463" y="17734"/>
                    <a:pt x="12432" y="17825"/>
                  </a:cubicBezTo>
                  <a:lnTo>
                    <a:pt x="12037" y="17825"/>
                  </a:lnTo>
                  <a:cubicBezTo>
                    <a:pt x="11855" y="18129"/>
                    <a:pt x="11399" y="18129"/>
                    <a:pt x="11186" y="18372"/>
                  </a:cubicBezTo>
                  <a:lnTo>
                    <a:pt x="11368" y="18554"/>
                  </a:lnTo>
                  <a:lnTo>
                    <a:pt x="10244" y="19010"/>
                  </a:lnTo>
                  <a:lnTo>
                    <a:pt x="10213" y="19405"/>
                  </a:lnTo>
                  <a:lnTo>
                    <a:pt x="9757" y="19436"/>
                  </a:lnTo>
                  <a:lnTo>
                    <a:pt x="9484" y="19649"/>
                  </a:lnTo>
                  <a:lnTo>
                    <a:pt x="9453" y="19892"/>
                  </a:lnTo>
                  <a:lnTo>
                    <a:pt x="9089" y="19983"/>
                  </a:lnTo>
                  <a:lnTo>
                    <a:pt x="9089" y="20317"/>
                  </a:lnTo>
                  <a:lnTo>
                    <a:pt x="8238" y="20712"/>
                  </a:lnTo>
                  <a:lnTo>
                    <a:pt x="8055" y="20560"/>
                  </a:lnTo>
                  <a:cubicBezTo>
                    <a:pt x="7842" y="20925"/>
                    <a:pt x="7842" y="20925"/>
                    <a:pt x="7387" y="21138"/>
                  </a:cubicBezTo>
                  <a:lnTo>
                    <a:pt x="7387" y="21411"/>
                  </a:lnTo>
                  <a:lnTo>
                    <a:pt x="6748" y="22171"/>
                  </a:lnTo>
                  <a:lnTo>
                    <a:pt x="6475" y="22019"/>
                  </a:lnTo>
                  <a:cubicBezTo>
                    <a:pt x="6080" y="22050"/>
                    <a:pt x="6140" y="22384"/>
                    <a:pt x="5928" y="22536"/>
                  </a:cubicBezTo>
                  <a:cubicBezTo>
                    <a:pt x="5867" y="22567"/>
                    <a:pt x="5867" y="22597"/>
                    <a:pt x="5928" y="22627"/>
                  </a:cubicBezTo>
                  <a:lnTo>
                    <a:pt x="6262" y="22688"/>
                  </a:lnTo>
                  <a:lnTo>
                    <a:pt x="6201" y="22992"/>
                  </a:lnTo>
                  <a:lnTo>
                    <a:pt x="5684" y="22992"/>
                  </a:lnTo>
                  <a:cubicBezTo>
                    <a:pt x="5684" y="23174"/>
                    <a:pt x="5958" y="23235"/>
                    <a:pt x="6049" y="23387"/>
                  </a:cubicBezTo>
                  <a:lnTo>
                    <a:pt x="5532" y="23600"/>
                  </a:lnTo>
                  <a:lnTo>
                    <a:pt x="5411" y="23296"/>
                  </a:lnTo>
                  <a:lnTo>
                    <a:pt x="5016" y="23296"/>
                  </a:lnTo>
                  <a:lnTo>
                    <a:pt x="4833" y="23448"/>
                  </a:lnTo>
                  <a:lnTo>
                    <a:pt x="4681" y="23326"/>
                  </a:lnTo>
                  <a:cubicBezTo>
                    <a:pt x="4317" y="23387"/>
                    <a:pt x="4438" y="23752"/>
                    <a:pt x="4165" y="23874"/>
                  </a:cubicBezTo>
                  <a:lnTo>
                    <a:pt x="4165" y="24147"/>
                  </a:lnTo>
                  <a:lnTo>
                    <a:pt x="4347" y="24421"/>
                  </a:lnTo>
                  <a:cubicBezTo>
                    <a:pt x="4533" y="24421"/>
                    <a:pt x="4603" y="24258"/>
                    <a:pt x="4760" y="24258"/>
                  </a:cubicBezTo>
                  <a:cubicBezTo>
                    <a:pt x="4782" y="24258"/>
                    <a:pt x="4807" y="24261"/>
                    <a:pt x="4833" y="24269"/>
                  </a:cubicBezTo>
                  <a:cubicBezTo>
                    <a:pt x="4864" y="24208"/>
                    <a:pt x="4864" y="24177"/>
                    <a:pt x="4894" y="24147"/>
                  </a:cubicBezTo>
                  <a:lnTo>
                    <a:pt x="4560" y="24056"/>
                  </a:lnTo>
                  <a:lnTo>
                    <a:pt x="4590" y="23782"/>
                  </a:lnTo>
                  <a:cubicBezTo>
                    <a:pt x="4638" y="23789"/>
                    <a:pt x="4687" y="23793"/>
                    <a:pt x="4737" y="23793"/>
                  </a:cubicBezTo>
                  <a:cubicBezTo>
                    <a:pt x="4909" y="23793"/>
                    <a:pt x="5087" y="23748"/>
                    <a:pt x="5228" y="23630"/>
                  </a:cubicBezTo>
                  <a:lnTo>
                    <a:pt x="5289" y="23691"/>
                  </a:lnTo>
                  <a:lnTo>
                    <a:pt x="5289" y="23874"/>
                  </a:lnTo>
                  <a:lnTo>
                    <a:pt x="5107" y="24026"/>
                  </a:lnTo>
                  <a:cubicBezTo>
                    <a:pt x="5076" y="24147"/>
                    <a:pt x="5168" y="24299"/>
                    <a:pt x="5046" y="24421"/>
                  </a:cubicBezTo>
                  <a:lnTo>
                    <a:pt x="4742" y="24512"/>
                  </a:lnTo>
                  <a:lnTo>
                    <a:pt x="4742" y="24877"/>
                  </a:lnTo>
                  <a:cubicBezTo>
                    <a:pt x="4681" y="24907"/>
                    <a:pt x="4590" y="24937"/>
                    <a:pt x="4590" y="24968"/>
                  </a:cubicBezTo>
                  <a:cubicBezTo>
                    <a:pt x="4560" y="25089"/>
                    <a:pt x="4469" y="25272"/>
                    <a:pt x="4651" y="25363"/>
                  </a:cubicBezTo>
                  <a:cubicBezTo>
                    <a:pt x="4693" y="25381"/>
                    <a:pt x="4728" y="25388"/>
                    <a:pt x="4758" y="25388"/>
                  </a:cubicBezTo>
                  <a:cubicBezTo>
                    <a:pt x="4880" y="25388"/>
                    <a:pt x="4924" y="25266"/>
                    <a:pt x="5046" y="25241"/>
                  </a:cubicBezTo>
                  <a:lnTo>
                    <a:pt x="5320" y="25484"/>
                  </a:lnTo>
                  <a:lnTo>
                    <a:pt x="5259" y="25697"/>
                  </a:lnTo>
                  <a:lnTo>
                    <a:pt x="4712" y="25728"/>
                  </a:lnTo>
                  <a:cubicBezTo>
                    <a:pt x="4864" y="26032"/>
                    <a:pt x="4469" y="26092"/>
                    <a:pt x="4377" y="26275"/>
                  </a:cubicBezTo>
                  <a:lnTo>
                    <a:pt x="4529" y="26427"/>
                  </a:lnTo>
                  <a:cubicBezTo>
                    <a:pt x="4462" y="26495"/>
                    <a:pt x="4405" y="26519"/>
                    <a:pt x="4355" y="26519"/>
                  </a:cubicBezTo>
                  <a:cubicBezTo>
                    <a:pt x="4217" y="26519"/>
                    <a:pt x="4129" y="26330"/>
                    <a:pt x="3994" y="26330"/>
                  </a:cubicBezTo>
                  <a:cubicBezTo>
                    <a:pt x="3980" y="26330"/>
                    <a:pt x="3966" y="26331"/>
                    <a:pt x="3952" y="26336"/>
                  </a:cubicBezTo>
                  <a:cubicBezTo>
                    <a:pt x="3769" y="26457"/>
                    <a:pt x="3739" y="26518"/>
                    <a:pt x="3861" y="26640"/>
                  </a:cubicBezTo>
                  <a:cubicBezTo>
                    <a:pt x="3952" y="26731"/>
                    <a:pt x="4043" y="26822"/>
                    <a:pt x="3921" y="26974"/>
                  </a:cubicBezTo>
                  <a:cubicBezTo>
                    <a:pt x="3873" y="26995"/>
                    <a:pt x="3822" y="27001"/>
                    <a:pt x="3769" y="27001"/>
                  </a:cubicBezTo>
                  <a:cubicBezTo>
                    <a:pt x="3675" y="27001"/>
                    <a:pt x="3577" y="26980"/>
                    <a:pt x="3485" y="26980"/>
                  </a:cubicBezTo>
                  <a:cubicBezTo>
                    <a:pt x="3400" y="26980"/>
                    <a:pt x="3320" y="26998"/>
                    <a:pt x="3253" y="27065"/>
                  </a:cubicBezTo>
                  <a:lnTo>
                    <a:pt x="3891" y="28129"/>
                  </a:lnTo>
                  <a:lnTo>
                    <a:pt x="4165" y="28129"/>
                  </a:lnTo>
                  <a:cubicBezTo>
                    <a:pt x="4195" y="28007"/>
                    <a:pt x="4073" y="27886"/>
                    <a:pt x="4286" y="27825"/>
                  </a:cubicBezTo>
                  <a:lnTo>
                    <a:pt x="4286" y="27825"/>
                  </a:lnTo>
                  <a:cubicBezTo>
                    <a:pt x="4377" y="28038"/>
                    <a:pt x="4377" y="28038"/>
                    <a:pt x="4165" y="28129"/>
                  </a:cubicBezTo>
                  <a:cubicBezTo>
                    <a:pt x="4195" y="28250"/>
                    <a:pt x="4013" y="28281"/>
                    <a:pt x="3982" y="28372"/>
                  </a:cubicBezTo>
                  <a:lnTo>
                    <a:pt x="4256" y="28585"/>
                  </a:lnTo>
                  <a:cubicBezTo>
                    <a:pt x="4331" y="28602"/>
                    <a:pt x="4407" y="28607"/>
                    <a:pt x="4482" y="28607"/>
                  </a:cubicBezTo>
                  <a:cubicBezTo>
                    <a:pt x="4603" y="28607"/>
                    <a:pt x="4723" y="28593"/>
                    <a:pt x="4838" y="28593"/>
                  </a:cubicBezTo>
                  <a:cubicBezTo>
                    <a:pt x="4909" y="28593"/>
                    <a:pt x="4979" y="28598"/>
                    <a:pt x="5046" y="28615"/>
                  </a:cubicBezTo>
                  <a:lnTo>
                    <a:pt x="5228" y="28767"/>
                  </a:lnTo>
                  <a:lnTo>
                    <a:pt x="5411" y="28433"/>
                  </a:lnTo>
                  <a:lnTo>
                    <a:pt x="5684" y="28494"/>
                  </a:lnTo>
                  <a:lnTo>
                    <a:pt x="5472" y="28706"/>
                  </a:lnTo>
                  <a:lnTo>
                    <a:pt x="5532" y="28889"/>
                  </a:lnTo>
                  <a:cubicBezTo>
                    <a:pt x="5605" y="28925"/>
                    <a:pt x="5680" y="28934"/>
                    <a:pt x="5754" y="28934"/>
                  </a:cubicBezTo>
                  <a:cubicBezTo>
                    <a:pt x="5833" y="28934"/>
                    <a:pt x="5911" y="28924"/>
                    <a:pt x="5985" y="28924"/>
                  </a:cubicBezTo>
                  <a:cubicBezTo>
                    <a:pt x="6076" y="28924"/>
                    <a:pt x="6161" y="28940"/>
                    <a:pt x="6232" y="29010"/>
                  </a:cubicBezTo>
                  <a:lnTo>
                    <a:pt x="6049" y="29193"/>
                  </a:lnTo>
                  <a:lnTo>
                    <a:pt x="6323" y="29254"/>
                  </a:lnTo>
                  <a:lnTo>
                    <a:pt x="6627" y="28980"/>
                  </a:lnTo>
                  <a:cubicBezTo>
                    <a:pt x="6687" y="28828"/>
                    <a:pt x="6535" y="28615"/>
                    <a:pt x="6718" y="28463"/>
                  </a:cubicBezTo>
                  <a:lnTo>
                    <a:pt x="7113" y="28767"/>
                  </a:lnTo>
                  <a:lnTo>
                    <a:pt x="7812" y="28767"/>
                  </a:lnTo>
                  <a:cubicBezTo>
                    <a:pt x="7873" y="28767"/>
                    <a:pt x="7903" y="28706"/>
                    <a:pt x="7964" y="28676"/>
                  </a:cubicBezTo>
                  <a:cubicBezTo>
                    <a:pt x="7994" y="28554"/>
                    <a:pt x="7903" y="28402"/>
                    <a:pt x="8055" y="28311"/>
                  </a:cubicBezTo>
                  <a:lnTo>
                    <a:pt x="8268" y="28311"/>
                  </a:lnTo>
                  <a:lnTo>
                    <a:pt x="8420" y="28615"/>
                  </a:lnTo>
                  <a:lnTo>
                    <a:pt x="8633" y="28463"/>
                  </a:lnTo>
                  <a:lnTo>
                    <a:pt x="9180" y="28463"/>
                  </a:lnTo>
                  <a:lnTo>
                    <a:pt x="9393" y="28281"/>
                  </a:lnTo>
                  <a:lnTo>
                    <a:pt x="11672" y="28281"/>
                  </a:lnTo>
                  <a:cubicBezTo>
                    <a:pt x="11703" y="28144"/>
                    <a:pt x="11794" y="28121"/>
                    <a:pt x="11900" y="28121"/>
                  </a:cubicBezTo>
                  <a:cubicBezTo>
                    <a:pt x="11953" y="28121"/>
                    <a:pt x="12010" y="28127"/>
                    <a:pt x="12066" y="28127"/>
                  </a:cubicBezTo>
                  <a:cubicBezTo>
                    <a:pt x="12121" y="28127"/>
                    <a:pt x="12174" y="28121"/>
                    <a:pt x="12219" y="28099"/>
                  </a:cubicBezTo>
                  <a:lnTo>
                    <a:pt x="12767" y="27643"/>
                  </a:lnTo>
                  <a:lnTo>
                    <a:pt x="13131" y="27643"/>
                  </a:lnTo>
                  <a:lnTo>
                    <a:pt x="13526" y="27339"/>
                  </a:lnTo>
                  <a:cubicBezTo>
                    <a:pt x="13548" y="27340"/>
                    <a:pt x="13569" y="27341"/>
                    <a:pt x="13590" y="27341"/>
                  </a:cubicBezTo>
                  <a:cubicBezTo>
                    <a:pt x="14011" y="27341"/>
                    <a:pt x="14306" y="27061"/>
                    <a:pt x="14712" y="26974"/>
                  </a:cubicBezTo>
                  <a:lnTo>
                    <a:pt x="15229" y="26518"/>
                  </a:lnTo>
                  <a:lnTo>
                    <a:pt x="15776" y="26518"/>
                  </a:lnTo>
                  <a:lnTo>
                    <a:pt x="16201" y="26062"/>
                  </a:lnTo>
                  <a:lnTo>
                    <a:pt x="16353" y="26184"/>
                  </a:lnTo>
                  <a:lnTo>
                    <a:pt x="16718" y="26001"/>
                  </a:lnTo>
                  <a:cubicBezTo>
                    <a:pt x="16992" y="25880"/>
                    <a:pt x="17204" y="25667"/>
                    <a:pt x="17296" y="25393"/>
                  </a:cubicBezTo>
                  <a:lnTo>
                    <a:pt x="17812" y="25393"/>
                  </a:lnTo>
                  <a:lnTo>
                    <a:pt x="18086" y="24998"/>
                  </a:lnTo>
                  <a:lnTo>
                    <a:pt x="18451" y="25241"/>
                  </a:lnTo>
                  <a:cubicBezTo>
                    <a:pt x="18633" y="24907"/>
                    <a:pt x="19119" y="24907"/>
                    <a:pt x="19332" y="24633"/>
                  </a:cubicBezTo>
                  <a:cubicBezTo>
                    <a:pt x="19362" y="24603"/>
                    <a:pt x="19393" y="24603"/>
                    <a:pt x="19423" y="24603"/>
                  </a:cubicBezTo>
                  <a:lnTo>
                    <a:pt x="19758" y="24603"/>
                  </a:lnTo>
                  <a:cubicBezTo>
                    <a:pt x="20001" y="24481"/>
                    <a:pt x="20001" y="24299"/>
                    <a:pt x="20122" y="24147"/>
                  </a:cubicBezTo>
                  <a:lnTo>
                    <a:pt x="20548" y="24147"/>
                  </a:lnTo>
                  <a:cubicBezTo>
                    <a:pt x="20700" y="23965"/>
                    <a:pt x="20882" y="23813"/>
                    <a:pt x="21034" y="23691"/>
                  </a:cubicBezTo>
                  <a:cubicBezTo>
                    <a:pt x="21277" y="23570"/>
                    <a:pt x="21521" y="23478"/>
                    <a:pt x="21764" y="23418"/>
                  </a:cubicBezTo>
                  <a:lnTo>
                    <a:pt x="21764" y="23235"/>
                  </a:lnTo>
                  <a:lnTo>
                    <a:pt x="22220" y="22840"/>
                  </a:lnTo>
                  <a:lnTo>
                    <a:pt x="22676" y="22840"/>
                  </a:lnTo>
                  <a:lnTo>
                    <a:pt x="23192" y="22354"/>
                  </a:lnTo>
                  <a:lnTo>
                    <a:pt x="23496" y="22354"/>
                  </a:lnTo>
                  <a:lnTo>
                    <a:pt x="24013" y="22111"/>
                  </a:lnTo>
                  <a:lnTo>
                    <a:pt x="24013" y="21959"/>
                  </a:lnTo>
                  <a:cubicBezTo>
                    <a:pt x="24135" y="21867"/>
                    <a:pt x="24256" y="21776"/>
                    <a:pt x="24347" y="21655"/>
                  </a:cubicBezTo>
                  <a:cubicBezTo>
                    <a:pt x="24469" y="21503"/>
                    <a:pt x="24742" y="21533"/>
                    <a:pt x="24834" y="21442"/>
                  </a:cubicBezTo>
                  <a:cubicBezTo>
                    <a:pt x="24894" y="21351"/>
                    <a:pt x="25077" y="21351"/>
                    <a:pt x="25198" y="21290"/>
                  </a:cubicBezTo>
                  <a:cubicBezTo>
                    <a:pt x="25350" y="21229"/>
                    <a:pt x="25533" y="21199"/>
                    <a:pt x="25685" y="21199"/>
                  </a:cubicBezTo>
                  <a:lnTo>
                    <a:pt x="25685" y="20986"/>
                  </a:lnTo>
                  <a:cubicBezTo>
                    <a:pt x="25867" y="20895"/>
                    <a:pt x="26050" y="20834"/>
                    <a:pt x="26232" y="20773"/>
                  </a:cubicBezTo>
                  <a:cubicBezTo>
                    <a:pt x="26475" y="20712"/>
                    <a:pt x="26536" y="20469"/>
                    <a:pt x="26749" y="20439"/>
                  </a:cubicBezTo>
                  <a:cubicBezTo>
                    <a:pt x="26992" y="20439"/>
                    <a:pt x="27113" y="20256"/>
                    <a:pt x="27265" y="20135"/>
                  </a:cubicBezTo>
                  <a:cubicBezTo>
                    <a:pt x="27387" y="20044"/>
                    <a:pt x="27539" y="19983"/>
                    <a:pt x="27691" y="19922"/>
                  </a:cubicBezTo>
                  <a:cubicBezTo>
                    <a:pt x="27812" y="19831"/>
                    <a:pt x="27995" y="19831"/>
                    <a:pt x="28086" y="19740"/>
                  </a:cubicBezTo>
                  <a:cubicBezTo>
                    <a:pt x="28299" y="19497"/>
                    <a:pt x="28724" y="19436"/>
                    <a:pt x="28937" y="19193"/>
                  </a:cubicBezTo>
                  <a:cubicBezTo>
                    <a:pt x="29180" y="18949"/>
                    <a:pt x="29575" y="18889"/>
                    <a:pt x="29819" y="18615"/>
                  </a:cubicBezTo>
                  <a:cubicBezTo>
                    <a:pt x="29940" y="18463"/>
                    <a:pt x="30062" y="18342"/>
                    <a:pt x="30214" y="18250"/>
                  </a:cubicBezTo>
                  <a:cubicBezTo>
                    <a:pt x="30426" y="18159"/>
                    <a:pt x="30578" y="18068"/>
                    <a:pt x="30730" y="18007"/>
                  </a:cubicBezTo>
                  <a:cubicBezTo>
                    <a:pt x="30913" y="17946"/>
                    <a:pt x="31156" y="17886"/>
                    <a:pt x="31308" y="17794"/>
                  </a:cubicBezTo>
                  <a:cubicBezTo>
                    <a:pt x="31460" y="17734"/>
                    <a:pt x="31490" y="17551"/>
                    <a:pt x="31734" y="17521"/>
                  </a:cubicBezTo>
                  <a:cubicBezTo>
                    <a:pt x="31977" y="17521"/>
                    <a:pt x="32007" y="17217"/>
                    <a:pt x="32250" y="17217"/>
                  </a:cubicBezTo>
                  <a:cubicBezTo>
                    <a:pt x="32463" y="17187"/>
                    <a:pt x="32524" y="17065"/>
                    <a:pt x="32676" y="16943"/>
                  </a:cubicBezTo>
                  <a:cubicBezTo>
                    <a:pt x="32828" y="16822"/>
                    <a:pt x="32980" y="16700"/>
                    <a:pt x="33132" y="16579"/>
                  </a:cubicBezTo>
                  <a:lnTo>
                    <a:pt x="33405" y="16579"/>
                  </a:lnTo>
                  <a:cubicBezTo>
                    <a:pt x="33284" y="16335"/>
                    <a:pt x="33496" y="16214"/>
                    <a:pt x="33679" y="16123"/>
                  </a:cubicBezTo>
                  <a:cubicBezTo>
                    <a:pt x="34013" y="15971"/>
                    <a:pt x="34348" y="15849"/>
                    <a:pt x="34712" y="15728"/>
                  </a:cubicBezTo>
                  <a:cubicBezTo>
                    <a:pt x="34895" y="15515"/>
                    <a:pt x="35138" y="15332"/>
                    <a:pt x="35381" y="15180"/>
                  </a:cubicBezTo>
                  <a:cubicBezTo>
                    <a:pt x="35624" y="15089"/>
                    <a:pt x="35746" y="14907"/>
                    <a:pt x="35959" y="14816"/>
                  </a:cubicBezTo>
                  <a:cubicBezTo>
                    <a:pt x="36171" y="14755"/>
                    <a:pt x="36384" y="14664"/>
                    <a:pt x="36597" y="14572"/>
                  </a:cubicBezTo>
                  <a:cubicBezTo>
                    <a:pt x="36870" y="14512"/>
                    <a:pt x="37114" y="14360"/>
                    <a:pt x="37296" y="14177"/>
                  </a:cubicBezTo>
                  <a:cubicBezTo>
                    <a:pt x="37478" y="14147"/>
                    <a:pt x="37630" y="14177"/>
                    <a:pt x="37691" y="14117"/>
                  </a:cubicBezTo>
                  <a:cubicBezTo>
                    <a:pt x="37873" y="13995"/>
                    <a:pt x="38147" y="13965"/>
                    <a:pt x="38299" y="13782"/>
                  </a:cubicBezTo>
                  <a:cubicBezTo>
                    <a:pt x="38390" y="13691"/>
                    <a:pt x="38512" y="13539"/>
                    <a:pt x="38633" y="13539"/>
                  </a:cubicBezTo>
                  <a:cubicBezTo>
                    <a:pt x="38876" y="13509"/>
                    <a:pt x="38937" y="13357"/>
                    <a:pt x="39089" y="13296"/>
                  </a:cubicBezTo>
                  <a:cubicBezTo>
                    <a:pt x="39211" y="13235"/>
                    <a:pt x="39332" y="13174"/>
                    <a:pt x="39454" y="13113"/>
                  </a:cubicBezTo>
                  <a:lnTo>
                    <a:pt x="39515" y="12901"/>
                  </a:lnTo>
                  <a:cubicBezTo>
                    <a:pt x="39636" y="12901"/>
                    <a:pt x="39748" y="12861"/>
                    <a:pt x="39844" y="12861"/>
                  </a:cubicBezTo>
                  <a:cubicBezTo>
                    <a:pt x="39916" y="12861"/>
                    <a:pt x="39979" y="12883"/>
                    <a:pt x="40032" y="12962"/>
                  </a:cubicBezTo>
                  <a:cubicBezTo>
                    <a:pt x="39728" y="13083"/>
                    <a:pt x="39971" y="13417"/>
                    <a:pt x="39728" y="13569"/>
                  </a:cubicBezTo>
                  <a:cubicBezTo>
                    <a:pt x="39636" y="13630"/>
                    <a:pt x="39667" y="13813"/>
                    <a:pt x="39636" y="13934"/>
                  </a:cubicBezTo>
                  <a:lnTo>
                    <a:pt x="39393" y="14147"/>
                  </a:lnTo>
                  <a:cubicBezTo>
                    <a:pt x="39361" y="14152"/>
                    <a:pt x="39331" y="14154"/>
                    <a:pt x="39300" y="14154"/>
                  </a:cubicBezTo>
                  <a:cubicBezTo>
                    <a:pt x="39254" y="14154"/>
                    <a:pt x="39209" y="14150"/>
                    <a:pt x="39164" y="14150"/>
                  </a:cubicBezTo>
                  <a:cubicBezTo>
                    <a:pt x="39071" y="14150"/>
                    <a:pt x="38978" y="14167"/>
                    <a:pt x="38876" y="14269"/>
                  </a:cubicBezTo>
                  <a:lnTo>
                    <a:pt x="39089" y="14633"/>
                  </a:lnTo>
                  <a:lnTo>
                    <a:pt x="38512" y="14633"/>
                  </a:lnTo>
                  <a:lnTo>
                    <a:pt x="37965" y="14876"/>
                  </a:lnTo>
                  <a:lnTo>
                    <a:pt x="37965" y="15272"/>
                  </a:lnTo>
                  <a:cubicBezTo>
                    <a:pt x="37873" y="15302"/>
                    <a:pt x="37782" y="15302"/>
                    <a:pt x="37691" y="15302"/>
                  </a:cubicBezTo>
                  <a:cubicBezTo>
                    <a:pt x="37539" y="15576"/>
                    <a:pt x="37144" y="15606"/>
                    <a:pt x="36901" y="15758"/>
                  </a:cubicBezTo>
                  <a:cubicBezTo>
                    <a:pt x="36627" y="15910"/>
                    <a:pt x="36627" y="15879"/>
                    <a:pt x="36475" y="16123"/>
                  </a:cubicBezTo>
                  <a:cubicBezTo>
                    <a:pt x="36384" y="16214"/>
                    <a:pt x="36293" y="16335"/>
                    <a:pt x="36202" y="16427"/>
                  </a:cubicBezTo>
                  <a:lnTo>
                    <a:pt x="35989" y="16427"/>
                  </a:lnTo>
                  <a:cubicBezTo>
                    <a:pt x="35959" y="16518"/>
                    <a:pt x="35928" y="16609"/>
                    <a:pt x="35867" y="16700"/>
                  </a:cubicBezTo>
                  <a:cubicBezTo>
                    <a:pt x="35776" y="16791"/>
                    <a:pt x="35685" y="16852"/>
                    <a:pt x="35715" y="16974"/>
                  </a:cubicBezTo>
                  <a:lnTo>
                    <a:pt x="35898" y="17156"/>
                  </a:lnTo>
                  <a:lnTo>
                    <a:pt x="35624" y="17369"/>
                  </a:lnTo>
                  <a:lnTo>
                    <a:pt x="35229" y="17369"/>
                  </a:lnTo>
                  <a:lnTo>
                    <a:pt x="35077" y="17217"/>
                  </a:lnTo>
                  <a:cubicBezTo>
                    <a:pt x="34895" y="17399"/>
                    <a:pt x="34621" y="17490"/>
                    <a:pt x="34560" y="17764"/>
                  </a:cubicBezTo>
                  <a:lnTo>
                    <a:pt x="34834" y="18038"/>
                  </a:lnTo>
                  <a:cubicBezTo>
                    <a:pt x="34745" y="18127"/>
                    <a:pt x="34672" y="18183"/>
                    <a:pt x="34568" y="18183"/>
                  </a:cubicBezTo>
                  <a:cubicBezTo>
                    <a:pt x="34530" y="18183"/>
                    <a:pt x="34488" y="18175"/>
                    <a:pt x="34439" y="18159"/>
                  </a:cubicBezTo>
                  <a:lnTo>
                    <a:pt x="34317" y="17825"/>
                  </a:lnTo>
                  <a:cubicBezTo>
                    <a:pt x="34256" y="17946"/>
                    <a:pt x="34196" y="18007"/>
                    <a:pt x="34196" y="18038"/>
                  </a:cubicBezTo>
                  <a:cubicBezTo>
                    <a:pt x="34226" y="18190"/>
                    <a:pt x="34165" y="18342"/>
                    <a:pt x="34044" y="18402"/>
                  </a:cubicBezTo>
                  <a:cubicBezTo>
                    <a:pt x="34044" y="18402"/>
                    <a:pt x="34104" y="18463"/>
                    <a:pt x="34104" y="18524"/>
                  </a:cubicBezTo>
                  <a:cubicBezTo>
                    <a:pt x="34191" y="18524"/>
                    <a:pt x="34288" y="18504"/>
                    <a:pt x="34378" y="18504"/>
                  </a:cubicBezTo>
                  <a:cubicBezTo>
                    <a:pt x="34445" y="18504"/>
                    <a:pt x="34508" y="18515"/>
                    <a:pt x="34560" y="18554"/>
                  </a:cubicBezTo>
                  <a:cubicBezTo>
                    <a:pt x="34591" y="18585"/>
                    <a:pt x="34591" y="18615"/>
                    <a:pt x="34591" y="18645"/>
                  </a:cubicBezTo>
                  <a:cubicBezTo>
                    <a:pt x="34500" y="18797"/>
                    <a:pt x="34408" y="18980"/>
                    <a:pt x="34287" y="19162"/>
                  </a:cubicBezTo>
                  <a:cubicBezTo>
                    <a:pt x="34135" y="19010"/>
                    <a:pt x="34226" y="18889"/>
                    <a:pt x="34196" y="18737"/>
                  </a:cubicBezTo>
                  <a:lnTo>
                    <a:pt x="33831" y="18585"/>
                  </a:lnTo>
                  <a:lnTo>
                    <a:pt x="33436" y="18737"/>
                  </a:lnTo>
                  <a:cubicBezTo>
                    <a:pt x="33648" y="18949"/>
                    <a:pt x="33922" y="19071"/>
                    <a:pt x="34013" y="19284"/>
                  </a:cubicBezTo>
                  <a:cubicBezTo>
                    <a:pt x="33952" y="19345"/>
                    <a:pt x="33861" y="19345"/>
                    <a:pt x="33861" y="19375"/>
                  </a:cubicBezTo>
                  <a:cubicBezTo>
                    <a:pt x="33831" y="19527"/>
                    <a:pt x="33800" y="19649"/>
                    <a:pt x="33770" y="19740"/>
                  </a:cubicBezTo>
                  <a:cubicBezTo>
                    <a:pt x="33557" y="19831"/>
                    <a:pt x="33405" y="19892"/>
                    <a:pt x="33284" y="19952"/>
                  </a:cubicBezTo>
                  <a:cubicBezTo>
                    <a:pt x="33162" y="19801"/>
                    <a:pt x="33071" y="19649"/>
                    <a:pt x="32980" y="19497"/>
                  </a:cubicBezTo>
                  <a:lnTo>
                    <a:pt x="32980" y="19497"/>
                  </a:lnTo>
                  <a:cubicBezTo>
                    <a:pt x="33017" y="19500"/>
                    <a:pt x="33052" y="19501"/>
                    <a:pt x="33086" y="19501"/>
                  </a:cubicBezTo>
                  <a:cubicBezTo>
                    <a:pt x="33381" y="19501"/>
                    <a:pt x="33536" y="19384"/>
                    <a:pt x="33618" y="19193"/>
                  </a:cubicBezTo>
                  <a:lnTo>
                    <a:pt x="33344" y="18980"/>
                  </a:lnTo>
                  <a:cubicBezTo>
                    <a:pt x="33294" y="19000"/>
                    <a:pt x="33240" y="19003"/>
                    <a:pt x="33186" y="19003"/>
                  </a:cubicBezTo>
                  <a:cubicBezTo>
                    <a:pt x="33159" y="19003"/>
                    <a:pt x="33132" y="19003"/>
                    <a:pt x="33105" y="19003"/>
                  </a:cubicBezTo>
                  <a:cubicBezTo>
                    <a:pt x="33025" y="19003"/>
                    <a:pt x="32949" y="19010"/>
                    <a:pt x="32889" y="19071"/>
                  </a:cubicBezTo>
                  <a:lnTo>
                    <a:pt x="32828" y="19314"/>
                  </a:lnTo>
                  <a:cubicBezTo>
                    <a:pt x="32463" y="19314"/>
                    <a:pt x="32341" y="19588"/>
                    <a:pt x="32098" y="19770"/>
                  </a:cubicBezTo>
                  <a:lnTo>
                    <a:pt x="32098" y="19983"/>
                  </a:lnTo>
                  <a:lnTo>
                    <a:pt x="31673" y="20408"/>
                  </a:lnTo>
                  <a:cubicBezTo>
                    <a:pt x="31643" y="20413"/>
                    <a:pt x="31614" y="20415"/>
                    <a:pt x="31585" y="20415"/>
                  </a:cubicBezTo>
                  <a:cubicBezTo>
                    <a:pt x="31512" y="20415"/>
                    <a:pt x="31440" y="20404"/>
                    <a:pt x="31374" y="20404"/>
                  </a:cubicBezTo>
                  <a:cubicBezTo>
                    <a:pt x="31303" y="20404"/>
                    <a:pt x="31239" y="20417"/>
                    <a:pt x="31186" y="20469"/>
                  </a:cubicBezTo>
                  <a:lnTo>
                    <a:pt x="31156" y="20712"/>
                  </a:lnTo>
                  <a:lnTo>
                    <a:pt x="30548" y="20804"/>
                  </a:lnTo>
                  <a:lnTo>
                    <a:pt x="30791" y="21199"/>
                  </a:lnTo>
                  <a:lnTo>
                    <a:pt x="30457" y="21290"/>
                  </a:lnTo>
                  <a:cubicBezTo>
                    <a:pt x="30457" y="21351"/>
                    <a:pt x="30426" y="21442"/>
                    <a:pt x="30396" y="21503"/>
                  </a:cubicBezTo>
                  <a:cubicBezTo>
                    <a:pt x="30305" y="21594"/>
                    <a:pt x="30123" y="21533"/>
                    <a:pt x="30001" y="21685"/>
                  </a:cubicBezTo>
                  <a:cubicBezTo>
                    <a:pt x="29971" y="21726"/>
                    <a:pt x="29923" y="21736"/>
                    <a:pt x="29868" y="21736"/>
                  </a:cubicBezTo>
                  <a:cubicBezTo>
                    <a:pt x="29813" y="21736"/>
                    <a:pt x="29750" y="21726"/>
                    <a:pt x="29688" y="21726"/>
                  </a:cubicBezTo>
                  <a:cubicBezTo>
                    <a:pt x="29626" y="21726"/>
                    <a:pt x="29565" y="21736"/>
                    <a:pt x="29515" y="21776"/>
                  </a:cubicBezTo>
                  <a:cubicBezTo>
                    <a:pt x="29393" y="21867"/>
                    <a:pt x="29271" y="21928"/>
                    <a:pt x="29119" y="21959"/>
                  </a:cubicBezTo>
                  <a:lnTo>
                    <a:pt x="29119" y="22111"/>
                  </a:lnTo>
                  <a:lnTo>
                    <a:pt x="28785" y="22415"/>
                  </a:lnTo>
                  <a:cubicBezTo>
                    <a:pt x="28694" y="22597"/>
                    <a:pt x="28816" y="22749"/>
                    <a:pt x="28664" y="22840"/>
                  </a:cubicBezTo>
                  <a:lnTo>
                    <a:pt x="28451" y="22688"/>
                  </a:lnTo>
                  <a:cubicBezTo>
                    <a:pt x="28329" y="22779"/>
                    <a:pt x="28208" y="22901"/>
                    <a:pt x="28177" y="23083"/>
                  </a:cubicBezTo>
                  <a:lnTo>
                    <a:pt x="28694" y="23296"/>
                  </a:lnTo>
                  <a:lnTo>
                    <a:pt x="28937" y="23083"/>
                  </a:lnTo>
                  <a:cubicBezTo>
                    <a:pt x="28967" y="22931"/>
                    <a:pt x="28876" y="22810"/>
                    <a:pt x="29028" y="22688"/>
                  </a:cubicBezTo>
                  <a:lnTo>
                    <a:pt x="29211" y="22840"/>
                  </a:lnTo>
                  <a:lnTo>
                    <a:pt x="29423" y="22688"/>
                  </a:lnTo>
                  <a:lnTo>
                    <a:pt x="29697" y="22931"/>
                  </a:lnTo>
                  <a:lnTo>
                    <a:pt x="29697" y="23083"/>
                  </a:lnTo>
                  <a:cubicBezTo>
                    <a:pt x="29515" y="23235"/>
                    <a:pt x="29211" y="23205"/>
                    <a:pt x="29150" y="23418"/>
                  </a:cubicBezTo>
                  <a:lnTo>
                    <a:pt x="29302" y="23600"/>
                  </a:lnTo>
                  <a:cubicBezTo>
                    <a:pt x="29217" y="23653"/>
                    <a:pt x="29128" y="23665"/>
                    <a:pt x="29040" y="23665"/>
                  </a:cubicBezTo>
                  <a:cubicBezTo>
                    <a:pt x="28963" y="23665"/>
                    <a:pt x="28887" y="23656"/>
                    <a:pt x="28814" y="23656"/>
                  </a:cubicBezTo>
                  <a:cubicBezTo>
                    <a:pt x="28728" y="23656"/>
                    <a:pt x="28647" y="23668"/>
                    <a:pt x="28572" y="23722"/>
                  </a:cubicBezTo>
                  <a:lnTo>
                    <a:pt x="28542" y="23874"/>
                  </a:lnTo>
                  <a:lnTo>
                    <a:pt x="28724" y="24056"/>
                  </a:lnTo>
                  <a:cubicBezTo>
                    <a:pt x="28633" y="24177"/>
                    <a:pt x="28481" y="24269"/>
                    <a:pt x="28360" y="24390"/>
                  </a:cubicBezTo>
                  <a:cubicBezTo>
                    <a:pt x="28299" y="24390"/>
                    <a:pt x="28268" y="24421"/>
                    <a:pt x="28208" y="24421"/>
                  </a:cubicBezTo>
                  <a:lnTo>
                    <a:pt x="28208" y="23874"/>
                  </a:lnTo>
                  <a:lnTo>
                    <a:pt x="28329" y="23752"/>
                  </a:lnTo>
                  <a:cubicBezTo>
                    <a:pt x="28360" y="23600"/>
                    <a:pt x="28451" y="23448"/>
                    <a:pt x="28268" y="23326"/>
                  </a:cubicBezTo>
                  <a:cubicBezTo>
                    <a:pt x="28147" y="23326"/>
                    <a:pt x="28025" y="23357"/>
                    <a:pt x="27934" y="23448"/>
                  </a:cubicBezTo>
                  <a:cubicBezTo>
                    <a:pt x="27843" y="23478"/>
                    <a:pt x="27752" y="23509"/>
                    <a:pt x="27630" y="23539"/>
                  </a:cubicBezTo>
                  <a:lnTo>
                    <a:pt x="27569" y="23782"/>
                  </a:lnTo>
                  <a:lnTo>
                    <a:pt x="27053" y="23874"/>
                  </a:lnTo>
                  <a:lnTo>
                    <a:pt x="27053" y="24147"/>
                  </a:lnTo>
                  <a:lnTo>
                    <a:pt x="27326" y="24147"/>
                  </a:lnTo>
                  <a:cubicBezTo>
                    <a:pt x="27478" y="24208"/>
                    <a:pt x="27478" y="24329"/>
                    <a:pt x="27357" y="24451"/>
                  </a:cubicBezTo>
                  <a:cubicBezTo>
                    <a:pt x="27205" y="24360"/>
                    <a:pt x="27083" y="24299"/>
                    <a:pt x="27053" y="24147"/>
                  </a:cubicBezTo>
                  <a:lnTo>
                    <a:pt x="26749" y="24147"/>
                  </a:lnTo>
                  <a:cubicBezTo>
                    <a:pt x="26597" y="24329"/>
                    <a:pt x="26445" y="24512"/>
                    <a:pt x="26293" y="24725"/>
                  </a:cubicBezTo>
                  <a:cubicBezTo>
                    <a:pt x="26262" y="24785"/>
                    <a:pt x="26293" y="24877"/>
                    <a:pt x="26293" y="24937"/>
                  </a:cubicBezTo>
                  <a:cubicBezTo>
                    <a:pt x="26110" y="24937"/>
                    <a:pt x="25958" y="25059"/>
                    <a:pt x="25928" y="25241"/>
                  </a:cubicBezTo>
                  <a:cubicBezTo>
                    <a:pt x="25898" y="25424"/>
                    <a:pt x="25746" y="25545"/>
                    <a:pt x="25563" y="25576"/>
                  </a:cubicBezTo>
                  <a:lnTo>
                    <a:pt x="24834" y="26214"/>
                  </a:lnTo>
                  <a:lnTo>
                    <a:pt x="24955" y="26305"/>
                  </a:lnTo>
                  <a:lnTo>
                    <a:pt x="24408" y="26700"/>
                  </a:lnTo>
                  <a:lnTo>
                    <a:pt x="24408" y="26943"/>
                  </a:lnTo>
                  <a:lnTo>
                    <a:pt x="24135" y="27187"/>
                  </a:lnTo>
                  <a:lnTo>
                    <a:pt x="23922" y="27035"/>
                  </a:lnTo>
                  <a:lnTo>
                    <a:pt x="23800" y="27278"/>
                  </a:lnTo>
                  <a:lnTo>
                    <a:pt x="24104" y="27521"/>
                  </a:lnTo>
                  <a:cubicBezTo>
                    <a:pt x="24256" y="27399"/>
                    <a:pt x="24347" y="27247"/>
                    <a:pt x="24530" y="27217"/>
                  </a:cubicBezTo>
                  <a:lnTo>
                    <a:pt x="24651" y="27339"/>
                  </a:lnTo>
                  <a:cubicBezTo>
                    <a:pt x="24986" y="27187"/>
                    <a:pt x="24651" y="27065"/>
                    <a:pt x="24621" y="26913"/>
                  </a:cubicBezTo>
                  <a:cubicBezTo>
                    <a:pt x="24699" y="26874"/>
                    <a:pt x="24788" y="26863"/>
                    <a:pt x="24882" y="26863"/>
                  </a:cubicBezTo>
                  <a:cubicBezTo>
                    <a:pt x="25006" y="26863"/>
                    <a:pt x="25138" y="26883"/>
                    <a:pt x="25259" y="26883"/>
                  </a:cubicBezTo>
                  <a:lnTo>
                    <a:pt x="25715" y="26488"/>
                  </a:lnTo>
                  <a:lnTo>
                    <a:pt x="25533" y="26244"/>
                  </a:lnTo>
                  <a:cubicBezTo>
                    <a:pt x="25442" y="26244"/>
                    <a:pt x="25350" y="26214"/>
                    <a:pt x="25381" y="26123"/>
                  </a:cubicBezTo>
                  <a:cubicBezTo>
                    <a:pt x="25381" y="26092"/>
                    <a:pt x="25472" y="26092"/>
                    <a:pt x="25533" y="26092"/>
                  </a:cubicBezTo>
                  <a:lnTo>
                    <a:pt x="25533" y="25849"/>
                  </a:lnTo>
                  <a:cubicBezTo>
                    <a:pt x="25806" y="25697"/>
                    <a:pt x="26080" y="25606"/>
                    <a:pt x="26384" y="25576"/>
                  </a:cubicBezTo>
                  <a:lnTo>
                    <a:pt x="26657" y="25363"/>
                  </a:lnTo>
                  <a:lnTo>
                    <a:pt x="26657" y="25029"/>
                  </a:lnTo>
                  <a:lnTo>
                    <a:pt x="26931" y="24816"/>
                  </a:lnTo>
                  <a:lnTo>
                    <a:pt x="27357" y="24816"/>
                  </a:lnTo>
                  <a:lnTo>
                    <a:pt x="27600" y="25029"/>
                  </a:lnTo>
                  <a:lnTo>
                    <a:pt x="27326" y="25272"/>
                  </a:lnTo>
                  <a:lnTo>
                    <a:pt x="27053" y="25272"/>
                  </a:lnTo>
                  <a:cubicBezTo>
                    <a:pt x="26992" y="25484"/>
                    <a:pt x="27113" y="25697"/>
                    <a:pt x="26992" y="25880"/>
                  </a:cubicBezTo>
                  <a:lnTo>
                    <a:pt x="26657" y="25971"/>
                  </a:lnTo>
                  <a:lnTo>
                    <a:pt x="26901" y="26214"/>
                  </a:lnTo>
                  <a:cubicBezTo>
                    <a:pt x="26877" y="26210"/>
                    <a:pt x="26852" y="26208"/>
                    <a:pt x="26827" y="26208"/>
                  </a:cubicBezTo>
                  <a:cubicBezTo>
                    <a:pt x="26664" y="26208"/>
                    <a:pt x="26489" y="26291"/>
                    <a:pt x="26384" y="26396"/>
                  </a:cubicBezTo>
                  <a:cubicBezTo>
                    <a:pt x="26293" y="26518"/>
                    <a:pt x="26141" y="26579"/>
                    <a:pt x="26019" y="26579"/>
                  </a:cubicBezTo>
                  <a:cubicBezTo>
                    <a:pt x="25989" y="26579"/>
                    <a:pt x="25958" y="26640"/>
                    <a:pt x="25958" y="26700"/>
                  </a:cubicBezTo>
                  <a:lnTo>
                    <a:pt x="26505" y="26761"/>
                  </a:lnTo>
                  <a:lnTo>
                    <a:pt x="26445" y="27004"/>
                  </a:lnTo>
                  <a:cubicBezTo>
                    <a:pt x="26293" y="27035"/>
                    <a:pt x="26141" y="27035"/>
                    <a:pt x="25989" y="27065"/>
                  </a:cubicBezTo>
                  <a:cubicBezTo>
                    <a:pt x="25958" y="27065"/>
                    <a:pt x="25928" y="27156"/>
                    <a:pt x="25928" y="27217"/>
                  </a:cubicBezTo>
                  <a:cubicBezTo>
                    <a:pt x="26141" y="27308"/>
                    <a:pt x="26141" y="27308"/>
                    <a:pt x="25989" y="27521"/>
                  </a:cubicBezTo>
                  <a:lnTo>
                    <a:pt x="25624" y="27521"/>
                  </a:lnTo>
                  <a:lnTo>
                    <a:pt x="25350" y="27764"/>
                  </a:lnTo>
                  <a:cubicBezTo>
                    <a:pt x="25320" y="27886"/>
                    <a:pt x="25320" y="28007"/>
                    <a:pt x="25320" y="28099"/>
                  </a:cubicBezTo>
                  <a:lnTo>
                    <a:pt x="25138" y="28250"/>
                  </a:lnTo>
                  <a:lnTo>
                    <a:pt x="25533" y="28402"/>
                  </a:lnTo>
                  <a:lnTo>
                    <a:pt x="25229" y="28646"/>
                  </a:lnTo>
                  <a:lnTo>
                    <a:pt x="24864" y="28646"/>
                  </a:lnTo>
                  <a:cubicBezTo>
                    <a:pt x="24778" y="28603"/>
                    <a:pt x="24707" y="28469"/>
                    <a:pt x="24588" y="28469"/>
                  </a:cubicBezTo>
                  <a:cubicBezTo>
                    <a:pt x="24538" y="28469"/>
                    <a:pt x="24480" y="28492"/>
                    <a:pt x="24408" y="28554"/>
                  </a:cubicBezTo>
                  <a:lnTo>
                    <a:pt x="24591" y="28858"/>
                  </a:lnTo>
                  <a:lnTo>
                    <a:pt x="24317" y="29132"/>
                  </a:lnTo>
                  <a:cubicBezTo>
                    <a:pt x="24283" y="29137"/>
                    <a:pt x="24250" y="29139"/>
                    <a:pt x="24219" y="29139"/>
                  </a:cubicBezTo>
                  <a:cubicBezTo>
                    <a:pt x="24140" y="29139"/>
                    <a:pt x="24071" y="29127"/>
                    <a:pt x="24008" y="29127"/>
                  </a:cubicBezTo>
                  <a:cubicBezTo>
                    <a:pt x="23942" y="29127"/>
                    <a:pt x="23883" y="29140"/>
                    <a:pt x="23831" y="29193"/>
                  </a:cubicBezTo>
                  <a:lnTo>
                    <a:pt x="24043" y="29436"/>
                  </a:lnTo>
                  <a:lnTo>
                    <a:pt x="24499" y="29466"/>
                  </a:lnTo>
                  <a:lnTo>
                    <a:pt x="24773" y="29740"/>
                  </a:lnTo>
                  <a:cubicBezTo>
                    <a:pt x="24591" y="29770"/>
                    <a:pt x="24591" y="29953"/>
                    <a:pt x="24378" y="29953"/>
                  </a:cubicBezTo>
                  <a:cubicBezTo>
                    <a:pt x="24408" y="30135"/>
                    <a:pt x="24651" y="30165"/>
                    <a:pt x="24712" y="30317"/>
                  </a:cubicBezTo>
                  <a:cubicBezTo>
                    <a:pt x="24773" y="30500"/>
                    <a:pt x="24894" y="30652"/>
                    <a:pt x="25046" y="30773"/>
                  </a:cubicBezTo>
                  <a:lnTo>
                    <a:pt x="25442" y="30773"/>
                  </a:lnTo>
                  <a:cubicBezTo>
                    <a:pt x="25502" y="30865"/>
                    <a:pt x="25624" y="30895"/>
                    <a:pt x="25715" y="31077"/>
                  </a:cubicBezTo>
                  <a:cubicBezTo>
                    <a:pt x="25776" y="31229"/>
                    <a:pt x="25290" y="31320"/>
                    <a:pt x="25594" y="31564"/>
                  </a:cubicBezTo>
                  <a:cubicBezTo>
                    <a:pt x="25776" y="31594"/>
                    <a:pt x="25958" y="31533"/>
                    <a:pt x="26141" y="31685"/>
                  </a:cubicBezTo>
                  <a:cubicBezTo>
                    <a:pt x="26262" y="31807"/>
                    <a:pt x="26597" y="31655"/>
                    <a:pt x="26718" y="31868"/>
                  </a:cubicBezTo>
                  <a:lnTo>
                    <a:pt x="26961" y="31716"/>
                  </a:lnTo>
                  <a:lnTo>
                    <a:pt x="27448" y="31928"/>
                  </a:lnTo>
                  <a:lnTo>
                    <a:pt x="27660" y="31746"/>
                  </a:lnTo>
                  <a:lnTo>
                    <a:pt x="28056" y="31746"/>
                  </a:lnTo>
                  <a:lnTo>
                    <a:pt x="28299" y="31928"/>
                  </a:lnTo>
                  <a:lnTo>
                    <a:pt x="28664" y="31746"/>
                  </a:lnTo>
                  <a:lnTo>
                    <a:pt x="28785" y="31868"/>
                  </a:lnTo>
                  <a:cubicBezTo>
                    <a:pt x="28876" y="31807"/>
                    <a:pt x="28967" y="31776"/>
                    <a:pt x="29059" y="31746"/>
                  </a:cubicBezTo>
                  <a:cubicBezTo>
                    <a:pt x="29211" y="31716"/>
                    <a:pt x="29393" y="31746"/>
                    <a:pt x="29484" y="31624"/>
                  </a:cubicBezTo>
                  <a:cubicBezTo>
                    <a:pt x="29575" y="31533"/>
                    <a:pt x="29788" y="31594"/>
                    <a:pt x="29879" y="31472"/>
                  </a:cubicBezTo>
                  <a:cubicBezTo>
                    <a:pt x="29906" y="31420"/>
                    <a:pt x="29949" y="31407"/>
                    <a:pt x="30000" y="31407"/>
                  </a:cubicBezTo>
                  <a:cubicBezTo>
                    <a:pt x="30047" y="31407"/>
                    <a:pt x="30101" y="31418"/>
                    <a:pt x="30153" y="31418"/>
                  </a:cubicBezTo>
                  <a:cubicBezTo>
                    <a:pt x="30174" y="31418"/>
                    <a:pt x="30194" y="31417"/>
                    <a:pt x="30214" y="31412"/>
                  </a:cubicBezTo>
                  <a:cubicBezTo>
                    <a:pt x="30214" y="31337"/>
                    <a:pt x="30214" y="31282"/>
                    <a:pt x="30281" y="31282"/>
                  </a:cubicBezTo>
                  <a:cubicBezTo>
                    <a:pt x="30296" y="31282"/>
                    <a:pt x="30314" y="31285"/>
                    <a:pt x="30335" y="31290"/>
                  </a:cubicBezTo>
                  <a:cubicBezTo>
                    <a:pt x="30366" y="31290"/>
                    <a:pt x="30396" y="31351"/>
                    <a:pt x="30396" y="31412"/>
                  </a:cubicBezTo>
                  <a:lnTo>
                    <a:pt x="30670" y="31412"/>
                  </a:lnTo>
                  <a:cubicBezTo>
                    <a:pt x="30700" y="31412"/>
                    <a:pt x="30730" y="31503"/>
                    <a:pt x="30730" y="31503"/>
                  </a:cubicBezTo>
                  <a:cubicBezTo>
                    <a:pt x="30761" y="31533"/>
                    <a:pt x="30700" y="31564"/>
                    <a:pt x="30670" y="31564"/>
                  </a:cubicBezTo>
                  <a:lnTo>
                    <a:pt x="30396" y="31564"/>
                  </a:lnTo>
                  <a:lnTo>
                    <a:pt x="30457" y="31685"/>
                  </a:lnTo>
                  <a:cubicBezTo>
                    <a:pt x="30550" y="31708"/>
                    <a:pt x="30643" y="31718"/>
                    <a:pt x="30734" y="31718"/>
                  </a:cubicBezTo>
                  <a:cubicBezTo>
                    <a:pt x="30881" y="31718"/>
                    <a:pt x="31024" y="31692"/>
                    <a:pt x="31156" y="31655"/>
                  </a:cubicBezTo>
                  <a:lnTo>
                    <a:pt x="30974" y="31472"/>
                  </a:lnTo>
                  <a:cubicBezTo>
                    <a:pt x="31004" y="31260"/>
                    <a:pt x="30882" y="31077"/>
                    <a:pt x="31065" y="30925"/>
                  </a:cubicBezTo>
                  <a:lnTo>
                    <a:pt x="31247" y="30925"/>
                  </a:lnTo>
                  <a:lnTo>
                    <a:pt x="31430" y="31229"/>
                  </a:lnTo>
                  <a:cubicBezTo>
                    <a:pt x="31460" y="31221"/>
                    <a:pt x="31487" y="31217"/>
                    <a:pt x="31511" y="31217"/>
                  </a:cubicBezTo>
                  <a:cubicBezTo>
                    <a:pt x="31660" y="31217"/>
                    <a:pt x="31716" y="31355"/>
                    <a:pt x="31794" y="31381"/>
                  </a:cubicBezTo>
                  <a:lnTo>
                    <a:pt x="32281" y="31168"/>
                  </a:lnTo>
                  <a:lnTo>
                    <a:pt x="32281" y="30986"/>
                  </a:lnTo>
                  <a:cubicBezTo>
                    <a:pt x="32341" y="30910"/>
                    <a:pt x="32417" y="30895"/>
                    <a:pt x="32497" y="30895"/>
                  </a:cubicBezTo>
                  <a:cubicBezTo>
                    <a:pt x="32550" y="30895"/>
                    <a:pt x="32605" y="30902"/>
                    <a:pt x="32658" y="30902"/>
                  </a:cubicBezTo>
                  <a:cubicBezTo>
                    <a:pt x="32685" y="30902"/>
                    <a:pt x="32711" y="30900"/>
                    <a:pt x="32737" y="30895"/>
                  </a:cubicBezTo>
                  <a:cubicBezTo>
                    <a:pt x="32858" y="30834"/>
                    <a:pt x="32980" y="30773"/>
                    <a:pt x="33101" y="30713"/>
                  </a:cubicBezTo>
                  <a:lnTo>
                    <a:pt x="33192" y="30773"/>
                  </a:lnTo>
                  <a:lnTo>
                    <a:pt x="33648" y="30257"/>
                  </a:lnTo>
                  <a:cubicBezTo>
                    <a:pt x="33983" y="30257"/>
                    <a:pt x="34287" y="30165"/>
                    <a:pt x="34560" y="30013"/>
                  </a:cubicBezTo>
                  <a:cubicBezTo>
                    <a:pt x="34560" y="29983"/>
                    <a:pt x="34560" y="29953"/>
                    <a:pt x="34560" y="29953"/>
                  </a:cubicBezTo>
                  <a:cubicBezTo>
                    <a:pt x="34560" y="29892"/>
                    <a:pt x="34591" y="29831"/>
                    <a:pt x="34621" y="29801"/>
                  </a:cubicBezTo>
                  <a:cubicBezTo>
                    <a:pt x="34659" y="29808"/>
                    <a:pt x="34695" y="29812"/>
                    <a:pt x="34730" y="29812"/>
                  </a:cubicBezTo>
                  <a:cubicBezTo>
                    <a:pt x="34978" y="29812"/>
                    <a:pt x="35168" y="29645"/>
                    <a:pt x="35381" y="29618"/>
                  </a:cubicBezTo>
                  <a:lnTo>
                    <a:pt x="35594" y="29770"/>
                  </a:lnTo>
                  <a:cubicBezTo>
                    <a:pt x="35715" y="29588"/>
                    <a:pt x="36050" y="29649"/>
                    <a:pt x="36202" y="29436"/>
                  </a:cubicBezTo>
                  <a:cubicBezTo>
                    <a:pt x="36354" y="29284"/>
                    <a:pt x="36566" y="29193"/>
                    <a:pt x="36810" y="29162"/>
                  </a:cubicBezTo>
                  <a:cubicBezTo>
                    <a:pt x="36992" y="29102"/>
                    <a:pt x="37174" y="28980"/>
                    <a:pt x="37296" y="28798"/>
                  </a:cubicBezTo>
                  <a:cubicBezTo>
                    <a:pt x="37448" y="28646"/>
                    <a:pt x="37752" y="28646"/>
                    <a:pt x="37904" y="28463"/>
                  </a:cubicBezTo>
                  <a:cubicBezTo>
                    <a:pt x="38025" y="28281"/>
                    <a:pt x="38329" y="28311"/>
                    <a:pt x="38481" y="28129"/>
                  </a:cubicBezTo>
                  <a:cubicBezTo>
                    <a:pt x="38603" y="28007"/>
                    <a:pt x="38725" y="27916"/>
                    <a:pt x="38846" y="27795"/>
                  </a:cubicBezTo>
                  <a:lnTo>
                    <a:pt x="40062" y="27278"/>
                  </a:lnTo>
                  <a:lnTo>
                    <a:pt x="40062" y="27126"/>
                  </a:lnTo>
                  <a:cubicBezTo>
                    <a:pt x="40275" y="26852"/>
                    <a:pt x="40700" y="26822"/>
                    <a:pt x="40913" y="26548"/>
                  </a:cubicBezTo>
                  <a:lnTo>
                    <a:pt x="41004" y="26548"/>
                  </a:lnTo>
                  <a:cubicBezTo>
                    <a:pt x="41018" y="26550"/>
                    <a:pt x="41031" y="26551"/>
                    <a:pt x="41043" y="26551"/>
                  </a:cubicBezTo>
                  <a:cubicBezTo>
                    <a:pt x="41234" y="26551"/>
                    <a:pt x="41131" y="26332"/>
                    <a:pt x="41217" y="26275"/>
                  </a:cubicBezTo>
                  <a:lnTo>
                    <a:pt x="41491" y="26214"/>
                  </a:lnTo>
                  <a:lnTo>
                    <a:pt x="42250" y="25576"/>
                  </a:lnTo>
                  <a:cubicBezTo>
                    <a:pt x="42268" y="25572"/>
                    <a:pt x="42287" y="25571"/>
                    <a:pt x="42307" y="25571"/>
                  </a:cubicBezTo>
                  <a:cubicBezTo>
                    <a:pt x="42394" y="25571"/>
                    <a:pt x="42492" y="25601"/>
                    <a:pt x="42574" y="25601"/>
                  </a:cubicBezTo>
                  <a:cubicBezTo>
                    <a:pt x="42628" y="25601"/>
                    <a:pt x="42675" y="25588"/>
                    <a:pt x="42706" y="25545"/>
                  </a:cubicBezTo>
                  <a:cubicBezTo>
                    <a:pt x="42798" y="25393"/>
                    <a:pt x="42615" y="25211"/>
                    <a:pt x="42858" y="25120"/>
                  </a:cubicBezTo>
                  <a:cubicBezTo>
                    <a:pt x="42980" y="25211"/>
                    <a:pt x="43071" y="25363"/>
                    <a:pt x="43253" y="25393"/>
                  </a:cubicBezTo>
                  <a:cubicBezTo>
                    <a:pt x="43527" y="25241"/>
                    <a:pt x="43497" y="24907"/>
                    <a:pt x="43770" y="24785"/>
                  </a:cubicBezTo>
                  <a:cubicBezTo>
                    <a:pt x="43869" y="24860"/>
                    <a:pt x="43948" y="24954"/>
                    <a:pt x="44072" y="24954"/>
                  </a:cubicBezTo>
                  <a:cubicBezTo>
                    <a:pt x="44100" y="24954"/>
                    <a:pt x="44131" y="24949"/>
                    <a:pt x="44165" y="24937"/>
                  </a:cubicBezTo>
                  <a:lnTo>
                    <a:pt x="44682" y="24481"/>
                  </a:lnTo>
                  <a:lnTo>
                    <a:pt x="44956" y="24421"/>
                  </a:lnTo>
                  <a:lnTo>
                    <a:pt x="45047" y="23965"/>
                  </a:lnTo>
                  <a:cubicBezTo>
                    <a:pt x="45199" y="24147"/>
                    <a:pt x="45229" y="24360"/>
                    <a:pt x="45442" y="24421"/>
                  </a:cubicBezTo>
                  <a:lnTo>
                    <a:pt x="45928" y="24208"/>
                  </a:lnTo>
                  <a:lnTo>
                    <a:pt x="45928" y="24056"/>
                  </a:lnTo>
                  <a:cubicBezTo>
                    <a:pt x="46050" y="23934"/>
                    <a:pt x="46323" y="23995"/>
                    <a:pt x="46384" y="23843"/>
                  </a:cubicBezTo>
                  <a:cubicBezTo>
                    <a:pt x="46475" y="23691"/>
                    <a:pt x="46688" y="23661"/>
                    <a:pt x="46840" y="23600"/>
                  </a:cubicBezTo>
                  <a:lnTo>
                    <a:pt x="46901" y="23235"/>
                  </a:lnTo>
                  <a:lnTo>
                    <a:pt x="47327" y="23144"/>
                  </a:lnTo>
                  <a:lnTo>
                    <a:pt x="47509" y="22840"/>
                  </a:lnTo>
                  <a:lnTo>
                    <a:pt x="48147" y="22840"/>
                  </a:lnTo>
                  <a:cubicBezTo>
                    <a:pt x="48360" y="22536"/>
                    <a:pt x="48846" y="22536"/>
                    <a:pt x="49059" y="22232"/>
                  </a:cubicBezTo>
                  <a:lnTo>
                    <a:pt x="49424" y="22232"/>
                  </a:lnTo>
                  <a:cubicBezTo>
                    <a:pt x="49545" y="22019"/>
                    <a:pt x="49789" y="22080"/>
                    <a:pt x="50001" y="22050"/>
                  </a:cubicBezTo>
                  <a:cubicBezTo>
                    <a:pt x="50244" y="21746"/>
                    <a:pt x="50700" y="21715"/>
                    <a:pt x="50913" y="21411"/>
                  </a:cubicBezTo>
                  <a:lnTo>
                    <a:pt x="51308" y="21411"/>
                  </a:lnTo>
                  <a:cubicBezTo>
                    <a:pt x="51460" y="21260"/>
                    <a:pt x="51612" y="21047"/>
                    <a:pt x="51825" y="20986"/>
                  </a:cubicBezTo>
                  <a:cubicBezTo>
                    <a:pt x="52068" y="20895"/>
                    <a:pt x="52281" y="20773"/>
                    <a:pt x="52463" y="20591"/>
                  </a:cubicBezTo>
                  <a:lnTo>
                    <a:pt x="53041" y="20591"/>
                  </a:lnTo>
                  <a:lnTo>
                    <a:pt x="53162" y="20287"/>
                  </a:lnTo>
                  <a:cubicBezTo>
                    <a:pt x="53216" y="20296"/>
                    <a:pt x="53267" y="20299"/>
                    <a:pt x="53316" y="20299"/>
                  </a:cubicBezTo>
                  <a:cubicBezTo>
                    <a:pt x="53434" y="20299"/>
                    <a:pt x="53541" y="20278"/>
                    <a:pt x="53649" y="20256"/>
                  </a:cubicBezTo>
                  <a:lnTo>
                    <a:pt x="53649" y="20256"/>
                  </a:lnTo>
                  <a:lnTo>
                    <a:pt x="53649" y="20256"/>
                  </a:lnTo>
                  <a:cubicBezTo>
                    <a:pt x="53862" y="20135"/>
                    <a:pt x="54044" y="20044"/>
                    <a:pt x="54257" y="19952"/>
                  </a:cubicBezTo>
                  <a:lnTo>
                    <a:pt x="54409" y="20074"/>
                  </a:lnTo>
                  <a:cubicBezTo>
                    <a:pt x="54439" y="20196"/>
                    <a:pt x="54348" y="20256"/>
                    <a:pt x="54287" y="20348"/>
                  </a:cubicBezTo>
                  <a:cubicBezTo>
                    <a:pt x="54226" y="20439"/>
                    <a:pt x="54166" y="20530"/>
                    <a:pt x="54166" y="20621"/>
                  </a:cubicBezTo>
                  <a:lnTo>
                    <a:pt x="53922" y="20621"/>
                  </a:lnTo>
                  <a:cubicBezTo>
                    <a:pt x="53892" y="20530"/>
                    <a:pt x="53862" y="20439"/>
                    <a:pt x="53831" y="20348"/>
                  </a:cubicBezTo>
                  <a:cubicBezTo>
                    <a:pt x="53806" y="20296"/>
                    <a:pt x="53672" y="20332"/>
                    <a:pt x="53649" y="20289"/>
                  </a:cubicBezTo>
                  <a:lnTo>
                    <a:pt x="53649" y="20289"/>
                  </a:lnTo>
                  <a:lnTo>
                    <a:pt x="53649" y="20500"/>
                  </a:lnTo>
                  <a:cubicBezTo>
                    <a:pt x="53588" y="20591"/>
                    <a:pt x="53527" y="20682"/>
                    <a:pt x="53466" y="20743"/>
                  </a:cubicBezTo>
                  <a:cubicBezTo>
                    <a:pt x="53375" y="20773"/>
                    <a:pt x="53284" y="20773"/>
                    <a:pt x="53193" y="20773"/>
                  </a:cubicBezTo>
                  <a:cubicBezTo>
                    <a:pt x="52980" y="20895"/>
                    <a:pt x="52919" y="21108"/>
                    <a:pt x="52798" y="21290"/>
                  </a:cubicBezTo>
                  <a:cubicBezTo>
                    <a:pt x="52737" y="21442"/>
                    <a:pt x="52615" y="21594"/>
                    <a:pt x="52463" y="21746"/>
                  </a:cubicBezTo>
                  <a:cubicBezTo>
                    <a:pt x="52311" y="21867"/>
                    <a:pt x="52281" y="22111"/>
                    <a:pt x="52068" y="22232"/>
                  </a:cubicBezTo>
                  <a:lnTo>
                    <a:pt x="51795" y="22232"/>
                  </a:lnTo>
                  <a:cubicBezTo>
                    <a:pt x="51764" y="22354"/>
                    <a:pt x="51947" y="22384"/>
                    <a:pt x="51977" y="22475"/>
                  </a:cubicBezTo>
                  <a:cubicBezTo>
                    <a:pt x="51977" y="22567"/>
                    <a:pt x="51947" y="22627"/>
                    <a:pt x="51916" y="22688"/>
                  </a:cubicBezTo>
                  <a:lnTo>
                    <a:pt x="51491" y="22688"/>
                  </a:lnTo>
                  <a:cubicBezTo>
                    <a:pt x="51414" y="22663"/>
                    <a:pt x="51359" y="22552"/>
                    <a:pt x="51219" y="22552"/>
                  </a:cubicBezTo>
                  <a:cubicBezTo>
                    <a:pt x="51192" y="22552"/>
                    <a:pt x="51161" y="22557"/>
                    <a:pt x="51126" y="22567"/>
                  </a:cubicBezTo>
                  <a:lnTo>
                    <a:pt x="50883" y="22992"/>
                  </a:lnTo>
                  <a:lnTo>
                    <a:pt x="51004" y="23083"/>
                  </a:lnTo>
                  <a:cubicBezTo>
                    <a:pt x="51187" y="23357"/>
                    <a:pt x="50913" y="23509"/>
                    <a:pt x="50822" y="23752"/>
                  </a:cubicBezTo>
                  <a:cubicBezTo>
                    <a:pt x="50731" y="23965"/>
                    <a:pt x="50396" y="24026"/>
                    <a:pt x="50153" y="24117"/>
                  </a:cubicBezTo>
                  <a:lnTo>
                    <a:pt x="50001" y="23995"/>
                  </a:lnTo>
                  <a:lnTo>
                    <a:pt x="49241" y="23995"/>
                  </a:lnTo>
                  <a:cubicBezTo>
                    <a:pt x="49211" y="23995"/>
                    <a:pt x="49181" y="24026"/>
                    <a:pt x="49150" y="24056"/>
                  </a:cubicBezTo>
                  <a:lnTo>
                    <a:pt x="49150" y="24907"/>
                  </a:lnTo>
                  <a:lnTo>
                    <a:pt x="49302" y="24968"/>
                  </a:lnTo>
                  <a:cubicBezTo>
                    <a:pt x="49333" y="24846"/>
                    <a:pt x="49241" y="24755"/>
                    <a:pt x="49454" y="24633"/>
                  </a:cubicBezTo>
                  <a:lnTo>
                    <a:pt x="49667" y="24907"/>
                  </a:lnTo>
                  <a:cubicBezTo>
                    <a:pt x="49865" y="24953"/>
                    <a:pt x="50032" y="24953"/>
                    <a:pt x="50184" y="24953"/>
                  </a:cubicBezTo>
                  <a:cubicBezTo>
                    <a:pt x="50336" y="24953"/>
                    <a:pt x="50472" y="24953"/>
                    <a:pt x="50609" y="24998"/>
                  </a:cubicBezTo>
                  <a:lnTo>
                    <a:pt x="50609" y="26032"/>
                  </a:lnTo>
                  <a:lnTo>
                    <a:pt x="50488" y="26153"/>
                  </a:lnTo>
                  <a:lnTo>
                    <a:pt x="50852" y="26792"/>
                  </a:lnTo>
                  <a:lnTo>
                    <a:pt x="50640" y="26974"/>
                  </a:lnTo>
                  <a:cubicBezTo>
                    <a:pt x="50883" y="27217"/>
                    <a:pt x="51308" y="27247"/>
                    <a:pt x="51521" y="27521"/>
                  </a:cubicBezTo>
                  <a:lnTo>
                    <a:pt x="51612" y="27521"/>
                  </a:lnTo>
                  <a:cubicBezTo>
                    <a:pt x="51825" y="27399"/>
                    <a:pt x="52038" y="27339"/>
                    <a:pt x="52281" y="27339"/>
                  </a:cubicBezTo>
                  <a:cubicBezTo>
                    <a:pt x="52403" y="27278"/>
                    <a:pt x="52463" y="27095"/>
                    <a:pt x="52676" y="27065"/>
                  </a:cubicBezTo>
                  <a:lnTo>
                    <a:pt x="52767" y="27369"/>
                  </a:lnTo>
                  <a:cubicBezTo>
                    <a:pt x="52797" y="27374"/>
                    <a:pt x="52825" y="27376"/>
                    <a:pt x="52853" y="27376"/>
                  </a:cubicBezTo>
                  <a:cubicBezTo>
                    <a:pt x="52923" y="27376"/>
                    <a:pt x="52990" y="27364"/>
                    <a:pt x="53054" y="27364"/>
                  </a:cubicBezTo>
                  <a:cubicBezTo>
                    <a:pt x="53122" y="27364"/>
                    <a:pt x="53188" y="27377"/>
                    <a:pt x="53254" y="27430"/>
                  </a:cubicBezTo>
                  <a:lnTo>
                    <a:pt x="53375" y="27734"/>
                  </a:lnTo>
                  <a:lnTo>
                    <a:pt x="54378" y="27308"/>
                  </a:lnTo>
                  <a:lnTo>
                    <a:pt x="54378" y="27126"/>
                  </a:lnTo>
                  <a:cubicBezTo>
                    <a:pt x="54628" y="27076"/>
                    <a:pt x="54837" y="26882"/>
                    <a:pt x="55072" y="26882"/>
                  </a:cubicBezTo>
                  <a:cubicBezTo>
                    <a:pt x="55123" y="26882"/>
                    <a:pt x="55175" y="26891"/>
                    <a:pt x="55229" y="26913"/>
                  </a:cubicBezTo>
                  <a:lnTo>
                    <a:pt x="55594" y="27369"/>
                  </a:lnTo>
                  <a:lnTo>
                    <a:pt x="56384" y="27369"/>
                  </a:lnTo>
                  <a:lnTo>
                    <a:pt x="56597" y="27217"/>
                  </a:lnTo>
                  <a:lnTo>
                    <a:pt x="57357" y="27217"/>
                  </a:lnTo>
                  <a:cubicBezTo>
                    <a:pt x="57425" y="27104"/>
                    <a:pt x="57526" y="27042"/>
                    <a:pt x="57635" y="27042"/>
                  </a:cubicBezTo>
                  <a:cubicBezTo>
                    <a:pt x="57674" y="27042"/>
                    <a:pt x="57713" y="27049"/>
                    <a:pt x="57752" y="27065"/>
                  </a:cubicBezTo>
                  <a:cubicBezTo>
                    <a:pt x="57769" y="27068"/>
                    <a:pt x="57784" y="27069"/>
                    <a:pt x="57798" y="27069"/>
                  </a:cubicBezTo>
                  <a:cubicBezTo>
                    <a:pt x="57946" y="27069"/>
                    <a:pt x="58009" y="26938"/>
                    <a:pt x="58147" y="26883"/>
                  </a:cubicBezTo>
                  <a:cubicBezTo>
                    <a:pt x="58269" y="26852"/>
                    <a:pt x="58421" y="26792"/>
                    <a:pt x="58543" y="26731"/>
                  </a:cubicBezTo>
                  <a:lnTo>
                    <a:pt x="58938" y="26731"/>
                  </a:lnTo>
                  <a:lnTo>
                    <a:pt x="61582" y="25606"/>
                  </a:lnTo>
                  <a:lnTo>
                    <a:pt x="61856" y="25606"/>
                  </a:lnTo>
                  <a:lnTo>
                    <a:pt x="62068" y="25424"/>
                  </a:lnTo>
                  <a:lnTo>
                    <a:pt x="62616" y="25424"/>
                  </a:lnTo>
                  <a:lnTo>
                    <a:pt x="62828" y="25272"/>
                  </a:lnTo>
                  <a:lnTo>
                    <a:pt x="63223" y="25272"/>
                  </a:lnTo>
                  <a:lnTo>
                    <a:pt x="63467" y="25029"/>
                  </a:lnTo>
                  <a:lnTo>
                    <a:pt x="63527" y="24785"/>
                  </a:lnTo>
                  <a:lnTo>
                    <a:pt x="64166" y="24785"/>
                  </a:lnTo>
                  <a:lnTo>
                    <a:pt x="64530" y="24481"/>
                  </a:lnTo>
                  <a:cubicBezTo>
                    <a:pt x="64713" y="24451"/>
                    <a:pt x="64895" y="24421"/>
                    <a:pt x="65047" y="24360"/>
                  </a:cubicBezTo>
                  <a:cubicBezTo>
                    <a:pt x="65351" y="24269"/>
                    <a:pt x="65594" y="24086"/>
                    <a:pt x="65777" y="23813"/>
                  </a:cubicBezTo>
                  <a:cubicBezTo>
                    <a:pt x="65564" y="23722"/>
                    <a:pt x="65564" y="23722"/>
                    <a:pt x="65655" y="23509"/>
                  </a:cubicBezTo>
                  <a:lnTo>
                    <a:pt x="65655" y="23509"/>
                  </a:lnTo>
                  <a:cubicBezTo>
                    <a:pt x="65868" y="23570"/>
                    <a:pt x="65746" y="23722"/>
                    <a:pt x="65777" y="23813"/>
                  </a:cubicBezTo>
                  <a:lnTo>
                    <a:pt x="66050" y="23813"/>
                  </a:lnTo>
                  <a:lnTo>
                    <a:pt x="66233" y="23965"/>
                  </a:lnTo>
                  <a:lnTo>
                    <a:pt x="66445" y="23843"/>
                  </a:lnTo>
                  <a:lnTo>
                    <a:pt x="66628" y="23965"/>
                  </a:lnTo>
                  <a:lnTo>
                    <a:pt x="66993" y="23661"/>
                  </a:lnTo>
                  <a:lnTo>
                    <a:pt x="67661" y="23661"/>
                  </a:lnTo>
                  <a:lnTo>
                    <a:pt x="68300" y="22992"/>
                  </a:lnTo>
                  <a:lnTo>
                    <a:pt x="68877" y="22992"/>
                  </a:lnTo>
                  <a:lnTo>
                    <a:pt x="69090" y="22870"/>
                  </a:lnTo>
                  <a:lnTo>
                    <a:pt x="69607" y="22870"/>
                  </a:lnTo>
                  <a:lnTo>
                    <a:pt x="69819" y="22688"/>
                  </a:lnTo>
                  <a:lnTo>
                    <a:pt x="70214" y="22688"/>
                  </a:lnTo>
                  <a:lnTo>
                    <a:pt x="70427" y="22536"/>
                  </a:lnTo>
                  <a:lnTo>
                    <a:pt x="70822" y="22536"/>
                  </a:lnTo>
                  <a:lnTo>
                    <a:pt x="71096" y="22202"/>
                  </a:lnTo>
                  <a:lnTo>
                    <a:pt x="71704" y="22202"/>
                  </a:lnTo>
                  <a:cubicBezTo>
                    <a:pt x="71795" y="22080"/>
                    <a:pt x="71917" y="21989"/>
                    <a:pt x="72069" y="21928"/>
                  </a:cubicBezTo>
                  <a:cubicBezTo>
                    <a:pt x="72190" y="21867"/>
                    <a:pt x="72342" y="21867"/>
                    <a:pt x="72433" y="21715"/>
                  </a:cubicBezTo>
                  <a:lnTo>
                    <a:pt x="73588" y="21715"/>
                  </a:lnTo>
                  <a:cubicBezTo>
                    <a:pt x="73588" y="21715"/>
                    <a:pt x="73619" y="21685"/>
                    <a:pt x="73649" y="21685"/>
                  </a:cubicBezTo>
                  <a:cubicBezTo>
                    <a:pt x="73680" y="21594"/>
                    <a:pt x="73710" y="21503"/>
                    <a:pt x="73771" y="21381"/>
                  </a:cubicBezTo>
                  <a:lnTo>
                    <a:pt x="74014" y="21442"/>
                  </a:lnTo>
                  <a:cubicBezTo>
                    <a:pt x="74075" y="21563"/>
                    <a:pt x="74014" y="21685"/>
                    <a:pt x="74166" y="21715"/>
                  </a:cubicBezTo>
                  <a:lnTo>
                    <a:pt x="74409" y="21503"/>
                  </a:lnTo>
                  <a:lnTo>
                    <a:pt x="74470" y="21229"/>
                  </a:lnTo>
                  <a:lnTo>
                    <a:pt x="75382" y="21229"/>
                  </a:lnTo>
                  <a:lnTo>
                    <a:pt x="76446" y="20773"/>
                  </a:lnTo>
                  <a:lnTo>
                    <a:pt x="76628" y="20925"/>
                  </a:lnTo>
                  <a:cubicBezTo>
                    <a:pt x="76902" y="20925"/>
                    <a:pt x="77205" y="20834"/>
                    <a:pt x="77449" y="20682"/>
                  </a:cubicBezTo>
                  <a:lnTo>
                    <a:pt x="77509" y="20500"/>
                  </a:lnTo>
                  <a:cubicBezTo>
                    <a:pt x="77582" y="20451"/>
                    <a:pt x="77660" y="20446"/>
                    <a:pt x="77735" y="20446"/>
                  </a:cubicBezTo>
                  <a:cubicBezTo>
                    <a:pt x="77754" y="20446"/>
                    <a:pt x="77772" y="20446"/>
                    <a:pt x="77791" y="20446"/>
                  </a:cubicBezTo>
                  <a:cubicBezTo>
                    <a:pt x="77882" y="20446"/>
                    <a:pt x="77965" y="20439"/>
                    <a:pt x="78026" y="20348"/>
                  </a:cubicBezTo>
                  <a:lnTo>
                    <a:pt x="78026" y="20196"/>
                  </a:lnTo>
                  <a:lnTo>
                    <a:pt x="77722" y="20044"/>
                  </a:lnTo>
                  <a:cubicBezTo>
                    <a:pt x="77783" y="19770"/>
                    <a:pt x="78178" y="19831"/>
                    <a:pt x="78330" y="19679"/>
                  </a:cubicBezTo>
                  <a:lnTo>
                    <a:pt x="78786" y="19892"/>
                  </a:lnTo>
                  <a:lnTo>
                    <a:pt x="78604" y="20074"/>
                  </a:lnTo>
                  <a:lnTo>
                    <a:pt x="78664" y="20317"/>
                  </a:lnTo>
                  <a:lnTo>
                    <a:pt x="78999" y="20074"/>
                  </a:lnTo>
                  <a:lnTo>
                    <a:pt x="78999" y="19740"/>
                  </a:lnTo>
                  <a:lnTo>
                    <a:pt x="78816" y="19527"/>
                  </a:lnTo>
                  <a:cubicBezTo>
                    <a:pt x="79090" y="19436"/>
                    <a:pt x="79364" y="19527"/>
                    <a:pt x="79546" y="19314"/>
                  </a:cubicBezTo>
                  <a:cubicBezTo>
                    <a:pt x="79556" y="19304"/>
                    <a:pt x="79583" y="19301"/>
                    <a:pt x="79618" y="19301"/>
                  </a:cubicBezTo>
                  <a:cubicBezTo>
                    <a:pt x="79688" y="19301"/>
                    <a:pt x="79789" y="19314"/>
                    <a:pt x="79850" y="19314"/>
                  </a:cubicBezTo>
                  <a:lnTo>
                    <a:pt x="80032" y="19466"/>
                  </a:lnTo>
                  <a:cubicBezTo>
                    <a:pt x="80306" y="19375"/>
                    <a:pt x="80275" y="19162"/>
                    <a:pt x="80427" y="19010"/>
                  </a:cubicBezTo>
                  <a:lnTo>
                    <a:pt x="80792" y="19010"/>
                  </a:lnTo>
                  <a:lnTo>
                    <a:pt x="81035" y="18828"/>
                  </a:lnTo>
                  <a:cubicBezTo>
                    <a:pt x="81066" y="18843"/>
                    <a:pt x="81098" y="18847"/>
                    <a:pt x="81132" y="18847"/>
                  </a:cubicBezTo>
                  <a:cubicBezTo>
                    <a:pt x="81166" y="18847"/>
                    <a:pt x="81203" y="18843"/>
                    <a:pt x="81241" y="18843"/>
                  </a:cubicBezTo>
                  <a:cubicBezTo>
                    <a:pt x="81316" y="18843"/>
                    <a:pt x="81400" y="18858"/>
                    <a:pt x="81491" y="18949"/>
                  </a:cubicBezTo>
                  <a:lnTo>
                    <a:pt x="81035" y="19223"/>
                  </a:lnTo>
                  <a:cubicBezTo>
                    <a:pt x="81146" y="19297"/>
                    <a:pt x="81267" y="19337"/>
                    <a:pt x="81387" y="19337"/>
                  </a:cubicBezTo>
                  <a:cubicBezTo>
                    <a:pt x="81464" y="19337"/>
                    <a:pt x="81541" y="19320"/>
                    <a:pt x="81613" y="19284"/>
                  </a:cubicBezTo>
                  <a:lnTo>
                    <a:pt x="81704" y="18797"/>
                  </a:lnTo>
                  <a:cubicBezTo>
                    <a:pt x="81856" y="19041"/>
                    <a:pt x="81917" y="19223"/>
                    <a:pt x="82130" y="19314"/>
                  </a:cubicBezTo>
                  <a:lnTo>
                    <a:pt x="82342" y="19162"/>
                  </a:lnTo>
                  <a:lnTo>
                    <a:pt x="82889" y="19162"/>
                  </a:lnTo>
                  <a:lnTo>
                    <a:pt x="83254" y="18858"/>
                  </a:lnTo>
                  <a:lnTo>
                    <a:pt x="83619" y="18858"/>
                  </a:lnTo>
                  <a:cubicBezTo>
                    <a:pt x="83717" y="18883"/>
                    <a:pt x="83775" y="19005"/>
                    <a:pt x="83920" y="19005"/>
                  </a:cubicBezTo>
                  <a:cubicBezTo>
                    <a:pt x="83956" y="19005"/>
                    <a:pt x="83997" y="18998"/>
                    <a:pt x="84045" y="18980"/>
                  </a:cubicBezTo>
                  <a:cubicBezTo>
                    <a:pt x="84136" y="18737"/>
                    <a:pt x="84531" y="18706"/>
                    <a:pt x="84804" y="18494"/>
                  </a:cubicBezTo>
                  <a:cubicBezTo>
                    <a:pt x="84878" y="18522"/>
                    <a:pt x="84950" y="18533"/>
                    <a:pt x="85020" y="18533"/>
                  </a:cubicBezTo>
                  <a:cubicBezTo>
                    <a:pt x="85310" y="18533"/>
                    <a:pt x="85577" y="18340"/>
                    <a:pt x="85877" y="18340"/>
                  </a:cubicBezTo>
                  <a:cubicBezTo>
                    <a:pt x="85894" y="18340"/>
                    <a:pt x="85912" y="18340"/>
                    <a:pt x="85929" y="18342"/>
                  </a:cubicBezTo>
                  <a:cubicBezTo>
                    <a:pt x="86022" y="18211"/>
                    <a:pt x="86150" y="18195"/>
                    <a:pt x="86276" y="18195"/>
                  </a:cubicBezTo>
                  <a:cubicBezTo>
                    <a:pt x="86318" y="18195"/>
                    <a:pt x="86360" y="18197"/>
                    <a:pt x="86400" y="18197"/>
                  </a:cubicBezTo>
                  <a:cubicBezTo>
                    <a:pt x="86437" y="18197"/>
                    <a:pt x="86473" y="18195"/>
                    <a:pt x="86507" y="18190"/>
                  </a:cubicBezTo>
                  <a:cubicBezTo>
                    <a:pt x="86567" y="18190"/>
                    <a:pt x="86628" y="18159"/>
                    <a:pt x="86689" y="18159"/>
                  </a:cubicBezTo>
                  <a:lnTo>
                    <a:pt x="86993" y="17886"/>
                  </a:lnTo>
                  <a:cubicBezTo>
                    <a:pt x="87388" y="17825"/>
                    <a:pt x="87631" y="17582"/>
                    <a:pt x="87996" y="17521"/>
                  </a:cubicBezTo>
                  <a:cubicBezTo>
                    <a:pt x="88087" y="17490"/>
                    <a:pt x="88178" y="17369"/>
                    <a:pt x="88270" y="17308"/>
                  </a:cubicBezTo>
                  <a:lnTo>
                    <a:pt x="88057" y="17095"/>
                  </a:lnTo>
                  <a:lnTo>
                    <a:pt x="88330" y="17035"/>
                  </a:lnTo>
                  <a:lnTo>
                    <a:pt x="88543" y="17217"/>
                  </a:lnTo>
                  <a:lnTo>
                    <a:pt x="88999" y="17217"/>
                  </a:lnTo>
                  <a:lnTo>
                    <a:pt x="89303" y="16883"/>
                  </a:lnTo>
                  <a:cubicBezTo>
                    <a:pt x="89347" y="16890"/>
                    <a:pt x="89390" y="16893"/>
                    <a:pt x="89430" y="16893"/>
                  </a:cubicBezTo>
                  <a:cubicBezTo>
                    <a:pt x="89720" y="16893"/>
                    <a:pt x="89914" y="16719"/>
                    <a:pt x="90154" y="16639"/>
                  </a:cubicBezTo>
                  <a:lnTo>
                    <a:pt x="90154" y="15849"/>
                  </a:lnTo>
                  <a:cubicBezTo>
                    <a:pt x="90154" y="15819"/>
                    <a:pt x="90215" y="15819"/>
                    <a:pt x="90215" y="15819"/>
                  </a:cubicBezTo>
                  <a:lnTo>
                    <a:pt x="90549" y="16092"/>
                  </a:lnTo>
                  <a:lnTo>
                    <a:pt x="91461" y="15667"/>
                  </a:lnTo>
                  <a:cubicBezTo>
                    <a:pt x="91491" y="15545"/>
                    <a:pt x="91400" y="15424"/>
                    <a:pt x="91522" y="15302"/>
                  </a:cubicBezTo>
                  <a:lnTo>
                    <a:pt x="91856" y="15454"/>
                  </a:lnTo>
                  <a:cubicBezTo>
                    <a:pt x="92115" y="15368"/>
                    <a:pt x="92184" y="15117"/>
                    <a:pt x="92449" y="15117"/>
                  </a:cubicBezTo>
                  <a:cubicBezTo>
                    <a:pt x="92463" y="15117"/>
                    <a:pt x="92479" y="15118"/>
                    <a:pt x="92495" y="15120"/>
                  </a:cubicBezTo>
                  <a:cubicBezTo>
                    <a:pt x="92616" y="14998"/>
                    <a:pt x="92829" y="14937"/>
                    <a:pt x="92798" y="14724"/>
                  </a:cubicBezTo>
                  <a:cubicBezTo>
                    <a:pt x="92798" y="14694"/>
                    <a:pt x="92859" y="14664"/>
                    <a:pt x="92920" y="14664"/>
                  </a:cubicBezTo>
                  <a:lnTo>
                    <a:pt x="93042" y="14785"/>
                  </a:lnTo>
                  <a:lnTo>
                    <a:pt x="93467" y="14785"/>
                  </a:lnTo>
                  <a:lnTo>
                    <a:pt x="93710" y="14542"/>
                  </a:lnTo>
                  <a:lnTo>
                    <a:pt x="93710" y="14238"/>
                  </a:lnTo>
                  <a:lnTo>
                    <a:pt x="93467" y="13995"/>
                  </a:lnTo>
                  <a:lnTo>
                    <a:pt x="92495" y="13995"/>
                  </a:lnTo>
                  <a:cubicBezTo>
                    <a:pt x="92495" y="13995"/>
                    <a:pt x="92464" y="13934"/>
                    <a:pt x="92403" y="13904"/>
                  </a:cubicBezTo>
                  <a:cubicBezTo>
                    <a:pt x="92470" y="13837"/>
                    <a:pt x="92542" y="13823"/>
                    <a:pt x="92617" y="13823"/>
                  </a:cubicBezTo>
                  <a:cubicBezTo>
                    <a:pt x="92674" y="13823"/>
                    <a:pt x="92732" y="13831"/>
                    <a:pt x="92791" y="13831"/>
                  </a:cubicBezTo>
                  <a:cubicBezTo>
                    <a:pt x="92834" y="13831"/>
                    <a:pt x="92877" y="13827"/>
                    <a:pt x="92920" y="13813"/>
                  </a:cubicBezTo>
                  <a:cubicBezTo>
                    <a:pt x="93072" y="13509"/>
                    <a:pt x="93558" y="13569"/>
                    <a:pt x="93710" y="13235"/>
                  </a:cubicBezTo>
                  <a:cubicBezTo>
                    <a:pt x="93528" y="13113"/>
                    <a:pt x="93346" y="12931"/>
                    <a:pt x="93254" y="12718"/>
                  </a:cubicBezTo>
                  <a:lnTo>
                    <a:pt x="92981" y="12658"/>
                  </a:lnTo>
                  <a:lnTo>
                    <a:pt x="92981" y="12475"/>
                  </a:lnTo>
                  <a:lnTo>
                    <a:pt x="93163" y="12293"/>
                  </a:lnTo>
                  <a:cubicBezTo>
                    <a:pt x="93042" y="12110"/>
                    <a:pt x="92738" y="12323"/>
                    <a:pt x="92555" y="12050"/>
                  </a:cubicBezTo>
                  <a:lnTo>
                    <a:pt x="93011" y="11837"/>
                  </a:lnTo>
                  <a:cubicBezTo>
                    <a:pt x="92950" y="11655"/>
                    <a:pt x="93072" y="11503"/>
                    <a:pt x="92890" y="11411"/>
                  </a:cubicBezTo>
                  <a:lnTo>
                    <a:pt x="92525" y="11411"/>
                  </a:lnTo>
                  <a:lnTo>
                    <a:pt x="92282" y="11594"/>
                  </a:lnTo>
                  <a:lnTo>
                    <a:pt x="91735" y="11594"/>
                  </a:lnTo>
                  <a:lnTo>
                    <a:pt x="91491" y="11806"/>
                  </a:lnTo>
                  <a:lnTo>
                    <a:pt x="91431" y="12050"/>
                  </a:lnTo>
                  <a:cubicBezTo>
                    <a:pt x="91332" y="12050"/>
                    <a:pt x="91241" y="12069"/>
                    <a:pt x="91155" y="12069"/>
                  </a:cubicBezTo>
                  <a:cubicBezTo>
                    <a:pt x="91056" y="12069"/>
                    <a:pt x="90965" y="12043"/>
                    <a:pt x="90884" y="11928"/>
                  </a:cubicBezTo>
                  <a:lnTo>
                    <a:pt x="91096" y="11624"/>
                  </a:lnTo>
                  <a:lnTo>
                    <a:pt x="90792" y="11563"/>
                  </a:lnTo>
                  <a:lnTo>
                    <a:pt x="90397" y="12050"/>
                  </a:lnTo>
                  <a:cubicBezTo>
                    <a:pt x="90288" y="11967"/>
                    <a:pt x="90376" y="11737"/>
                    <a:pt x="90171" y="11737"/>
                  </a:cubicBezTo>
                  <a:cubicBezTo>
                    <a:pt x="90149" y="11737"/>
                    <a:pt x="90123" y="11740"/>
                    <a:pt x="90093" y="11746"/>
                  </a:cubicBezTo>
                  <a:cubicBezTo>
                    <a:pt x="89911" y="11837"/>
                    <a:pt x="89759" y="11928"/>
                    <a:pt x="89759" y="12141"/>
                  </a:cubicBezTo>
                  <a:cubicBezTo>
                    <a:pt x="89729" y="12171"/>
                    <a:pt x="89607" y="12202"/>
                    <a:pt x="89516" y="12232"/>
                  </a:cubicBezTo>
                  <a:lnTo>
                    <a:pt x="89303" y="12050"/>
                  </a:lnTo>
                  <a:lnTo>
                    <a:pt x="88665" y="12050"/>
                  </a:lnTo>
                  <a:cubicBezTo>
                    <a:pt x="88725" y="12293"/>
                    <a:pt x="88543" y="12414"/>
                    <a:pt x="88330" y="12536"/>
                  </a:cubicBezTo>
                  <a:cubicBezTo>
                    <a:pt x="88215" y="12450"/>
                    <a:pt x="88318" y="12199"/>
                    <a:pt x="88122" y="12199"/>
                  </a:cubicBezTo>
                  <a:cubicBezTo>
                    <a:pt x="88112" y="12199"/>
                    <a:pt x="88100" y="12200"/>
                    <a:pt x="88087" y="12202"/>
                  </a:cubicBezTo>
                  <a:cubicBezTo>
                    <a:pt x="87844" y="12414"/>
                    <a:pt x="87662" y="12566"/>
                    <a:pt x="87510" y="12688"/>
                  </a:cubicBezTo>
                  <a:lnTo>
                    <a:pt x="87114" y="12688"/>
                  </a:lnTo>
                  <a:cubicBezTo>
                    <a:pt x="86871" y="12810"/>
                    <a:pt x="86598" y="12931"/>
                    <a:pt x="86355" y="13022"/>
                  </a:cubicBezTo>
                  <a:lnTo>
                    <a:pt x="86051" y="12870"/>
                  </a:lnTo>
                  <a:lnTo>
                    <a:pt x="85929" y="12992"/>
                  </a:lnTo>
                  <a:cubicBezTo>
                    <a:pt x="85716" y="13053"/>
                    <a:pt x="85473" y="12962"/>
                    <a:pt x="85352" y="13174"/>
                  </a:cubicBezTo>
                  <a:lnTo>
                    <a:pt x="84896" y="13205"/>
                  </a:lnTo>
                  <a:lnTo>
                    <a:pt x="84804" y="13448"/>
                  </a:lnTo>
                  <a:lnTo>
                    <a:pt x="84379" y="13661"/>
                  </a:lnTo>
                  <a:lnTo>
                    <a:pt x="84196" y="13509"/>
                  </a:lnTo>
                  <a:lnTo>
                    <a:pt x="83619" y="13509"/>
                  </a:lnTo>
                  <a:lnTo>
                    <a:pt x="83376" y="13691"/>
                  </a:lnTo>
                  <a:lnTo>
                    <a:pt x="82889" y="13691"/>
                  </a:lnTo>
                  <a:cubicBezTo>
                    <a:pt x="82616" y="13843"/>
                    <a:pt x="82282" y="13904"/>
                    <a:pt x="82130" y="14147"/>
                  </a:cubicBezTo>
                  <a:lnTo>
                    <a:pt x="81248" y="14147"/>
                  </a:lnTo>
                  <a:lnTo>
                    <a:pt x="79607" y="14876"/>
                  </a:lnTo>
                  <a:lnTo>
                    <a:pt x="79485" y="15150"/>
                  </a:lnTo>
                  <a:lnTo>
                    <a:pt x="79303" y="14816"/>
                  </a:lnTo>
                  <a:lnTo>
                    <a:pt x="78269" y="15272"/>
                  </a:lnTo>
                  <a:lnTo>
                    <a:pt x="77631" y="15272"/>
                  </a:lnTo>
                  <a:cubicBezTo>
                    <a:pt x="77449" y="15484"/>
                    <a:pt x="77205" y="15424"/>
                    <a:pt x="76962" y="15484"/>
                  </a:cubicBezTo>
                  <a:cubicBezTo>
                    <a:pt x="76932" y="15484"/>
                    <a:pt x="76932" y="15515"/>
                    <a:pt x="76902" y="15515"/>
                  </a:cubicBezTo>
                  <a:lnTo>
                    <a:pt x="76841" y="15606"/>
                  </a:lnTo>
                  <a:lnTo>
                    <a:pt x="76446" y="15606"/>
                  </a:lnTo>
                  <a:lnTo>
                    <a:pt x="76233" y="15758"/>
                  </a:lnTo>
                  <a:lnTo>
                    <a:pt x="75686" y="15758"/>
                  </a:lnTo>
                  <a:lnTo>
                    <a:pt x="75473" y="15910"/>
                  </a:lnTo>
                  <a:lnTo>
                    <a:pt x="75291" y="15910"/>
                  </a:lnTo>
                  <a:cubicBezTo>
                    <a:pt x="75279" y="15909"/>
                    <a:pt x="75267" y="15908"/>
                    <a:pt x="75255" y="15908"/>
                  </a:cubicBezTo>
                  <a:cubicBezTo>
                    <a:pt x="75046" y="15908"/>
                    <a:pt x="74926" y="16119"/>
                    <a:pt x="74721" y="16119"/>
                  </a:cubicBezTo>
                  <a:cubicBezTo>
                    <a:pt x="74681" y="16119"/>
                    <a:pt x="74639" y="16111"/>
                    <a:pt x="74591" y="16092"/>
                  </a:cubicBezTo>
                  <a:cubicBezTo>
                    <a:pt x="74586" y="16086"/>
                    <a:pt x="74579" y="16084"/>
                    <a:pt x="74571" y="16084"/>
                  </a:cubicBezTo>
                  <a:cubicBezTo>
                    <a:pt x="74539" y="16084"/>
                    <a:pt x="74494" y="16128"/>
                    <a:pt x="74470" y="16153"/>
                  </a:cubicBezTo>
                  <a:cubicBezTo>
                    <a:pt x="74189" y="16237"/>
                    <a:pt x="73986" y="16400"/>
                    <a:pt x="73693" y="16400"/>
                  </a:cubicBezTo>
                  <a:cubicBezTo>
                    <a:pt x="73669" y="16400"/>
                    <a:pt x="73644" y="16399"/>
                    <a:pt x="73619" y="16396"/>
                  </a:cubicBezTo>
                  <a:cubicBezTo>
                    <a:pt x="73558" y="16396"/>
                    <a:pt x="73497" y="16487"/>
                    <a:pt x="73406" y="16548"/>
                  </a:cubicBezTo>
                  <a:lnTo>
                    <a:pt x="72677" y="16548"/>
                  </a:lnTo>
                  <a:cubicBezTo>
                    <a:pt x="72555" y="16731"/>
                    <a:pt x="72281" y="16700"/>
                    <a:pt x="72129" y="16822"/>
                  </a:cubicBezTo>
                  <a:cubicBezTo>
                    <a:pt x="72080" y="16884"/>
                    <a:pt x="72015" y="16895"/>
                    <a:pt x="71943" y="16895"/>
                  </a:cubicBezTo>
                  <a:cubicBezTo>
                    <a:pt x="71902" y="16895"/>
                    <a:pt x="71858" y="16891"/>
                    <a:pt x="71814" y="16891"/>
                  </a:cubicBezTo>
                  <a:cubicBezTo>
                    <a:pt x="71746" y="16891"/>
                    <a:pt x="71678" y="16900"/>
                    <a:pt x="71613" y="16943"/>
                  </a:cubicBezTo>
                  <a:cubicBezTo>
                    <a:pt x="71461" y="17065"/>
                    <a:pt x="71278" y="17126"/>
                    <a:pt x="71096" y="17217"/>
                  </a:cubicBezTo>
                  <a:lnTo>
                    <a:pt x="70640" y="17217"/>
                  </a:lnTo>
                  <a:lnTo>
                    <a:pt x="69941" y="17521"/>
                  </a:lnTo>
                  <a:lnTo>
                    <a:pt x="69637" y="17521"/>
                  </a:lnTo>
                  <a:lnTo>
                    <a:pt x="69272" y="17855"/>
                  </a:lnTo>
                  <a:lnTo>
                    <a:pt x="69059" y="17703"/>
                  </a:lnTo>
                  <a:cubicBezTo>
                    <a:pt x="68907" y="17977"/>
                    <a:pt x="68482" y="17734"/>
                    <a:pt x="68330" y="18007"/>
                  </a:cubicBezTo>
                  <a:cubicBezTo>
                    <a:pt x="68314" y="18005"/>
                    <a:pt x="68298" y="18004"/>
                    <a:pt x="68282" y="18004"/>
                  </a:cubicBezTo>
                  <a:cubicBezTo>
                    <a:pt x="68066" y="18004"/>
                    <a:pt x="67917" y="18190"/>
                    <a:pt x="67661" y="18190"/>
                  </a:cubicBezTo>
                  <a:cubicBezTo>
                    <a:pt x="67388" y="18250"/>
                    <a:pt x="67144" y="18342"/>
                    <a:pt x="66901" y="18494"/>
                  </a:cubicBezTo>
                  <a:lnTo>
                    <a:pt x="66537" y="18494"/>
                  </a:lnTo>
                  <a:cubicBezTo>
                    <a:pt x="66293" y="18585"/>
                    <a:pt x="66172" y="18554"/>
                    <a:pt x="66020" y="18676"/>
                  </a:cubicBezTo>
                  <a:cubicBezTo>
                    <a:pt x="65898" y="18828"/>
                    <a:pt x="65686" y="18767"/>
                    <a:pt x="65564" y="18919"/>
                  </a:cubicBezTo>
                  <a:cubicBezTo>
                    <a:pt x="65511" y="18972"/>
                    <a:pt x="65453" y="18984"/>
                    <a:pt x="65391" y="18984"/>
                  </a:cubicBezTo>
                  <a:cubicBezTo>
                    <a:pt x="65334" y="18984"/>
                    <a:pt x="65273" y="18973"/>
                    <a:pt x="65211" y="18973"/>
                  </a:cubicBezTo>
                  <a:cubicBezTo>
                    <a:pt x="65187" y="18973"/>
                    <a:pt x="65163" y="18975"/>
                    <a:pt x="65138" y="18980"/>
                  </a:cubicBezTo>
                  <a:cubicBezTo>
                    <a:pt x="65028" y="19002"/>
                    <a:pt x="64950" y="19151"/>
                    <a:pt x="64823" y="19151"/>
                  </a:cubicBezTo>
                  <a:cubicBezTo>
                    <a:pt x="64775" y="19151"/>
                    <a:pt x="64719" y="19130"/>
                    <a:pt x="64652" y="19071"/>
                  </a:cubicBezTo>
                  <a:lnTo>
                    <a:pt x="64652" y="19041"/>
                  </a:lnTo>
                  <a:lnTo>
                    <a:pt x="65199" y="18585"/>
                  </a:lnTo>
                  <a:lnTo>
                    <a:pt x="65199" y="18402"/>
                  </a:lnTo>
                  <a:cubicBezTo>
                    <a:pt x="65686" y="18311"/>
                    <a:pt x="65898" y="17916"/>
                    <a:pt x="66263" y="17673"/>
                  </a:cubicBezTo>
                  <a:lnTo>
                    <a:pt x="66445" y="17673"/>
                  </a:lnTo>
                  <a:cubicBezTo>
                    <a:pt x="66567" y="17521"/>
                    <a:pt x="66567" y="17247"/>
                    <a:pt x="66871" y="17217"/>
                  </a:cubicBezTo>
                  <a:cubicBezTo>
                    <a:pt x="67236" y="17187"/>
                    <a:pt x="67205" y="16913"/>
                    <a:pt x="67388" y="16731"/>
                  </a:cubicBezTo>
                  <a:lnTo>
                    <a:pt x="67540" y="16731"/>
                  </a:lnTo>
                  <a:cubicBezTo>
                    <a:pt x="67813" y="16579"/>
                    <a:pt x="67965" y="16275"/>
                    <a:pt x="68330" y="16214"/>
                  </a:cubicBezTo>
                  <a:cubicBezTo>
                    <a:pt x="68482" y="16183"/>
                    <a:pt x="68725" y="15849"/>
                    <a:pt x="68877" y="15636"/>
                  </a:cubicBezTo>
                  <a:lnTo>
                    <a:pt x="69120" y="15576"/>
                  </a:lnTo>
                  <a:lnTo>
                    <a:pt x="69211" y="15332"/>
                  </a:lnTo>
                  <a:cubicBezTo>
                    <a:pt x="69424" y="15272"/>
                    <a:pt x="69667" y="15211"/>
                    <a:pt x="69728" y="14968"/>
                  </a:cubicBezTo>
                  <a:cubicBezTo>
                    <a:pt x="69789" y="14785"/>
                    <a:pt x="69941" y="14664"/>
                    <a:pt x="70154" y="14633"/>
                  </a:cubicBezTo>
                  <a:lnTo>
                    <a:pt x="71613" y="13357"/>
                  </a:lnTo>
                  <a:cubicBezTo>
                    <a:pt x="71613" y="13265"/>
                    <a:pt x="71613" y="13174"/>
                    <a:pt x="71582" y="13083"/>
                  </a:cubicBezTo>
                  <a:cubicBezTo>
                    <a:pt x="71582" y="13083"/>
                    <a:pt x="71491" y="13053"/>
                    <a:pt x="71461" y="13022"/>
                  </a:cubicBezTo>
                  <a:cubicBezTo>
                    <a:pt x="71461" y="12840"/>
                    <a:pt x="71643" y="12779"/>
                    <a:pt x="71765" y="12688"/>
                  </a:cubicBezTo>
                  <a:cubicBezTo>
                    <a:pt x="71917" y="12597"/>
                    <a:pt x="72038" y="12506"/>
                    <a:pt x="72190" y="12445"/>
                  </a:cubicBezTo>
                  <a:lnTo>
                    <a:pt x="72190" y="12141"/>
                  </a:lnTo>
                  <a:lnTo>
                    <a:pt x="72950" y="11503"/>
                  </a:lnTo>
                  <a:lnTo>
                    <a:pt x="72950" y="11199"/>
                  </a:lnTo>
                  <a:lnTo>
                    <a:pt x="74105" y="10226"/>
                  </a:lnTo>
                  <a:lnTo>
                    <a:pt x="73923" y="10044"/>
                  </a:lnTo>
                  <a:lnTo>
                    <a:pt x="74287" y="9892"/>
                  </a:lnTo>
                  <a:lnTo>
                    <a:pt x="74287" y="9405"/>
                  </a:lnTo>
                  <a:lnTo>
                    <a:pt x="74105" y="9253"/>
                  </a:lnTo>
                  <a:cubicBezTo>
                    <a:pt x="74075" y="9101"/>
                    <a:pt x="74166" y="8980"/>
                    <a:pt x="74044" y="8858"/>
                  </a:cubicBezTo>
                  <a:lnTo>
                    <a:pt x="73710" y="8828"/>
                  </a:lnTo>
                  <a:lnTo>
                    <a:pt x="73892" y="8615"/>
                  </a:lnTo>
                  <a:cubicBezTo>
                    <a:pt x="73923" y="8129"/>
                    <a:pt x="73923" y="8129"/>
                    <a:pt x="73801" y="8037"/>
                  </a:cubicBezTo>
                  <a:lnTo>
                    <a:pt x="73406" y="8493"/>
                  </a:lnTo>
                  <a:lnTo>
                    <a:pt x="73132" y="8281"/>
                  </a:lnTo>
                  <a:lnTo>
                    <a:pt x="73132" y="8007"/>
                  </a:lnTo>
                  <a:lnTo>
                    <a:pt x="72889" y="7582"/>
                  </a:lnTo>
                  <a:lnTo>
                    <a:pt x="72646" y="7733"/>
                  </a:lnTo>
                  <a:cubicBezTo>
                    <a:pt x="72619" y="7720"/>
                    <a:pt x="72588" y="7715"/>
                    <a:pt x="72556" y="7715"/>
                  </a:cubicBezTo>
                  <a:cubicBezTo>
                    <a:pt x="72499" y="7715"/>
                    <a:pt x="72437" y="7729"/>
                    <a:pt x="72382" y="7729"/>
                  </a:cubicBezTo>
                  <a:cubicBezTo>
                    <a:pt x="72331" y="7729"/>
                    <a:pt x="72285" y="7718"/>
                    <a:pt x="72251" y="7673"/>
                  </a:cubicBezTo>
                  <a:cubicBezTo>
                    <a:pt x="72166" y="7587"/>
                    <a:pt x="72266" y="7396"/>
                    <a:pt x="72057" y="7396"/>
                  </a:cubicBezTo>
                  <a:cubicBezTo>
                    <a:pt x="72042" y="7396"/>
                    <a:pt x="72026" y="7397"/>
                    <a:pt x="72008" y="7399"/>
                  </a:cubicBezTo>
                  <a:cubicBezTo>
                    <a:pt x="71977" y="7186"/>
                    <a:pt x="72069" y="6974"/>
                    <a:pt x="71947" y="6761"/>
                  </a:cubicBezTo>
                  <a:lnTo>
                    <a:pt x="71734" y="6913"/>
                  </a:lnTo>
                  <a:lnTo>
                    <a:pt x="71339" y="6913"/>
                  </a:lnTo>
                  <a:lnTo>
                    <a:pt x="71157" y="6761"/>
                  </a:lnTo>
                  <a:lnTo>
                    <a:pt x="70944" y="6913"/>
                  </a:lnTo>
                  <a:lnTo>
                    <a:pt x="70579" y="6913"/>
                  </a:lnTo>
                  <a:lnTo>
                    <a:pt x="70366" y="7095"/>
                  </a:lnTo>
                  <a:lnTo>
                    <a:pt x="69637" y="7095"/>
                  </a:lnTo>
                  <a:lnTo>
                    <a:pt x="69424" y="7217"/>
                  </a:lnTo>
                  <a:lnTo>
                    <a:pt x="69211" y="7095"/>
                  </a:lnTo>
                  <a:lnTo>
                    <a:pt x="69090" y="7399"/>
                  </a:lnTo>
                  <a:lnTo>
                    <a:pt x="68877" y="7399"/>
                  </a:lnTo>
                  <a:lnTo>
                    <a:pt x="68695" y="7247"/>
                  </a:lnTo>
                  <a:lnTo>
                    <a:pt x="68482" y="7399"/>
                  </a:lnTo>
                  <a:lnTo>
                    <a:pt x="68026" y="7399"/>
                  </a:lnTo>
                  <a:cubicBezTo>
                    <a:pt x="67752" y="7521"/>
                    <a:pt x="67448" y="7673"/>
                    <a:pt x="67175" y="7855"/>
                  </a:cubicBezTo>
                  <a:cubicBezTo>
                    <a:pt x="66932" y="8037"/>
                    <a:pt x="66628" y="8129"/>
                    <a:pt x="66324" y="8189"/>
                  </a:cubicBezTo>
                  <a:cubicBezTo>
                    <a:pt x="66071" y="8189"/>
                    <a:pt x="65881" y="8400"/>
                    <a:pt x="65631" y="8400"/>
                  </a:cubicBezTo>
                  <a:cubicBezTo>
                    <a:pt x="65581" y="8400"/>
                    <a:pt x="65528" y="8392"/>
                    <a:pt x="65473" y="8372"/>
                  </a:cubicBezTo>
                  <a:cubicBezTo>
                    <a:pt x="65230" y="8585"/>
                    <a:pt x="64865" y="8585"/>
                    <a:pt x="64622" y="8767"/>
                  </a:cubicBezTo>
                  <a:cubicBezTo>
                    <a:pt x="64439" y="8919"/>
                    <a:pt x="64257" y="8797"/>
                    <a:pt x="64075" y="8919"/>
                  </a:cubicBezTo>
                  <a:cubicBezTo>
                    <a:pt x="63892" y="9192"/>
                    <a:pt x="63406" y="9192"/>
                    <a:pt x="63193" y="9496"/>
                  </a:cubicBezTo>
                  <a:cubicBezTo>
                    <a:pt x="63143" y="9489"/>
                    <a:pt x="63091" y="9485"/>
                    <a:pt x="63038" y="9485"/>
                  </a:cubicBezTo>
                  <a:cubicBezTo>
                    <a:pt x="62869" y="9485"/>
                    <a:pt x="62694" y="9525"/>
                    <a:pt x="62555" y="9618"/>
                  </a:cubicBezTo>
                  <a:cubicBezTo>
                    <a:pt x="62342" y="9709"/>
                    <a:pt x="62099" y="9800"/>
                    <a:pt x="61916" y="9892"/>
                  </a:cubicBezTo>
                  <a:cubicBezTo>
                    <a:pt x="61764" y="9952"/>
                    <a:pt x="61582" y="10044"/>
                    <a:pt x="61369" y="10104"/>
                  </a:cubicBezTo>
                  <a:cubicBezTo>
                    <a:pt x="61187" y="10165"/>
                    <a:pt x="61035" y="10287"/>
                    <a:pt x="60792" y="10287"/>
                  </a:cubicBezTo>
                  <a:cubicBezTo>
                    <a:pt x="60609" y="10287"/>
                    <a:pt x="60397" y="10378"/>
                    <a:pt x="60245" y="10499"/>
                  </a:cubicBezTo>
                  <a:cubicBezTo>
                    <a:pt x="60062" y="10651"/>
                    <a:pt x="59880" y="10773"/>
                    <a:pt x="59667" y="10834"/>
                  </a:cubicBezTo>
                  <a:cubicBezTo>
                    <a:pt x="59485" y="10925"/>
                    <a:pt x="59302" y="10986"/>
                    <a:pt x="59120" y="11077"/>
                  </a:cubicBezTo>
                  <a:lnTo>
                    <a:pt x="58816" y="11077"/>
                  </a:lnTo>
                  <a:cubicBezTo>
                    <a:pt x="58664" y="11320"/>
                    <a:pt x="58360" y="11381"/>
                    <a:pt x="58087" y="11503"/>
                  </a:cubicBezTo>
                  <a:cubicBezTo>
                    <a:pt x="57843" y="11655"/>
                    <a:pt x="57539" y="11746"/>
                    <a:pt x="57266" y="11746"/>
                  </a:cubicBezTo>
                  <a:lnTo>
                    <a:pt x="56780" y="12171"/>
                  </a:lnTo>
                  <a:cubicBezTo>
                    <a:pt x="56523" y="12197"/>
                    <a:pt x="56332" y="12374"/>
                    <a:pt x="56114" y="12374"/>
                  </a:cubicBezTo>
                  <a:cubicBezTo>
                    <a:pt x="56073" y="12374"/>
                    <a:pt x="56032" y="12368"/>
                    <a:pt x="55989" y="12354"/>
                  </a:cubicBezTo>
                  <a:cubicBezTo>
                    <a:pt x="55807" y="12536"/>
                    <a:pt x="55594" y="12658"/>
                    <a:pt x="55381" y="12749"/>
                  </a:cubicBezTo>
                  <a:cubicBezTo>
                    <a:pt x="55108" y="12810"/>
                    <a:pt x="54865" y="12931"/>
                    <a:pt x="54621" y="13083"/>
                  </a:cubicBezTo>
                  <a:cubicBezTo>
                    <a:pt x="54318" y="13265"/>
                    <a:pt x="53983" y="13448"/>
                    <a:pt x="53649" y="13569"/>
                  </a:cubicBezTo>
                  <a:lnTo>
                    <a:pt x="53649" y="13752"/>
                  </a:lnTo>
                  <a:cubicBezTo>
                    <a:pt x="53497" y="13782"/>
                    <a:pt x="53375" y="13843"/>
                    <a:pt x="53254" y="13934"/>
                  </a:cubicBezTo>
                  <a:cubicBezTo>
                    <a:pt x="53195" y="13970"/>
                    <a:pt x="53131" y="13977"/>
                    <a:pt x="53070" y="13977"/>
                  </a:cubicBezTo>
                  <a:cubicBezTo>
                    <a:pt x="53021" y="13977"/>
                    <a:pt x="52973" y="13972"/>
                    <a:pt x="52930" y="13972"/>
                  </a:cubicBezTo>
                  <a:cubicBezTo>
                    <a:pt x="52890" y="13972"/>
                    <a:pt x="52855" y="13977"/>
                    <a:pt x="52828" y="13995"/>
                  </a:cubicBezTo>
                  <a:cubicBezTo>
                    <a:pt x="52646" y="14147"/>
                    <a:pt x="52281" y="14086"/>
                    <a:pt x="52281" y="14421"/>
                  </a:cubicBezTo>
                  <a:cubicBezTo>
                    <a:pt x="52281" y="14512"/>
                    <a:pt x="52129" y="14572"/>
                    <a:pt x="52099" y="14633"/>
                  </a:cubicBezTo>
                  <a:cubicBezTo>
                    <a:pt x="52036" y="14621"/>
                    <a:pt x="51973" y="14613"/>
                    <a:pt x="51910" y="14613"/>
                  </a:cubicBezTo>
                  <a:cubicBezTo>
                    <a:pt x="51821" y="14613"/>
                    <a:pt x="51732" y="14628"/>
                    <a:pt x="51643" y="14664"/>
                  </a:cubicBezTo>
                  <a:cubicBezTo>
                    <a:pt x="51187" y="14907"/>
                    <a:pt x="50640" y="15028"/>
                    <a:pt x="50366" y="15424"/>
                  </a:cubicBezTo>
                  <a:lnTo>
                    <a:pt x="49941" y="15424"/>
                  </a:lnTo>
                  <a:cubicBezTo>
                    <a:pt x="49849" y="15545"/>
                    <a:pt x="49728" y="15636"/>
                    <a:pt x="49606" y="15728"/>
                  </a:cubicBezTo>
                  <a:cubicBezTo>
                    <a:pt x="49302" y="15849"/>
                    <a:pt x="48968" y="15971"/>
                    <a:pt x="48573" y="16123"/>
                  </a:cubicBezTo>
                  <a:cubicBezTo>
                    <a:pt x="48238" y="16427"/>
                    <a:pt x="47843" y="16670"/>
                    <a:pt x="47418" y="16822"/>
                  </a:cubicBezTo>
                  <a:cubicBezTo>
                    <a:pt x="46901" y="16974"/>
                    <a:pt x="46415" y="17217"/>
                    <a:pt x="45959" y="17521"/>
                  </a:cubicBezTo>
                  <a:cubicBezTo>
                    <a:pt x="45931" y="17515"/>
                    <a:pt x="45906" y="17513"/>
                    <a:pt x="45882" y="17513"/>
                  </a:cubicBezTo>
                  <a:cubicBezTo>
                    <a:pt x="45642" y="17513"/>
                    <a:pt x="45572" y="17772"/>
                    <a:pt x="45351" y="17855"/>
                  </a:cubicBezTo>
                  <a:cubicBezTo>
                    <a:pt x="45077" y="17946"/>
                    <a:pt x="44834" y="18068"/>
                    <a:pt x="44591" y="18220"/>
                  </a:cubicBezTo>
                  <a:cubicBezTo>
                    <a:pt x="44378" y="18402"/>
                    <a:pt x="44074" y="18463"/>
                    <a:pt x="43892" y="18706"/>
                  </a:cubicBezTo>
                  <a:lnTo>
                    <a:pt x="43618" y="18615"/>
                  </a:lnTo>
                  <a:cubicBezTo>
                    <a:pt x="43922" y="18311"/>
                    <a:pt x="44226" y="18038"/>
                    <a:pt x="44591" y="17825"/>
                  </a:cubicBezTo>
                  <a:cubicBezTo>
                    <a:pt x="44956" y="17582"/>
                    <a:pt x="45320" y="17338"/>
                    <a:pt x="45624" y="17065"/>
                  </a:cubicBezTo>
                  <a:cubicBezTo>
                    <a:pt x="45959" y="16791"/>
                    <a:pt x="46263" y="16518"/>
                    <a:pt x="46567" y="16244"/>
                  </a:cubicBezTo>
                  <a:lnTo>
                    <a:pt x="46749" y="16244"/>
                  </a:lnTo>
                  <a:lnTo>
                    <a:pt x="46931" y="15940"/>
                  </a:lnTo>
                  <a:lnTo>
                    <a:pt x="47175" y="15940"/>
                  </a:lnTo>
                  <a:lnTo>
                    <a:pt x="49424" y="14025"/>
                  </a:lnTo>
                  <a:lnTo>
                    <a:pt x="49637" y="14025"/>
                  </a:lnTo>
                  <a:cubicBezTo>
                    <a:pt x="49667" y="13934"/>
                    <a:pt x="49697" y="13843"/>
                    <a:pt x="49728" y="13752"/>
                  </a:cubicBezTo>
                  <a:cubicBezTo>
                    <a:pt x="49758" y="13721"/>
                    <a:pt x="49789" y="13691"/>
                    <a:pt x="49819" y="13691"/>
                  </a:cubicBezTo>
                  <a:lnTo>
                    <a:pt x="50032" y="13691"/>
                  </a:lnTo>
                  <a:lnTo>
                    <a:pt x="50944" y="12870"/>
                  </a:lnTo>
                  <a:cubicBezTo>
                    <a:pt x="50965" y="12873"/>
                    <a:pt x="50985" y="12874"/>
                    <a:pt x="51004" y="12874"/>
                  </a:cubicBezTo>
                  <a:cubicBezTo>
                    <a:pt x="51198" y="12874"/>
                    <a:pt x="51261" y="12741"/>
                    <a:pt x="51400" y="12658"/>
                  </a:cubicBezTo>
                  <a:lnTo>
                    <a:pt x="51217" y="12475"/>
                  </a:lnTo>
                  <a:cubicBezTo>
                    <a:pt x="51278" y="12414"/>
                    <a:pt x="51354" y="12399"/>
                    <a:pt x="51434" y="12399"/>
                  </a:cubicBezTo>
                  <a:cubicBezTo>
                    <a:pt x="51514" y="12399"/>
                    <a:pt x="51597" y="12414"/>
                    <a:pt x="51673" y="12414"/>
                  </a:cubicBezTo>
                  <a:cubicBezTo>
                    <a:pt x="51916" y="12262"/>
                    <a:pt x="52129" y="12050"/>
                    <a:pt x="52251" y="11776"/>
                  </a:cubicBezTo>
                  <a:lnTo>
                    <a:pt x="52524" y="11715"/>
                  </a:lnTo>
                  <a:cubicBezTo>
                    <a:pt x="52494" y="11472"/>
                    <a:pt x="52676" y="11381"/>
                    <a:pt x="52859" y="11290"/>
                  </a:cubicBezTo>
                  <a:cubicBezTo>
                    <a:pt x="53071" y="11199"/>
                    <a:pt x="53284" y="11138"/>
                    <a:pt x="53497" y="11047"/>
                  </a:cubicBezTo>
                  <a:lnTo>
                    <a:pt x="53345" y="10895"/>
                  </a:lnTo>
                  <a:cubicBezTo>
                    <a:pt x="53375" y="10773"/>
                    <a:pt x="53436" y="10651"/>
                    <a:pt x="53527" y="10530"/>
                  </a:cubicBezTo>
                  <a:cubicBezTo>
                    <a:pt x="53679" y="10378"/>
                    <a:pt x="53862" y="10226"/>
                    <a:pt x="54044" y="10104"/>
                  </a:cubicBezTo>
                  <a:cubicBezTo>
                    <a:pt x="54074" y="9892"/>
                    <a:pt x="53983" y="9709"/>
                    <a:pt x="54135" y="9527"/>
                  </a:cubicBezTo>
                  <a:lnTo>
                    <a:pt x="54773" y="9496"/>
                  </a:lnTo>
                  <a:cubicBezTo>
                    <a:pt x="54773" y="9101"/>
                    <a:pt x="55260" y="9040"/>
                    <a:pt x="55381" y="8737"/>
                  </a:cubicBezTo>
                  <a:cubicBezTo>
                    <a:pt x="55351" y="8676"/>
                    <a:pt x="55351" y="8645"/>
                    <a:pt x="55321" y="8585"/>
                  </a:cubicBezTo>
                  <a:cubicBezTo>
                    <a:pt x="55169" y="8554"/>
                    <a:pt x="55017" y="8554"/>
                    <a:pt x="54865" y="8524"/>
                  </a:cubicBezTo>
                  <a:cubicBezTo>
                    <a:pt x="54834" y="8524"/>
                    <a:pt x="54834" y="8493"/>
                    <a:pt x="54834" y="8493"/>
                  </a:cubicBezTo>
                  <a:cubicBezTo>
                    <a:pt x="54743" y="8311"/>
                    <a:pt x="54895" y="8129"/>
                    <a:pt x="54743" y="7946"/>
                  </a:cubicBezTo>
                  <a:lnTo>
                    <a:pt x="54318" y="7885"/>
                  </a:lnTo>
                  <a:cubicBezTo>
                    <a:pt x="54257" y="7764"/>
                    <a:pt x="54196" y="7612"/>
                    <a:pt x="54074" y="7521"/>
                  </a:cubicBezTo>
                  <a:cubicBezTo>
                    <a:pt x="54196" y="7338"/>
                    <a:pt x="54318" y="7156"/>
                    <a:pt x="54439" y="6974"/>
                  </a:cubicBezTo>
                  <a:lnTo>
                    <a:pt x="54439" y="6852"/>
                  </a:lnTo>
                  <a:cubicBezTo>
                    <a:pt x="54105" y="6761"/>
                    <a:pt x="54074" y="6426"/>
                    <a:pt x="53862" y="6214"/>
                  </a:cubicBezTo>
                  <a:lnTo>
                    <a:pt x="54074" y="6031"/>
                  </a:lnTo>
                  <a:cubicBezTo>
                    <a:pt x="54044" y="5971"/>
                    <a:pt x="54014" y="5879"/>
                    <a:pt x="53953" y="5849"/>
                  </a:cubicBezTo>
                  <a:cubicBezTo>
                    <a:pt x="53862" y="5758"/>
                    <a:pt x="53862" y="5667"/>
                    <a:pt x="53862" y="5545"/>
                  </a:cubicBezTo>
                  <a:cubicBezTo>
                    <a:pt x="53831" y="5484"/>
                    <a:pt x="53831" y="5393"/>
                    <a:pt x="53801" y="5332"/>
                  </a:cubicBezTo>
                  <a:lnTo>
                    <a:pt x="53284" y="5332"/>
                  </a:lnTo>
                  <a:lnTo>
                    <a:pt x="53284" y="5423"/>
                  </a:lnTo>
                  <a:cubicBezTo>
                    <a:pt x="53375" y="5484"/>
                    <a:pt x="53436" y="5545"/>
                    <a:pt x="53527" y="5575"/>
                  </a:cubicBezTo>
                  <a:lnTo>
                    <a:pt x="53223" y="6092"/>
                  </a:lnTo>
                  <a:lnTo>
                    <a:pt x="52950" y="6183"/>
                  </a:lnTo>
                  <a:lnTo>
                    <a:pt x="52828" y="6457"/>
                  </a:lnTo>
                  <a:lnTo>
                    <a:pt x="52555" y="6457"/>
                  </a:lnTo>
                  <a:lnTo>
                    <a:pt x="52524" y="6062"/>
                  </a:lnTo>
                  <a:lnTo>
                    <a:pt x="52524" y="6031"/>
                  </a:lnTo>
                  <a:lnTo>
                    <a:pt x="51977" y="5575"/>
                  </a:lnTo>
                  <a:lnTo>
                    <a:pt x="51977" y="5241"/>
                  </a:lnTo>
                  <a:cubicBezTo>
                    <a:pt x="52112" y="5183"/>
                    <a:pt x="52247" y="5162"/>
                    <a:pt x="52382" y="5162"/>
                  </a:cubicBezTo>
                  <a:cubicBezTo>
                    <a:pt x="52460" y="5162"/>
                    <a:pt x="52537" y="5169"/>
                    <a:pt x="52615" y="5180"/>
                  </a:cubicBezTo>
                  <a:lnTo>
                    <a:pt x="52828" y="5332"/>
                  </a:lnTo>
                  <a:lnTo>
                    <a:pt x="53284" y="5332"/>
                  </a:lnTo>
                  <a:cubicBezTo>
                    <a:pt x="53223" y="5089"/>
                    <a:pt x="52889" y="5150"/>
                    <a:pt x="52737" y="4998"/>
                  </a:cubicBezTo>
                  <a:lnTo>
                    <a:pt x="52220" y="4998"/>
                  </a:lnTo>
                  <a:lnTo>
                    <a:pt x="52068" y="4876"/>
                  </a:lnTo>
                  <a:lnTo>
                    <a:pt x="51278" y="4816"/>
                  </a:lnTo>
                  <a:cubicBezTo>
                    <a:pt x="51096" y="4572"/>
                    <a:pt x="50700" y="4816"/>
                    <a:pt x="50548" y="4512"/>
                  </a:cubicBezTo>
                  <a:lnTo>
                    <a:pt x="49485" y="4512"/>
                  </a:lnTo>
                  <a:lnTo>
                    <a:pt x="49089" y="4329"/>
                  </a:lnTo>
                  <a:lnTo>
                    <a:pt x="48846" y="4512"/>
                  </a:lnTo>
                  <a:lnTo>
                    <a:pt x="47448" y="4512"/>
                  </a:lnTo>
                  <a:cubicBezTo>
                    <a:pt x="47387" y="4512"/>
                    <a:pt x="47357" y="4512"/>
                    <a:pt x="47296" y="4481"/>
                  </a:cubicBezTo>
                  <a:lnTo>
                    <a:pt x="47175" y="4390"/>
                  </a:lnTo>
                  <a:lnTo>
                    <a:pt x="46871" y="4512"/>
                  </a:lnTo>
                  <a:lnTo>
                    <a:pt x="46779" y="4664"/>
                  </a:lnTo>
                  <a:lnTo>
                    <a:pt x="46202" y="4664"/>
                  </a:lnTo>
                  <a:lnTo>
                    <a:pt x="45989" y="4542"/>
                  </a:lnTo>
                  <a:lnTo>
                    <a:pt x="45868" y="4816"/>
                  </a:lnTo>
                  <a:cubicBezTo>
                    <a:pt x="45816" y="4841"/>
                    <a:pt x="45762" y="4848"/>
                    <a:pt x="45709" y="4848"/>
                  </a:cubicBezTo>
                  <a:cubicBezTo>
                    <a:pt x="45656" y="4848"/>
                    <a:pt x="45603" y="4841"/>
                    <a:pt x="45554" y="4841"/>
                  </a:cubicBezTo>
                  <a:cubicBezTo>
                    <a:pt x="45475" y="4841"/>
                    <a:pt x="45404" y="4857"/>
                    <a:pt x="45351" y="4937"/>
                  </a:cubicBezTo>
                  <a:cubicBezTo>
                    <a:pt x="45381" y="5059"/>
                    <a:pt x="45290" y="5211"/>
                    <a:pt x="45412" y="5332"/>
                  </a:cubicBezTo>
                  <a:lnTo>
                    <a:pt x="46019" y="5028"/>
                  </a:lnTo>
                  <a:lnTo>
                    <a:pt x="46202" y="5180"/>
                  </a:lnTo>
                  <a:lnTo>
                    <a:pt x="46384" y="5028"/>
                  </a:lnTo>
                  <a:lnTo>
                    <a:pt x="47053" y="5028"/>
                  </a:lnTo>
                  <a:cubicBezTo>
                    <a:pt x="47053" y="4846"/>
                    <a:pt x="47235" y="4816"/>
                    <a:pt x="47327" y="4724"/>
                  </a:cubicBezTo>
                  <a:lnTo>
                    <a:pt x="47965" y="4724"/>
                  </a:lnTo>
                  <a:cubicBezTo>
                    <a:pt x="47965" y="4876"/>
                    <a:pt x="47782" y="4907"/>
                    <a:pt x="47722" y="5028"/>
                  </a:cubicBezTo>
                  <a:lnTo>
                    <a:pt x="47053" y="5028"/>
                  </a:lnTo>
                  <a:lnTo>
                    <a:pt x="47053" y="5089"/>
                  </a:lnTo>
                  <a:cubicBezTo>
                    <a:pt x="46779" y="5241"/>
                    <a:pt x="46475" y="5332"/>
                    <a:pt x="46171" y="5363"/>
                  </a:cubicBezTo>
                  <a:lnTo>
                    <a:pt x="45837" y="5667"/>
                  </a:lnTo>
                  <a:lnTo>
                    <a:pt x="45077" y="5667"/>
                  </a:lnTo>
                  <a:lnTo>
                    <a:pt x="44652" y="6001"/>
                  </a:lnTo>
                  <a:lnTo>
                    <a:pt x="44560" y="5788"/>
                  </a:lnTo>
                  <a:cubicBezTo>
                    <a:pt x="44712" y="5575"/>
                    <a:pt x="44925" y="5454"/>
                    <a:pt x="45168" y="5393"/>
                  </a:cubicBezTo>
                  <a:lnTo>
                    <a:pt x="45108" y="5150"/>
                  </a:lnTo>
                  <a:lnTo>
                    <a:pt x="44621" y="5302"/>
                  </a:lnTo>
                  <a:lnTo>
                    <a:pt x="44317" y="4998"/>
                  </a:lnTo>
                  <a:lnTo>
                    <a:pt x="44105" y="5150"/>
                  </a:lnTo>
                  <a:cubicBezTo>
                    <a:pt x="44067" y="5157"/>
                    <a:pt x="44029" y="5159"/>
                    <a:pt x="43991" y="5159"/>
                  </a:cubicBezTo>
                  <a:cubicBezTo>
                    <a:pt x="43953" y="5159"/>
                    <a:pt x="43915" y="5157"/>
                    <a:pt x="43877" y="5157"/>
                  </a:cubicBezTo>
                  <a:cubicBezTo>
                    <a:pt x="43801" y="5157"/>
                    <a:pt x="43725" y="5165"/>
                    <a:pt x="43649" y="5211"/>
                  </a:cubicBezTo>
                  <a:lnTo>
                    <a:pt x="43801" y="5423"/>
                  </a:lnTo>
                  <a:lnTo>
                    <a:pt x="43466" y="5545"/>
                  </a:lnTo>
                  <a:lnTo>
                    <a:pt x="43405" y="5758"/>
                  </a:lnTo>
                  <a:cubicBezTo>
                    <a:pt x="43284" y="5849"/>
                    <a:pt x="43071" y="5758"/>
                    <a:pt x="43071" y="5940"/>
                  </a:cubicBezTo>
                  <a:cubicBezTo>
                    <a:pt x="42919" y="5971"/>
                    <a:pt x="42798" y="5971"/>
                    <a:pt x="42676" y="5971"/>
                  </a:cubicBezTo>
                  <a:lnTo>
                    <a:pt x="42159" y="6183"/>
                  </a:lnTo>
                  <a:lnTo>
                    <a:pt x="42098" y="6426"/>
                  </a:lnTo>
                  <a:lnTo>
                    <a:pt x="41551" y="6457"/>
                  </a:lnTo>
                  <a:lnTo>
                    <a:pt x="41004" y="6670"/>
                  </a:lnTo>
                  <a:lnTo>
                    <a:pt x="41004" y="6852"/>
                  </a:lnTo>
                  <a:lnTo>
                    <a:pt x="40487" y="7065"/>
                  </a:lnTo>
                  <a:lnTo>
                    <a:pt x="39880" y="7095"/>
                  </a:lnTo>
                  <a:lnTo>
                    <a:pt x="40032" y="7369"/>
                  </a:lnTo>
                  <a:cubicBezTo>
                    <a:pt x="39956" y="7401"/>
                    <a:pt x="39880" y="7410"/>
                    <a:pt x="39806" y="7410"/>
                  </a:cubicBezTo>
                  <a:cubicBezTo>
                    <a:pt x="39704" y="7410"/>
                    <a:pt x="39604" y="7393"/>
                    <a:pt x="39511" y="7393"/>
                  </a:cubicBezTo>
                  <a:cubicBezTo>
                    <a:pt x="39481" y="7393"/>
                    <a:pt x="39452" y="7394"/>
                    <a:pt x="39424" y="7399"/>
                  </a:cubicBezTo>
                  <a:cubicBezTo>
                    <a:pt x="39059" y="7673"/>
                    <a:pt x="38542" y="7673"/>
                    <a:pt x="38299" y="8007"/>
                  </a:cubicBezTo>
                  <a:cubicBezTo>
                    <a:pt x="38260" y="8038"/>
                    <a:pt x="38215" y="8047"/>
                    <a:pt x="38168" y="8047"/>
                  </a:cubicBezTo>
                  <a:cubicBezTo>
                    <a:pt x="38101" y="8047"/>
                    <a:pt x="38030" y="8029"/>
                    <a:pt x="37967" y="8029"/>
                  </a:cubicBezTo>
                  <a:cubicBezTo>
                    <a:pt x="37903" y="8029"/>
                    <a:pt x="37847" y="8048"/>
                    <a:pt x="37813" y="8129"/>
                  </a:cubicBezTo>
                  <a:lnTo>
                    <a:pt x="37995" y="8372"/>
                  </a:lnTo>
                  <a:lnTo>
                    <a:pt x="37813" y="8615"/>
                  </a:lnTo>
                  <a:lnTo>
                    <a:pt x="37995" y="8828"/>
                  </a:lnTo>
                  <a:lnTo>
                    <a:pt x="37873" y="9010"/>
                  </a:lnTo>
                  <a:cubicBezTo>
                    <a:pt x="37661" y="8889"/>
                    <a:pt x="37630" y="8676"/>
                    <a:pt x="37509" y="8524"/>
                  </a:cubicBezTo>
                  <a:cubicBezTo>
                    <a:pt x="37479" y="8529"/>
                    <a:pt x="37449" y="8530"/>
                    <a:pt x="37417" y="8530"/>
                  </a:cubicBezTo>
                  <a:cubicBezTo>
                    <a:pt x="37335" y="8530"/>
                    <a:pt x="37245" y="8519"/>
                    <a:pt x="37151" y="8519"/>
                  </a:cubicBezTo>
                  <a:cubicBezTo>
                    <a:pt x="37051" y="8519"/>
                    <a:pt x="36945" y="8532"/>
                    <a:pt x="36840" y="8585"/>
                  </a:cubicBezTo>
                  <a:lnTo>
                    <a:pt x="36536" y="9010"/>
                  </a:lnTo>
                  <a:lnTo>
                    <a:pt x="36202" y="9010"/>
                  </a:lnTo>
                  <a:cubicBezTo>
                    <a:pt x="36141" y="9071"/>
                    <a:pt x="36050" y="9132"/>
                    <a:pt x="35959" y="9162"/>
                  </a:cubicBezTo>
                  <a:cubicBezTo>
                    <a:pt x="35837" y="9192"/>
                    <a:pt x="35776" y="9132"/>
                    <a:pt x="35715" y="9314"/>
                  </a:cubicBezTo>
                  <a:cubicBezTo>
                    <a:pt x="35655" y="9527"/>
                    <a:pt x="35442" y="9679"/>
                    <a:pt x="35503" y="9892"/>
                  </a:cubicBezTo>
                  <a:cubicBezTo>
                    <a:pt x="35533" y="9892"/>
                    <a:pt x="35442" y="9922"/>
                    <a:pt x="35381" y="9952"/>
                  </a:cubicBezTo>
                  <a:lnTo>
                    <a:pt x="35259" y="9648"/>
                  </a:lnTo>
                  <a:lnTo>
                    <a:pt x="35047" y="9800"/>
                  </a:lnTo>
                  <a:lnTo>
                    <a:pt x="34621" y="9800"/>
                  </a:lnTo>
                  <a:lnTo>
                    <a:pt x="34317" y="10135"/>
                  </a:lnTo>
                  <a:lnTo>
                    <a:pt x="33709" y="10135"/>
                  </a:lnTo>
                  <a:lnTo>
                    <a:pt x="33132" y="10621"/>
                  </a:lnTo>
                  <a:lnTo>
                    <a:pt x="32797" y="10621"/>
                  </a:lnTo>
                  <a:cubicBezTo>
                    <a:pt x="32585" y="10712"/>
                    <a:pt x="32433" y="10895"/>
                    <a:pt x="32372" y="11107"/>
                  </a:cubicBezTo>
                  <a:lnTo>
                    <a:pt x="32007" y="11107"/>
                  </a:lnTo>
                  <a:lnTo>
                    <a:pt x="31460" y="11563"/>
                  </a:lnTo>
                  <a:cubicBezTo>
                    <a:pt x="31225" y="11563"/>
                    <a:pt x="31058" y="11764"/>
                    <a:pt x="30823" y="11764"/>
                  </a:cubicBezTo>
                  <a:cubicBezTo>
                    <a:pt x="30784" y="11764"/>
                    <a:pt x="30743" y="11759"/>
                    <a:pt x="30700" y="11746"/>
                  </a:cubicBezTo>
                  <a:cubicBezTo>
                    <a:pt x="30639" y="11806"/>
                    <a:pt x="30548" y="11867"/>
                    <a:pt x="30487" y="11898"/>
                  </a:cubicBezTo>
                  <a:cubicBezTo>
                    <a:pt x="30275" y="12019"/>
                    <a:pt x="30244" y="12293"/>
                    <a:pt x="30062" y="12384"/>
                  </a:cubicBezTo>
                  <a:cubicBezTo>
                    <a:pt x="29879" y="12475"/>
                    <a:pt x="29667" y="12566"/>
                    <a:pt x="29454" y="12627"/>
                  </a:cubicBezTo>
                  <a:lnTo>
                    <a:pt x="29454" y="12688"/>
                  </a:lnTo>
                  <a:cubicBezTo>
                    <a:pt x="29515" y="12749"/>
                    <a:pt x="29575" y="12779"/>
                    <a:pt x="29636" y="12840"/>
                  </a:cubicBezTo>
                  <a:cubicBezTo>
                    <a:pt x="29592" y="12876"/>
                    <a:pt x="29560" y="12890"/>
                    <a:pt x="29537" y="12890"/>
                  </a:cubicBezTo>
                  <a:cubicBezTo>
                    <a:pt x="29482" y="12890"/>
                    <a:pt x="29475" y="12804"/>
                    <a:pt x="29454" y="12718"/>
                  </a:cubicBezTo>
                  <a:cubicBezTo>
                    <a:pt x="29241" y="12779"/>
                    <a:pt x="29211" y="13053"/>
                    <a:pt x="28967" y="13053"/>
                  </a:cubicBezTo>
                  <a:cubicBezTo>
                    <a:pt x="28769" y="13081"/>
                    <a:pt x="28650" y="13268"/>
                    <a:pt x="28462" y="13268"/>
                  </a:cubicBezTo>
                  <a:cubicBezTo>
                    <a:pt x="28448" y="13268"/>
                    <a:pt x="28434" y="13267"/>
                    <a:pt x="28420" y="13265"/>
                  </a:cubicBezTo>
                  <a:cubicBezTo>
                    <a:pt x="28329" y="13357"/>
                    <a:pt x="28116" y="13387"/>
                    <a:pt x="28116" y="13539"/>
                  </a:cubicBezTo>
                  <a:cubicBezTo>
                    <a:pt x="27995" y="13569"/>
                    <a:pt x="27873" y="13569"/>
                    <a:pt x="27752" y="13569"/>
                  </a:cubicBezTo>
                  <a:lnTo>
                    <a:pt x="27478" y="13873"/>
                  </a:lnTo>
                  <a:lnTo>
                    <a:pt x="27113" y="13873"/>
                  </a:lnTo>
                  <a:cubicBezTo>
                    <a:pt x="26870" y="14056"/>
                    <a:pt x="26718" y="14238"/>
                    <a:pt x="26536" y="14360"/>
                  </a:cubicBezTo>
                  <a:cubicBezTo>
                    <a:pt x="26293" y="14360"/>
                    <a:pt x="26262" y="14299"/>
                    <a:pt x="26262" y="14208"/>
                  </a:cubicBezTo>
                  <a:lnTo>
                    <a:pt x="27053" y="13539"/>
                  </a:lnTo>
                  <a:lnTo>
                    <a:pt x="27205" y="13478"/>
                  </a:lnTo>
                  <a:lnTo>
                    <a:pt x="27205" y="13296"/>
                  </a:lnTo>
                  <a:cubicBezTo>
                    <a:pt x="27630" y="13144"/>
                    <a:pt x="27630" y="13144"/>
                    <a:pt x="27873" y="12749"/>
                  </a:cubicBezTo>
                  <a:lnTo>
                    <a:pt x="28116" y="12749"/>
                  </a:lnTo>
                  <a:lnTo>
                    <a:pt x="28390" y="12414"/>
                  </a:lnTo>
                  <a:lnTo>
                    <a:pt x="28572" y="12597"/>
                  </a:lnTo>
                  <a:cubicBezTo>
                    <a:pt x="28846" y="12445"/>
                    <a:pt x="29028" y="12232"/>
                    <a:pt x="29150" y="11958"/>
                  </a:cubicBezTo>
                  <a:lnTo>
                    <a:pt x="29393" y="12141"/>
                  </a:lnTo>
                  <a:cubicBezTo>
                    <a:pt x="29484" y="11837"/>
                    <a:pt x="29788" y="11837"/>
                    <a:pt x="30001" y="11685"/>
                  </a:cubicBezTo>
                  <a:cubicBezTo>
                    <a:pt x="30001" y="11655"/>
                    <a:pt x="30001" y="11624"/>
                    <a:pt x="30001" y="11594"/>
                  </a:cubicBezTo>
                  <a:cubicBezTo>
                    <a:pt x="30275" y="11351"/>
                    <a:pt x="30457" y="11168"/>
                    <a:pt x="30670" y="10986"/>
                  </a:cubicBezTo>
                  <a:lnTo>
                    <a:pt x="31217" y="10986"/>
                  </a:lnTo>
                  <a:lnTo>
                    <a:pt x="31430" y="10834"/>
                  </a:lnTo>
                  <a:cubicBezTo>
                    <a:pt x="31515" y="10898"/>
                    <a:pt x="31600" y="10976"/>
                    <a:pt x="31705" y="10976"/>
                  </a:cubicBezTo>
                  <a:cubicBezTo>
                    <a:pt x="31751" y="10976"/>
                    <a:pt x="31800" y="10962"/>
                    <a:pt x="31855" y="10925"/>
                  </a:cubicBezTo>
                  <a:lnTo>
                    <a:pt x="31946" y="10499"/>
                  </a:lnTo>
                  <a:lnTo>
                    <a:pt x="32372" y="10469"/>
                  </a:lnTo>
                  <a:lnTo>
                    <a:pt x="32554" y="10347"/>
                  </a:lnTo>
                  <a:cubicBezTo>
                    <a:pt x="32579" y="10343"/>
                    <a:pt x="32604" y="10341"/>
                    <a:pt x="32629" y="10341"/>
                  </a:cubicBezTo>
                  <a:cubicBezTo>
                    <a:pt x="32694" y="10341"/>
                    <a:pt x="32761" y="10352"/>
                    <a:pt x="32825" y="10352"/>
                  </a:cubicBezTo>
                  <a:cubicBezTo>
                    <a:pt x="32893" y="10352"/>
                    <a:pt x="32957" y="10339"/>
                    <a:pt x="33010" y="10287"/>
                  </a:cubicBezTo>
                  <a:cubicBezTo>
                    <a:pt x="33101" y="10165"/>
                    <a:pt x="32919" y="9952"/>
                    <a:pt x="33132" y="9861"/>
                  </a:cubicBezTo>
                  <a:lnTo>
                    <a:pt x="33344" y="10196"/>
                  </a:lnTo>
                  <a:lnTo>
                    <a:pt x="33466" y="9892"/>
                  </a:lnTo>
                  <a:lnTo>
                    <a:pt x="33588" y="9861"/>
                  </a:lnTo>
                  <a:lnTo>
                    <a:pt x="34348" y="9223"/>
                  </a:lnTo>
                  <a:cubicBezTo>
                    <a:pt x="34317" y="9192"/>
                    <a:pt x="34348" y="9101"/>
                    <a:pt x="34317" y="9101"/>
                  </a:cubicBezTo>
                  <a:cubicBezTo>
                    <a:pt x="34135" y="9040"/>
                    <a:pt x="33983" y="8980"/>
                    <a:pt x="33831" y="8889"/>
                  </a:cubicBezTo>
                  <a:cubicBezTo>
                    <a:pt x="33826" y="8884"/>
                    <a:pt x="33820" y="8882"/>
                    <a:pt x="33813" y="8882"/>
                  </a:cubicBezTo>
                  <a:cubicBezTo>
                    <a:pt x="33767" y="8882"/>
                    <a:pt x="33670" y="8949"/>
                    <a:pt x="33618" y="8949"/>
                  </a:cubicBezTo>
                  <a:cubicBezTo>
                    <a:pt x="33557" y="9101"/>
                    <a:pt x="33648" y="9284"/>
                    <a:pt x="33527" y="9344"/>
                  </a:cubicBezTo>
                  <a:cubicBezTo>
                    <a:pt x="33476" y="9375"/>
                    <a:pt x="33422" y="9382"/>
                    <a:pt x="33366" y="9382"/>
                  </a:cubicBezTo>
                  <a:cubicBezTo>
                    <a:pt x="33321" y="9382"/>
                    <a:pt x="33274" y="9377"/>
                    <a:pt x="33227" y="9377"/>
                  </a:cubicBezTo>
                  <a:cubicBezTo>
                    <a:pt x="33156" y="9377"/>
                    <a:pt x="33083" y="9387"/>
                    <a:pt x="33010" y="9436"/>
                  </a:cubicBezTo>
                  <a:cubicBezTo>
                    <a:pt x="32858" y="9527"/>
                    <a:pt x="32676" y="9557"/>
                    <a:pt x="32493" y="9588"/>
                  </a:cubicBezTo>
                  <a:cubicBezTo>
                    <a:pt x="32402" y="9770"/>
                    <a:pt x="32524" y="9892"/>
                    <a:pt x="32372" y="10013"/>
                  </a:cubicBezTo>
                  <a:lnTo>
                    <a:pt x="32129" y="10013"/>
                  </a:lnTo>
                  <a:cubicBezTo>
                    <a:pt x="31907" y="9985"/>
                    <a:pt x="31862" y="9857"/>
                    <a:pt x="31741" y="9857"/>
                  </a:cubicBezTo>
                  <a:cubicBezTo>
                    <a:pt x="31730" y="9857"/>
                    <a:pt x="31717" y="9858"/>
                    <a:pt x="31703" y="9861"/>
                  </a:cubicBezTo>
                  <a:lnTo>
                    <a:pt x="31703" y="10074"/>
                  </a:lnTo>
                  <a:cubicBezTo>
                    <a:pt x="31655" y="10154"/>
                    <a:pt x="31598" y="10192"/>
                    <a:pt x="31533" y="10192"/>
                  </a:cubicBezTo>
                  <a:cubicBezTo>
                    <a:pt x="31475" y="10192"/>
                    <a:pt x="31410" y="10162"/>
                    <a:pt x="31338" y="10104"/>
                  </a:cubicBezTo>
                  <a:cubicBezTo>
                    <a:pt x="31399" y="9983"/>
                    <a:pt x="31551" y="9892"/>
                    <a:pt x="31703" y="9861"/>
                  </a:cubicBezTo>
                  <a:cubicBezTo>
                    <a:pt x="31764" y="9618"/>
                    <a:pt x="32007" y="9557"/>
                    <a:pt x="32159" y="9375"/>
                  </a:cubicBezTo>
                  <a:cubicBezTo>
                    <a:pt x="32281" y="9284"/>
                    <a:pt x="32372" y="9162"/>
                    <a:pt x="32493" y="9101"/>
                  </a:cubicBezTo>
                  <a:cubicBezTo>
                    <a:pt x="32585" y="9010"/>
                    <a:pt x="32645" y="8919"/>
                    <a:pt x="32645" y="8828"/>
                  </a:cubicBezTo>
                  <a:cubicBezTo>
                    <a:pt x="32706" y="8706"/>
                    <a:pt x="32858" y="8645"/>
                    <a:pt x="32949" y="8524"/>
                  </a:cubicBezTo>
                  <a:cubicBezTo>
                    <a:pt x="33010" y="8433"/>
                    <a:pt x="33071" y="8341"/>
                    <a:pt x="33101" y="8250"/>
                  </a:cubicBezTo>
                  <a:cubicBezTo>
                    <a:pt x="33162" y="8159"/>
                    <a:pt x="33223" y="8037"/>
                    <a:pt x="33284" y="7916"/>
                  </a:cubicBezTo>
                  <a:cubicBezTo>
                    <a:pt x="33318" y="7906"/>
                    <a:pt x="33348" y="7902"/>
                    <a:pt x="33376" y="7902"/>
                  </a:cubicBezTo>
                  <a:cubicBezTo>
                    <a:pt x="33518" y="7902"/>
                    <a:pt x="33582" y="8017"/>
                    <a:pt x="33709" y="8068"/>
                  </a:cubicBezTo>
                  <a:cubicBezTo>
                    <a:pt x="33831" y="7977"/>
                    <a:pt x="33740" y="7825"/>
                    <a:pt x="33770" y="7703"/>
                  </a:cubicBezTo>
                  <a:lnTo>
                    <a:pt x="34165" y="7399"/>
                  </a:lnTo>
                  <a:lnTo>
                    <a:pt x="34165" y="7034"/>
                  </a:lnTo>
                  <a:lnTo>
                    <a:pt x="34348" y="6852"/>
                  </a:lnTo>
                  <a:lnTo>
                    <a:pt x="34348" y="6183"/>
                  </a:lnTo>
                  <a:lnTo>
                    <a:pt x="34743" y="5879"/>
                  </a:lnTo>
                  <a:lnTo>
                    <a:pt x="34743" y="5211"/>
                  </a:lnTo>
                  <a:lnTo>
                    <a:pt x="35107" y="4907"/>
                  </a:lnTo>
                  <a:lnTo>
                    <a:pt x="35107" y="4572"/>
                  </a:lnTo>
                  <a:cubicBezTo>
                    <a:pt x="35503" y="4420"/>
                    <a:pt x="35503" y="3995"/>
                    <a:pt x="35837" y="3812"/>
                  </a:cubicBezTo>
                  <a:cubicBezTo>
                    <a:pt x="35867" y="3782"/>
                    <a:pt x="35867" y="3752"/>
                    <a:pt x="35867" y="3721"/>
                  </a:cubicBezTo>
                  <a:cubicBezTo>
                    <a:pt x="35867" y="3539"/>
                    <a:pt x="35959" y="3357"/>
                    <a:pt x="36080" y="3235"/>
                  </a:cubicBezTo>
                  <a:lnTo>
                    <a:pt x="36050" y="2961"/>
                  </a:lnTo>
                  <a:lnTo>
                    <a:pt x="35867" y="2809"/>
                  </a:lnTo>
                  <a:cubicBezTo>
                    <a:pt x="35837" y="2627"/>
                    <a:pt x="35928" y="2445"/>
                    <a:pt x="35807" y="2293"/>
                  </a:cubicBezTo>
                  <a:lnTo>
                    <a:pt x="35503" y="2201"/>
                  </a:lnTo>
                  <a:lnTo>
                    <a:pt x="35503" y="1198"/>
                  </a:lnTo>
                  <a:lnTo>
                    <a:pt x="35685" y="1046"/>
                  </a:lnTo>
                  <a:cubicBezTo>
                    <a:pt x="35609" y="970"/>
                    <a:pt x="35533" y="955"/>
                    <a:pt x="35457" y="955"/>
                  </a:cubicBezTo>
                  <a:cubicBezTo>
                    <a:pt x="35406" y="955"/>
                    <a:pt x="35356" y="962"/>
                    <a:pt x="35305" y="962"/>
                  </a:cubicBezTo>
                  <a:cubicBezTo>
                    <a:pt x="35280" y="962"/>
                    <a:pt x="35254" y="960"/>
                    <a:pt x="35229" y="955"/>
                  </a:cubicBezTo>
                  <a:lnTo>
                    <a:pt x="35016" y="803"/>
                  </a:lnTo>
                  <a:lnTo>
                    <a:pt x="34803" y="986"/>
                  </a:lnTo>
                  <a:lnTo>
                    <a:pt x="34530" y="925"/>
                  </a:lnTo>
                  <a:lnTo>
                    <a:pt x="34743" y="712"/>
                  </a:lnTo>
                  <a:cubicBezTo>
                    <a:pt x="34682" y="591"/>
                    <a:pt x="34834" y="469"/>
                    <a:pt x="34682" y="347"/>
                  </a:cubicBezTo>
                  <a:lnTo>
                    <a:pt x="34408" y="287"/>
                  </a:lnTo>
                  <a:lnTo>
                    <a:pt x="34317" y="13"/>
                  </a:lnTo>
                  <a:cubicBezTo>
                    <a:pt x="34250" y="13"/>
                    <a:pt x="34188" y="1"/>
                    <a:pt x="341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8" name="Google Shape;19648;p59"/>
            <p:cNvSpPr/>
            <p:nvPr/>
          </p:nvSpPr>
          <p:spPr>
            <a:xfrm>
              <a:off x="3284815" y="4271397"/>
              <a:ext cx="27031" cy="23108"/>
            </a:xfrm>
            <a:custGeom>
              <a:avLst/>
              <a:gdLst/>
              <a:ahLst/>
              <a:cxnLst/>
              <a:rect l="l" t="t" r="r" b="b"/>
              <a:pathLst>
                <a:path w="1886" h="1612" extrusionOk="0">
                  <a:moveTo>
                    <a:pt x="1247" y="487"/>
                  </a:moveTo>
                  <a:cubicBezTo>
                    <a:pt x="1368" y="639"/>
                    <a:pt x="1216" y="609"/>
                    <a:pt x="1064" y="639"/>
                  </a:cubicBezTo>
                  <a:cubicBezTo>
                    <a:pt x="1095" y="700"/>
                    <a:pt x="1064" y="730"/>
                    <a:pt x="1004" y="791"/>
                  </a:cubicBezTo>
                  <a:cubicBezTo>
                    <a:pt x="882" y="639"/>
                    <a:pt x="1034" y="639"/>
                    <a:pt x="1186" y="609"/>
                  </a:cubicBezTo>
                  <a:cubicBezTo>
                    <a:pt x="1156" y="578"/>
                    <a:pt x="1186" y="517"/>
                    <a:pt x="1247" y="487"/>
                  </a:cubicBezTo>
                  <a:close/>
                  <a:moveTo>
                    <a:pt x="1399" y="791"/>
                  </a:moveTo>
                  <a:lnTo>
                    <a:pt x="1490" y="852"/>
                  </a:lnTo>
                  <a:lnTo>
                    <a:pt x="1399" y="943"/>
                  </a:lnTo>
                  <a:cubicBezTo>
                    <a:pt x="1399" y="943"/>
                    <a:pt x="1338" y="913"/>
                    <a:pt x="1338" y="913"/>
                  </a:cubicBezTo>
                  <a:cubicBezTo>
                    <a:pt x="1368" y="852"/>
                    <a:pt x="1368" y="821"/>
                    <a:pt x="1399" y="791"/>
                  </a:cubicBezTo>
                  <a:close/>
                  <a:moveTo>
                    <a:pt x="1186" y="1"/>
                  </a:moveTo>
                  <a:lnTo>
                    <a:pt x="1095" y="244"/>
                  </a:lnTo>
                  <a:lnTo>
                    <a:pt x="578" y="517"/>
                  </a:lnTo>
                  <a:lnTo>
                    <a:pt x="578" y="882"/>
                  </a:lnTo>
                  <a:cubicBezTo>
                    <a:pt x="457" y="943"/>
                    <a:pt x="396" y="1095"/>
                    <a:pt x="244" y="1095"/>
                  </a:cubicBezTo>
                  <a:cubicBezTo>
                    <a:pt x="183" y="730"/>
                    <a:pt x="153" y="578"/>
                    <a:pt x="1" y="517"/>
                  </a:cubicBezTo>
                  <a:lnTo>
                    <a:pt x="1" y="1551"/>
                  </a:lnTo>
                  <a:cubicBezTo>
                    <a:pt x="1" y="1551"/>
                    <a:pt x="61" y="1581"/>
                    <a:pt x="92" y="1612"/>
                  </a:cubicBezTo>
                  <a:lnTo>
                    <a:pt x="274" y="1612"/>
                  </a:lnTo>
                  <a:lnTo>
                    <a:pt x="457" y="1429"/>
                  </a:lnTo>
                  <a:lnTo>
                    <a:pt x="761" y="1429"/>
                  </a:lnTo>
                  <a:cubicBezTo>
                    <a:pt x="734" y="1377"/>
                    <a:pt x="753" y="1302"/>
                    <a:pt x="837" y="1302"/>
                  </a:cubicBezTo>
                  <a:cubicBezTo>
                    <a:pt x="851" y="1302"/>
                    <a:pt x="865" y="1304"/>
                    <a:pt x="882" y="1308"/>
                  </a:cubicBezTo>
                  <a:cubicBezTo>
                    <a:pt x="912" y="1308"/>
                    <a:pt x="912" y="1399"/>
                    <a:pt x="943" y="1429"/>
                  </a:cubicBezTo>
                  <a:cubicBezTo>
                    <a:pt x="1014" y="1438"/>
                    <a:pt x="1085" y="1442"/>
                    <a:pt x="1157" y="1442"/>
                  </a:cubicBezTo>
                  <a:cubicBezTo>
                    <a:pt x="1328" y="1442"/>
                    <a:pt x="1500" y="1420"/>
                    <a:pt x="1672" y="1399"/>
                  </a:cubicBezTo>
                  <a:lnTo>
                    <a:pt x="1672" y="700"/>
                  </a:lnTo>
                  <a:lnTo>
                    <a:pt x="1885" y="548"/>
                  </a:lnTo>
                  <a:lnTo>
                    <a:pt x="1885" y="305"/>
                  </a:lnTo>
                  <a:lnTo>
                    <a:pt x="1581" y="305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9" name="Google Shape;19649;p59"/>
            <p:cNvSpPr/>
            <p:nvPr/>
          </p:nvSpPr>
          <p:spPr>
            <a:xfrm>
              <a:off x="3812824" y="4151241"/>
              <a:ext cx="41392" cy="18664"/>
            </a:xfrm>
            <a:custGeom>
              <a:avLst/>
              <a:gdLst/>
              <a:ahLst/>
              <a:cxnLst/>
              <a:rect l="l" t="t" r="r" b="b"/>
              <a:pathLst>
                <a:path w="2888" h="1302" extrusionOk="0">
                  <a:moveTo>
                    <a:pt x="2636" y="1"/>
                  </a:moveTo>
                  <a:cubicBezTo>
                    <a:pt x="2499" y="1"/>
                    <a:pt x="2408" y="130"/>
                    <a:pt x="2249" y="176"/>
                  </a:cubicBezTo>
                  <a:lnTo>
                    <a:pt x="1885" y="176"/>
                  </a:lnTo>
                  <a:cubicBezTo>
                    <a:pt x="1459" y="328"/>
                    <a:pt x="1094" y="419"/>
                    <a:pt x="1064" y="814"/>
                  </a:cubicBezTo>
                  <a:lnTo>
                    <a:pt x="669" y="814"/>
                  </a:lnTo>
                  <a:cubicBezTo>
                    <a:pt x="547" y="1027"/>
                    <a:pt x="213" y="966"/>
                    <a:pt x="61" y="1149"/>
                  </a:cubicBezTo>
                  <a:cubicBezTo>
                    <a:pt x="31" y="1209"/>
                    <a:pt x="0" y="1240"/>
                    <a:pt x="61" y="1270"/>
                  </a:cubicBezTo>
                  <a:cubicBezTo>
                    <a:pt x="135" y="1292"/>
                    <a:pt x="200" y="1302"/>
                    <a:pt x="259" y="1302"/>
                  </a:cubicBezTo>
                  <a:cubicBezTo>
                    <a:pt x="443" y="1302"/>
                    <a:pt x="569" y="1210"/>
                    <a:pt x="730" y="1118"/>
                  </a:cubicBezTo>
                  <a:lnTo>
                    <a:pt x="1216" y="1118"/>
                  </a:lnTo>
                  <a:lnTo>
                    <a:pt x="1429" y="966"/>
                  </a:lnTo>
                  <a:lnTo>
                    <a:pt x="1976" y="966"/>
                  </a:lnTo>
                  <a:cubicBezTo>
                    <a:pt x="1794" y="784"/>
                    <a:pt x="1581" y="662"/>
                    <a:pt x="1854" y="449"/>
                  </a:cubicBezTo>
                  <a:lnTo>
                    <a:pt x="1854" y="449"/>
                  </a:lnTo>
                  <a:lnTo>
                    <a:pt x="2189" y="845"/>
                  </a:lnTo>
                  <a:lnTo>
                    <a:pt x="2462" y="753"/>
                  </a:lnTo>
                  <a:lnTo>
                    <a:pt x="2280" y="571"/>
                  </a:lnTo>
                  <a:lnTo>
                    <a:pt x="2553" y="328"/>
                  </a:lnTo>
                  <a:lnTo>
                    <a:pt x="2736" y="480"/>
                  </a:lnTo>
                  <a:cubicBezTo>
                    <a:pt x="2857" y="358"/>
                    <a:pt x="2888" y="176"/>
                    <a:pt x="2797" y="54"/>
                  </a:cubicBezTo>
                  <a:cubicBezTo>
                    <a:pt x="2735" y="16"/>
                    <a:pt x="2683" y="1"/>
                    <a:pt x="26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0" name="Google Shape;19650;p59"/>
            <p:cNvSpPr/>
            <p:nvPr/>
          </p:nvSpPr>
          <p:spPr>
            <a:xfrm>
              <a:off x="3322724" y="4420853"/>
              <a:ext cx="10893" cy="11769"/>
            </a:xfrm>
            <a:custGeom>
              <a:avLst/>
              <a:gdLst/>
              <a:ahLst/>
              <a:cxnLst/>
              <a:rect l="l" t="t" r="r" b="b"/>
              <a:pathLst>
                <a:path w="760" h="821" extrusionOk="0">
                  <a:moveTo>
                    <a:pt x="456" y="0"/>
                  </a:moveTo>
                  <a:lnTo>
                    <a:pt x="304" y="335"/>
                  </a:lnTo>
                  <a:lnTo>
                    <a:pt x="0" y="395"/>
                  </a:lnTo>
                  <a:lnTo>
                    <a:pt x="274" y="821"/>
                  </a:lnTo>
                  <a:lnTo>
                    <a:pt x="760" y="821"/>
                  </a:lnTo>
                  <a:lnTo>
                    <a:pt x="760" y="456"/>
                  </a:lnTo>
                  <a:lnTo>
                    <a:pt x="45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1" name="Google Shape;19651;p59"/>
            <p:cNvSpPr/>
            <p:nvPr/>
          </p:nvSpPr>
          <p:spPr>
            <a:xfrm>
              <a:off x="3872505" y="4134698"/>
              <a:ext cx="17873" cy="7311"/>
            </a:xfrm>
            <a:custGeom>
              <a:avLst/>
              <a:gdLst/>
              <a:ahLst/>
              <a:cxnLst/>
              <a:rect l="l" t="t" r="r" b="b"/>
              <a:pathLst>
                <a:path w="1247" h="510" extrusionOk="0">
                  <a:moveTo>
                    <a:pt x="872" y="0"/>
                  </a:moveTo>
                  <a:cubicBezTo>
                    <a:pt x="676" y="0"/>
                    <a:pt x="541" y="155"/>
                    <a:pt x="365" y="205"/>
                  </a:cubicBezTo>
                  <a:cubicBezTo>
                    <a:pt x="183" y="236"/>
                    <a:pt x="61" y="357"/>
                    <a:pt x="0" y="509"/>
                  </a:cubicBezTo>
                  <a:lnTo>
                    <a:pt x="487" y="509"/>
                  </a:lnTo>
                  <a:lnTo>
                    <a:pt x="669" y="357"/>
                  </a:lnTo>
                  <a:cubicBezTo>
                    <a:pt x="702" y="352"/>
                    <a:pt x="735" y="351"/>
                    <a:pt x="768" y="351"/>
                  </a:cubicBezTo>
                  <a:cubicBezTo>
                    <a:pt x="871" y="351"/>
                    <a:pt x="973" y="369"/>
                    <a:pt x="1064" y="369"/>
                  </a:cubicBezTo>
                  <a:cubicBezTo>
                    <a:pt x="1131" y="369"/>
                    <a:pt x="1193" y="359"/>
                    <a:pt x="1247" y="327"/>
                  </a:cubicBezTo>
                  <a:lnTo>
                    <a:pt x="1003" y="23"/>
                  </a:lnTo>
                  <a:cubicBezTo>
                    <a:pt x="956" y="7"/>
                    <a:pt x="913" y="0"/>
                    <a:pt x="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2" name="Google Shape;19652;p59"/>
            <p:cNvSpPr/>
            <p:nvPr/>
          </p:nvSpPr>
          <p:spPr>
            <a:xfrm>
              <a:off x="4068114" y="4165017"/>
              <a:ext cx="15694" cy="7053"/>
            </a:xfrm>
            <a:custGeom>
              <a:avLst/>
              <a:gdLst/>
              <a:ahLst/>
              <a:cxnLst/>
              <a:rect l="l" t="t" r="r" b="b"/>
              <a:pathLst>
                <a:path w="1095" h="492" extrusionOk="0">
                  <a:moveTo>
                    <a:pt x="839" y="0"/>
                  </a:moveTo>
                  <a:cubicBezTo>
                    <a:pt x="673" y="0"/>
                    <a:pt x="541" y="85"/>
                    <a:pt x="395" y="127"/>
                  </a:cubicBezTo>
                  <a:cubicBezTo>
                    <a:pt x="283" y="46"/>
                    <a:pt x="230" y="9"/>
                    <a:pt x="178" y="9"/>
                  </a:cubicBezTo>
                  <a:cubicBezTo>
                    <a:pt x="132" y="9"/>
                    <a:pt x="86" y="39"/>
                    <a:pt x="0" y="96"/>
                  </a:cubicBezTo>
                  <a:cubicBezTo>
                    <a:pt x="61" y="157"/>
                    <a:pt x="122" y="218"/>
                    <a:pt x="182" y="279"/>
                  </a:cubicBezTo>
                  <a:cubicBezTo>
                    <a:pt x="365" y="339"/>
                    <a:pt x="547" y="400"/>
                    <a:pt x="730" y="491"/>
                  </a:cubicBezTo>
                  <a:lnTo>
                    <a:pt x="821" y="491"/>
                  </a:lnTo>
                  <a:lnTo>
                    <a:pt x="1094" y="66"/>
                  </a:lnTo>
                  <a:cubicBezTo>
                    <a:pt x="999" y="18"/>
                    <a:pt x="915" y="0"/>
                    <a:pt x="8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3" name="Google Shape;19653;p59"/>
            <p:cNvSpPr/>
            <p:nvPr/>
          </p:nvSpPr>
          <p:spPr>
            <a:xfrm>
              <a:off x="3890807" y="4130269"/>
              <a:ext cx="11767" cy="9561"/>
            </a:xfrm>
            <a:custGeom>
              <a:avLst/>
              <a:gdLst/>
              <a:ahLst/>
              <a:cxnLst/>
              <a:rect l="l" t="t" r="r" b="b"/>
              <a:pathLst>
                <a:path w="821" h="667" extrusionOk="0">
                  <a:moveTo>
                    <a:pt x="322" y="1"/>
                  </a:moveTo>
                  <a:cubicBezTo>
                    <a:pt x="210" y="1"/>
                    <a:pt x="96" y="39"/>
                    <a:pt x="0" y="119"/>
                  </a:cubicBezTo>
                  <a:lnTo>
                    <a:pt x="395" y="393"/>
                  </a:lnTo>
                  <a:lnTo>
                    <a:pt x="456" y="666"/>
                  </a:lnTo>
                  <a:lnTo>
                    <a:pt x="821" y="605"/>
                  </a:lnTo>
                  <a:lnTo>
                    <a:pt x="608" y="423"/>
                  </a:lnTo>
                  <a:lnTo>
                    <a:pt x="608" y="89"/>
                  </a:lnTo>
                  <a:cubicBezTo>
                    <a:pt x="522" y="31"/>
                    <a:pt x="422" y="1"/>
                    <a:pt x="3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4" name="Google Shape;19654;p59"/>
            <p:cNvSpPr/>
            <p:nvPr/>
          </p:nvSpPr>
          <p:spPr>
            <a:xfrm>
              <a:off x="3802806" y="4169876"/>
              <a:ext cx="8284" cy="6981"/>
            </a:xfrm>
            <a:custGeom>
              <a:avLst/>
              <a:gdLst/>
              <a:ahLst/>
              <a:cxnLst/>
              <a:rect l="l" t="t" r="r" b="b"/>
              <a:pathLst>
                <a:path w="578" h="487" extrusionOk="0">
                  <a:moveTo>
                    <a:pt x="213" y="0"/>
                  </a:moveTo>
                  <a:lnTo>
                    <a:pt x="0" y="183"/>
                  </a:lnTo>
                  <a:lnTo>
                    <a:pt x="213" y="487"/>
                  </a:lnTo>
                  <a:lnTo>
                    <a:pt x="547" y="426"/>
                  </a:lnTo>
                  <a:cubicBezTo>
                    <a:pt x="486" y="274"/>
                    <a:pt x="578" y="122"/>
                    <a:pt x="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5" name="Google Shape;19655;p59"/>
            <p:cNvSpPr/>
            <p:nvPr/>
          </p:nvSpPr>
          <p:spPr>
            <a:xfrm>
              <a:off x="3335781" y="4407780"/>
              <a:ext cx="8728" cy="7856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305" y="0"/>
                  </a:moveTo>
                  <a:cubicBezTo>
                    <a:pt x="244" y="92"/>
                    <a:pt x="183" y="213"/>
                    <a:pt x="122" y="304"/>
                  </a:cubicBezTo>
                  <a:cubicBezTo>
                    <a:pt x="1" y="426"/>
                    <a:pt x="1" y="517"/>
                    <a:pt x="31" y="548"/>
                  </a:cubicBezTo>
                  <a:lnTo>
                    <a:pt x="578" y="274"/>
                  </a:lnTo>
                  <a:cubicBezTo>
                    <a:pt x="609" y="0"/>
                    <a:pt x="487" y="0"/>
                    <a:pt x="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6" name="Google Shape;19656;p59"/>
            <p:cNvSpPr/>
            <p:nvPr/>
          </p:nvSpPr>
          <p:spPr>
            <a:xfrm>
              <a:off x="3901685" y="4128047"/>
              <a:ext cx="8728" cy="9160"/>
            </a:xfrm>
            <a:custGeom>
              <a:avLst/>
              <a:gdLst/>
              <a:ahLst/>
              <a:cxnLst/>
              <a:rect l="l" t="t" r="r" b="b"/>
              <a:pathLst>
                <a:path w="609" h="639" extrusionOk="0">
                  <a:moveTo>
                    <a:pt x="335" y="1"/>
                  </a:moveTo>
                  <a:lnTo>
                    <a:pt x="1" y="61"/>
                  </a:lnTo>
                  <a:lnTo>
                    <a:pt x="214" y="244"/>
                  </a:lnTo>
                  <a:cubicBezTo>
                    <a:pt x="305" y="365"/>
                    <a:pt x="92" y="548"/>
                    <a:pt x="335" y="639"/>
                  </a:cubicBezTo>
                  <a:lnTo>
                    <a:pt x="609" y="426"/>
                  </a:lnTo>
                  <a:cubicBezTo>
                    <a:pt x="457" y="335"/>
                    <a:pt x="457" y="152"/>
                    <a:pt x="3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7" name="Google Shape;19657;p59"/>
            <p:cNvSpPr/>
            <p:nvPr/>
          </p:nvSpPr>
          <p:spPr>
            <a:xfrm>
              <a:off x="3910844" y="4122384"/>
              <a:ext cx="7854" cy="8730"/>
            </a:xfrm>
            <a:custGeom>
              <a:avLst/>
              <a:gdLst/>
              <a:ahLst/>
              <a:cxnLst/>
              <a:rect l="l" t="t" r="r" b="b"/>
              <a:pathLst>
                <a:path w="548" h="609" extrusionOk="0">
                  <a:moveTo>
                    <a:pt x="61" y="0"/>
                  </a:moveTo>
                  <a:lnTo>
                    <a:pt x="0" y="274"/>
                  </a:lnTo>
                  <a:lnTo>
                    <a:pt x="274" y="608"/>
                  </a:lnTo>
                  <a:lnTo>
                    <a:pt x="547" y="517"/>
                  </a:lnTo>
                  <a:cubicBezTo>
                    <a:pt x="547" y="365"/>
                    <a:pt x="365" y="396"/>
                    <a:pt x="335" y="304"/>
                  </a:cubicBezTo>
                  <a:cubicBezTo>
                    <a:pt x="243" y="213"/>
                    <a:pt x="152" y="92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8" name="Google Shape;19658;p59"/>
            <p:cNvSpPr/>
            <p:nvPr/>
          </p:nvSpPr>
          <p:spPr>
            <a:xfrm>
              <a:off x="4439713" y="4335890"/>
              <a:ext cx="7854" cy="4817"/>
            </a:xfrm>
            <a:custGeom>
              <a:avLst/>
              <a:gdLst/>
              <a:ahLst/>
              <a:cxnLst/>
              <a:rect l="l" t="t" r="r" b="b"/>
              <a:pathLst>
                <a:path w="548" h="336" extrusionOk="0">
                  <a:moveTo>
                    <a:pt x="244" y="0"/>
                  </a:moveTo>
                  <a:lnTo>
                    <a:pt x="1" y="274"/>
                  </a:lnTo>
                  <a:cubicBezTo>
                    <a:pt x="35" y="320"/>
                    <a:pt x="82" y="335"/>
                    <a:pt x="143" y="335"/>
                  </a:cubicBezTo>
                  <a:cubicBezTo>
                    <a:pt x="242" y="335"/>
                    <a:pt x="377" y="293"/>
                    <a:pt x="548" y="274"/>
                  </a:cubicBezTo>
                  <a:cubicBezTo>
                    <a:pt x="517" y="183"/>
                    <a:pt x="487" y="122"/>
                    <a:pt x="457" y="31"/>
                  </a:cubicBezTo>
                  <a:cubicBezTo>
                    <a:pt x="426" y="0"/>
                    <a:pt x="335" y="0"/>
                    <a:pt x="2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9" name="Google Shape;19659;p59"/>
            <p:cNvSpPr/>
            <p:nvPr/>
          </p:nvSpPr>
          <p:spPr>
            <a:xfrm>
              <a:off x="3794521" y="4176843"/>
              <a:ext cx="9158" cy="6995"/>
            </a:xfrm>
            <a:custGeom>
              <a:avLst/>
              <a:gdLst/>
              <a:ahLst/>
              <a:cxnLst/>
              <a:rect l="l" t="t" r="r" b="b"/>
              <a:pathLst>
                <a:path w="639" h="488" extrusionOk="0">
                  <a:moveTo>
                    <a:pt x="487" y="1"/>
                  </a:moveTo>
                  <a:lnTo>
                    <a:pt x="1" y="214"/>
                  </a:lnTo>
                  <a:lnTo>
                    <a:pt x="244" y="487"/>
                  </a:lnTo>
                  <a:cubicBezTo>
                    <a:pt x="365" y="335"/>
                    <a:pt x="639" y="274"/>
                    <a:pt x="4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0" name="Google Shape;19660;p59"/>
            <p:cNvSpPr/>
            <p:nvPr/>
          </p:nvSpPr>
          <p:spPr>
            <a:xfrm>
              <a:off x="3930006" y="4121180"/>
              <a:ext cx="12656" cy="2222"/>
            </a:xfrm>
            <a:custGeom>
              <a:avLst/>
              <a:gdLst/>
              <a:ahLst/>
              <a:cxnLst/>
              <a:rect l="l" t="t" r="r" b="b"/>
              <a:pathLst>
                <a:path w="883" h="155" extrusionOk="0">
                  <a:moveTo>
                    <a:pt x="524" y="1"/>
                  </a:moveTo>
                  <a:cubicBezTo>
                    <a:pt x="343" y="1"/>
                    <a:pt x="166" y="41"/>
                    <a:pt x="1" y="115"/>
                  </a:cubicBezTo>
                  <a:cubicBezTo>
                    <a:pt x="303" y="140"/>
                    <a:pt x="480" y="155"/>
                    <a:pt x="594" y="155"/>
                  </a:cubicBezTo>
                  <a:cubicBezTo>
                    <a:pt x="756" y="155"/>
                    <a:pt x="793" y="125"/>
                    <a:pt x="882" y="54"/>
                  </a:cubicBezTo>
                  <a:cubicBezTo>
                    <a:pt x="762" y="18"/>
                    <a:pt x="642" y="1"/>
                    <a:pt x="5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1" name="Google Shape;19661;p59"/>
            <p:cNvSpPr/>
            <p:nvPr/>
          </p:nvSpPr>
          <p:spPr>
            <a:xfrm>
              <a:off x="3918684" y="4123259"/>
              <a:ext cx="5676" cy="5232"/>
            </a:xfrm>
            <a:custGeom>
              <a:avLst/>
              <a:gdLst/>
              <a:ahLst/>
              <a:cxnLst/>
              <a:rect l="l" t="t" r="r" b="b"/>
              <a:pathLst>
                <a:path w="396" h="365" extrusionOk="0">
                  <a:moveTo>
                    <a:pt x="335" y="0"/>
                  </a:moveTo>
                  <a:lnTo>
                    <a:pt x="0" y="91"/>
                  </a:lnTo>
                  <a:lnTo>
                    <a:pt x="0" y="365"/>
                  </a:lnTo>
                  <a:lnTo>
                    <a:pt x="396" y="335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2" name="Google Shape;19662;p59"/>
            <p:cNvSpPr/>
            <p:nvPr/>
          </p:nvSpPr>
          <p:spPr>
            <a:xfrm>
              <a:off x="4425338" y="4340434"/>
              <a:ext cx="6120" cy="4186"/>
            </a:xfrm>
            <a:custGeom>
              <a:avLst/>
              <a:gdLst/>
              <a:ahLst/>
              <a:cxnLst/>
              <a:rect l="l" t="t" r="r" b="b"/>
              <a:pathLst>
                <a:path w="427" h="292" extrusionOk="0">
                  <a:moveTo>
                    <a:pt x="185" y="1"/>
                  </a:moveTo>
                  <a:cubicBezTo>
                    <a:pt x="119" y="1"/>
                    <a:pt x="54" y="25"/>
                    <a:pt x="1" y="78"/>
                  </a:cubicBezTo>
                  <a:lnTo>
                    <a:pt x="31" y="291"/>
                  </a:lnTo>
                  <a:lnTo>
                    <a:pt x="426" y="109"/>
                  </a:lnTo>
                  <a:cubicBezTo>
                    <a:pt x="358" y="40"/>
                    <a:pt x="270" y="1"/>
                    <a:pt x="1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3" name="Google Shape;19663;p59"/>
            <p:cNvSpPr/>
            <p:nvPr/>
          </p:nvSpPr>
          <p:spPr>
            <a:xfrm>
              <a:off x="3360189" y="4386865"/>
              <a:ext cx="6106" cy="4802"/>
            </a:xfrm>
            <a:custGeom>
              <a:avLst/>
              <a:gdLst/>
              <a:ahLst/>
              <a:cxnLst/>
              <a:rect l="l" t="t" r="r" b="b"/>
              <a:pathLst>
                <a:path w="426" h="335" extrusionOk="0">
                  <a:moveTo>
                    <a:pt x="0" y="0"/>
                  </a:moveTo>
                  <a:lnTo>
                    <a:pt x="61" y="335"/>
                  </a:lnTo>
                  <a:lnTo>
                    <a:pt x="426" y="244"/>
                  </a:lnTo>
                  <a:cubicBezTo>
                    <a:pt x="334" y="122"/>
                    <a:pt x="182" y="31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4" name="Google Shape;19664;p59"/>
            <p:cNvSpPr/>
            <p:nvPr/>
          </p:nvSpPr>
          <p:spPr>
            <a:xfrm>
              <a:off x="3314010" y="4284470"/>
              <a:ext cx="5676" cy="5677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91" y="1"/>
                  </a:moveTo>
                  <a:lnTo>
                    <a:pt x="0" y="396"/>
                  </a:lnTo>
                  <a:lnTo>
                    <a:pt x="395" y="335"/>
                  </a:lnTo>
                  <a:cubicBezTo>
                    <a:pt x="365" y="183"/>
                    <a:pt x="213" y="152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5" name="Google Shape;19665;p59"/>
            <p:cNvSpPr/>
            <p:nvPr/>
          </p:nvSpPr>
          <p:spPr>
            <a:xfrm>
              <a:off x="3347118" y="4409529"/>
              <a:ext cx="3927" cy="4358"/>
            </a:xfrm>
            <a:custGeom>
              <a:avLst/>
              <a:gdLst/>
              <a:ahLst/>
              <a:cxnLst/>
              <a:rect l="l" t="t" r="r" b="b"/>
              <a:pathLst>
                <a:path w="274" h="304" extrusionOk="0">
                  <a:moveTo>
                    <a:pt x="183" y="0"/>
                  </a:moveTo>
                  <a:lnTo>
                    <a:pt x="183" y="0"/>
                  </a:lnTo>
                  <a:cubicBezTo>
                    <a:pt x="0" y="91"/>
                    <a:pt x="0" y="91"/>
                    <a:pt x="61" y="304"/>
                  </a:cubicBezTo>
                  <a:cubicBezTo>
                    <a:pt x="274" y="274"/>
                    <a:pt x="122" y="122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6" name="Google Shape;19666;p59"/>
            <p:cNvSpPr/>
            <p:nvPr/>
          </p:nvSpPr>
          <p:spPr>
            <a:xfrm>
              <a:off x="3324903" y="4275755"/>
              <a:ext cx="3927" cy="4802"/>
            </a:xfrm>
            <a:custGeom>
              <a:avLst/>
              <a:gdLst/>
              <a:ahLst/>
              <a:cxnLst/>
              <a:rect l="l" t="t" r="r" b="b"/>
              <a:pathLst>
                <a:path w="274" h="335" extrusionOk="0">
                  <a:moveTo>
                    <a:pt x="122" y="1"/>
                  </a:moveTo>
                  <a:cubicBezTo>
                    <a:pt x="0" y="122"/>
                    <a:pt x="0" y="213"/>
                    <a:pt x="122" y="335"/>
                  </a:cubicBezTo>
                  <a:cubicBezTo>
                    <a:pt x="274" y="213"/>
                    <a:pt x="274" y="12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7" name="Google Shape;19667;p59"/>
            <p:cNvSpPr/>
            <p:nvPr/>
          </p:nvSpPr>
          <p:spPr>
            <a:xfrm>
              <a:off x="3956579" y="4121668"/>
              <a:ext cx="3067" cy="2910"/>
            </a:xfrm>
            <a:custGeom>
              <a:avLst/>
              <a:gdLst/>
              <a:ahLst/>
              <a:cxnLst/>
              <a:rect l="l" t="t" r="r" b="b"/>
              <a:pathLst>
                <a:path w="214" h="203" extrusionOk="0">
                  <a:moveTo>
                    <a:pt x="131" y="1"/>
                  </a:moveTo>
                  <a:cubicBezTo>
                    <a:pt x="103" y="1"/>
                    <a:pt x="62" y="16"/>
                    <a:pt x="1" y="50"/>
                  </a:cubicBezTo>
                  <a:lnTo>
                    <a:pt x="214" y="202"/>
                  </a:lnTo>
                  <a:cubicBezTo>
                    <a:pt x="192" y="94"/>
                    <a:pt x="201" y="1"/>
                    <a:pt x="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8" name="Google Shape;19668;p59"/>
            <p:cNvSpPr/>
            <p:nvPr/>
          </p:nvSpPr>
          <p:spPr>
            <a:xfrm>
              <a:off x="3869022" y="4141995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304" y="0"/>
                  </a:moveTo>
                  <a:lnTo>
                    <a:pt x="304" y="0"/>
                  </a:lnTo>
                  <a:cubicBezTo>
                    <a:pt x="152" y="31"/>
                    <a:pt x="0" y="0"/>
                    <a:pt x="152" y="152"/>
                  </a:cubicBezTo>
                  <a:lnTo>
                    <a:pt x="30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9" name="Google Shape;19669;p59"/>
            <p:cNvSpPr/>
            <p:nvPr/>
          </p:nvSpPr>
          <p:spPr>
            <a:xfrm>
              <a:off x="4068114" y="4141995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61" y="0"/>
                  </a:moveTo>
                  <a:cubicBezTo>
                    <a:pt x="61" y="31"/>
                    <a:pt x="0" y="61"/>
                    <a:pt x="0" y="61"/>
                  </a:cubicBezTo>
                  <a:cubicBezTo>
                    <a:pt x="30" y="91"/>
                    <a:pt x="30" y="122"/>
                    <a:pt x="61" y="152"/>
                  </a:cubicBezTo>
                  <a:lnTo>
                    <a:pt x="122" y="12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0" name="Google Shape;19670;p59"/>
            <p:cNvSpPr/>
            <p:nvPr/>
          </p:nvSpPr>
          <p:spPr>
            <a:xfrm>
              <a:off x="3864665" y="4144604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cubicBezTo>
                    <a:pt x="31" y="1"/>
                    <a:pt x="0" y="31"/>
                    <a:pt x="0" y="61"/>
                  </a:cubicBezTo>
                  <a:lnTo>
                    <a:pt x="122" y="122"/>
                  </a:lnTo>
                  <a:lnTo>
                    <a:pt x="183" y="61"/>
                  </a:lnTo>
                  <a:cubicBezTo>
                    <a:pt x="152" y="31"/>
                    <a:pt x="91" y="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1" name="Google Shape;19671;p59"/>
            <p:cNvSpPr/>
            <p:nvPr/>
          </p:nvSpPr>
          <p:spPr>
            <a:xfrm>
              <a:off x="4075954" y="4144747"/>
              <a:ext cx="3053" cy="2480"/>
            </a:xfrm>
            <a:custGeom>
              <a:avLst/>
              <a:gdLst/>
              <a:ahLst/>
              <a:cxnLst/>
              <a:rect l="l" t="t" r="r" b="b"/>
              <a:pathLst>
                <a:path w="213" h="173" extrusionOk="0">
                  <a:moveTo>
                    <a:pt x="113" y="1"/>
                  </a:moveTo>
                  <a:cubicBezTo>
                    <a:pt x="89" y="1"/>
                    <a:pt x="54" y="16"/>
                    <a:pt x="0" y="51"/>
                  </a:cubicBezTo>
                  <a:lnTo>
                    <a:pt x="213" y="173"/>
                  </a:lnTo>
                  <a:cubicBezTo>
                    <a:pt x="170" y="87"/>
                    <a:pt x="173" y="1"/>
                    <a:pt x="1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2" name="Google Shape;19672;p59"/>
            <p:cNvSpPr/>
            <p:nvPr/>
          </p:nvSpPr>
          <p:spPr>
            <a:xfrm>
              <a:off x="4078133" y="4146353"/>
              <a:ext cx="3053" cy="2394"/>
            </a:xfrm>
            <a:custGeom>
              <a:avLst/>
              <a:gdLst/>
              <a:ahLst/>
              <a:cxnLst/>
              <a:rect l="l" t="t" r="r" b="b"/>
              <a:pathLst>
                <a:path w="213" h="167" extrusionOk="0">
                  <a:moveTo>
                    <a:pt x="0" y="0"/>
                  </a:moveTo>
                  <a:cubicBezTo>
                    <a:pt x="45" y="67"/>
                    <a:pt x="40" y="167"/>
                    <a:pt x="107" y="167"/>
                  </a:cubicBezTo>
                  <a:cubicBezTo>
                    <a:pt x="131" y="167"/>
                    <a:pt x="165" y="154"/>
                    <a:pt x="213" y="1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3" name="Google Shape;19673;p59"/>
            <p:cNvSpPr/>
            <p:nvPr/>
          </p:nvSpPr>
          <p:spPr>
            <a:xfrm>
              <a:off x="4084669" y="4148962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61" y="0"/>
                  </a:moveTo>
                  <a:cubicBezTo>
                    <a:pt x="31" y="31"/>
                    <a:pt x="0" y="61"/>
                    <a:pt x="0" y="61"/>
                  </a:cubicBezTo>
                  <a:cubicBezTo>
                    <a:pt x="0" y="92"/>
                    <a:pt x="31" y="122"/>
                    <a:pt x="61" y="152"/>
                  </a:cubicBezTo>
                  <a:lnTo>
                    <a:pt x="122" y="9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4" name="Google Shape;19674;p59"/>
            <p:cNvSpPr/>
            <p:nvPr/>
          </p:nvSpPr>
          <p:spPr>
            <a:xfrm>
              <a:off x="4333423" y="4153749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0" y="62"/>
                  </a:lnTo>
                  <a:cubicBezTo>
                    <a:pt x="30" y="92"/>
                    <a:pt x="61" y="122"/>
                    <a:pt x="122" y="122"/>
                  </a:cubicBezTo>
                  <a:cubicBezTo>
                    <a:pt x="122" y="122"/>
                    <a:pt x="152" y="92"/>
                    <a:pt x="182" y="62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5" name="Google Shape;19675;p59"/>
            <p:cNvSpPr/>
            <p:nvPr/>
          </p:nvSpPr>
          <p:spPr>
            <a:xfrm>
              <a:off x="4336462" y="4160731"/>
              <a:ext cx="1763" cy="2193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62" y="0"/>
                  </a:moveTo>
                  <a:cubicBezTo>
                    <a:pt x="31" y="0"/>
                    <a:pt x="1" y="31"/>
                    <a:pt x="1" y="31"/>
                  </a:cubicBezTo>
                  <a:cubicBezTo>
                    <a:pt x="1" y="91"/>
                    <a:pt x="31" y="122"/>
                    <a:pt x="62" y="152"/>
                  </a:cubicBezTo>
                  <a:cubicBezTo>
                    <a:pt x="92" y="122"/>
                    <a:pt x="122" y="91"/>
                    <a:pt x="122" y="91"/>
                  </a:cubicBezTo>
                  <a:cubicBezTo>
                    <a:pt x="92" y="61"/>
                    <a:pt x="92" y="31"/>
                    <a:pt x="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6" name="Google Shape;19676;p59"/>
            <p:cNvSpPr/>
            <p:nvPr/>
          </p:nvSpPr>
          <p:spPr>
            <a:xfrm>
              <a:off x="3388066" y="4250482"/>
              <a:ext cx="1749" cy="2193"/>
            </a:xfrm>
            <a:custGeom>
              <a:avLst/>
              <a:gdLst/>
              <a:ahLst/>
              <a:cxnLst/>
              <a:rect l="l" t="t" r="r" b="b"/>
              <a:pathLst>
                <a:path w="122" h="153" extrusionOk="0">
                  <a:moveTo>
                    <a:pt x="61" y="1"/>
                  </a:moveTo>
                  <a:lnTo>
                    <a:pt x="0" y="61"/>
                  </a:lnTo>
                  <a:lnTo>
                    <a:pt x="61" y="153"/>
                  </a:lnTo>
                  <a:cubicBezTo>
                    <a:pt x="92" y="153"/>
                    <a:pt x="122" y="122"/>
                    <a:pt x="122" y="122"/>
                  </a:cubicBezTo>
                  <a:cubicBezTo>
                    <a:pt x="122" y="61"/>
                    <a:pt x="92" y="31"/>
                    <a:pt x="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7" name="Google Shape;19677;p59"/>
            <p:cNvSpPr/>
            <p:nvPr/>
          </p:nvSpPr>
          <p:spPr>
            <a:xfrm>
              <a:off x="3342317" y="4271397"/>
              <a:ext cx="1763" cy="2193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62" y="1"/>
                  </a:moveTo>
                  <a:cubicBezTo>
                    <a:pt x="31" y="1"/>
                    <a:pt x="1" y="31"/>
                    <a:pt x="1" y="31"/>
                  </a:cubicBezTo>
                  <a:cubicBezTo>
                    <a:pt x="1" y="92"/>
                    <a:pt x="31" y="122"/>
                    <a:pt x="62" y="153"/>
                  </a:cubicBezTo>
                  <a:lnTo>
                    <a:pt x="122" y="92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8" name="Google Shape;19678;p59"/>
            <p:cNvSpPr/>
            <p:nvPr/>
          </p:nvSpPr>
          <p:spPr>
            <a:xfrm>
              <a:off x="3310957" y="4273576"/>
              <a:ext cx="4371" cy="2623"/>
            </a:xfrm>
            <a:custGeom>
              <a:avLst/>
              <a:gdLst/>
              <a:ahLst/>
              <a:cxnLst/>
              <a:rect l="l" t="t" r="r" b="b"/>
              <a:pathLst>
                <a:path w="305" h="183" extrusionOk="0">
                  <a:moveTo>
                    <a:pt x="183" y="1"/>
                  </a:moveTo>
                  <a:lnTo>
                    <a:pt x="0" y="183"/>
                  </a:lnTo>
                  <a:cubicBezTo>
                    <a:pt x="152" y="153"/>
                    <a:pt x="304" y="153"/>
                    <a:pt x="18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9" name="Google Shape;19679;p59"/>
            <p:cNvSpPr/>
            <p:nvPr/>
          </p:nvSpPr>
          <p:spPr>
            <a:xfrm>
              <a:off x="3314440" y="4299278"/>
              <a:ext cx="2623" cy="1763"/>
            </a:xfrm>
            <a:custGeom>
              <a:avLst/>
              <a:gdLst/>
              <a:ahLst/>
              <a:cxnLst/>
              <a:rect l="l" t="t" r="r" b="b"/>
              <a:pathLst>
                <a:path w="183" h="123" extrusionOk="0">
                  <a:moveTo>
                    <a:pt x="61" y="1"/>
                  </a:moveTo>
                  <a:lnTo>
                    <a:pt x="1" y="62"/>
                  </a:lnTo>
                  <a:cubicBezTo>
                    <a:pt x="31" y="62"/>
                    <a:pt x="92" y="92"/>
                    <a:pt x="122" y="123"/>
                  </a:cubicBezTo>
                  <a:cubicBezTo>
                    <a:pt x="153" y="123"/>
                    <a:pt x="183" y="62"/>
                    <a:pt x="183" y="62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0" name="Google Shape;19680;p59"/>
            <p:cNvSpPr/>
            <p:nvPr/>
          </p:nvSpPr>
          <p:spPr>
            <a:xfrm>
              <a:off x="3349727" y="4344606"/>
              <a:ext cx="2623" cy="2480"/>
            </a:xfrm>
            <a:custGeom>
              <a:avLst/>
              <a:gdLst/>
              <a:ahLst/>
              <a:cxnLst/>
              <a:rect l="l" t="t" r="r" b="b"/>
              <a:pathLst>
                <a:path w="183" h="173" extrusionOk="0">
                  <a:moveTo>
                    <a:pt x="1" y="0"/>
                  </a:moveTo>
                  <a:cubicBezTo>
                    <a:pt x="22" y="86"/>
                    <a:pt x="13" y="172"/>
                    <a:pt x="71" y="172"/>
                  </a:cubicBezTo>
                  <a:cubicBezTo>
                    <a:pt x="94" y="172"/>
                    <a:pt x="130" y="157"/>
                    <a:pt x="183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1" name="Google Shape;19681;p59"/>
            <p:cNvSpPr/>
            <p:nvPr/>
          </p:nvSpPr>
          <p:spPr>
            <a:xfrm>
              <a:off x="4027596" y="4375326"/>
              <a:ext cx="2623" cy="2838"/>
            </a:xfrm>
            <a:custGeom>
              <a:avLst/>
              <a:gdLst/>
              <a:ahLst/>
              <a:cxnLst/>
              <a:rect l="l" t="t" r="r" b="b"/>
              <a:pathLst>
                <a:path w="183" h="198" extrusionOk="0">
                  <a:moveTo>
                    <a:pt x="87" y="1"/>
                  </a:moveTo>
                  <a:cubicBezTo>
                    <a:pt x="67" y="1"/>
                    <a:pt x="40" y="14"/>
                    <a:pt x="0" y="46"/>
                  </a:cubicBezTo>
                  <a:lnTo>
                    <a:pt x="183" y="198"/>
                  </a:lnTo>
                  <a:cubicBezTo>
                    <a:pt x="138" y="108"/>
                    <a:pt x="143" y="1"/>
                    <a:pt x="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2" name="Google Shape;19682;p59"/>
            <p:cNvSpPr/>
            <p:nvPr/>
          </p:nvSpPr>
          <p:spPr>
            <a:xfrm>
              <a:off x="3365851" y="4386865"/>
              <a:ext cx="3053" cy="2193"/>
            </a:xfrm>
            <a:custGeom>
              <a:avLst/>
              <a:gdLst/>
              <a:ahLst/>
              <a:cxnLst/>
              <a:rect l="l" t="t" r="r" b="b"/>
              <a:pathLst>
                <a:path w="213" h="153" extrusionOk="0">
                  <a:moveTo>
                    <a:pt x="122" y="0"/>
                  </a:moveTo>
                  <a:cubicBezTo>
                    <a:pt x="0" y="0"/>
                    <a:pt x="0" y="61"/>
                    <a:pt x="0" y="152"/>
                  </a:cubicBezTo>
                  <a:lnTo>
                    <a:pt x="213" y="152"/>
                  </a:lnTo>
                  <a:cubicBezTo>
                    <a:pt x="183" y="92"/>
                    <a:pt x="15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3" name="Google Shape;19683;p59"/>
            <p:cNvSpPr/>
            <p:nvPr/>
          </p:nvSpPr>
          <p:spPr>
            <a:xfrm>
              <a:off x="3342317" y="4416496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62" y="0"/>
                  </a:moveTo>
                  <a:cubicBezTo>
                    <a:pt x="31" y="31"/>
                    <a:pt x="1" y="61"/>
                    <a:pt x="1" y="122"/>
                  </a:cubicBezTo>
                  <a:cubicBezTo>
                    <a:pt x="1" y="122"/>
                    <a:pt x="31" y="152"/>
                    <a:pt x="62" y="183"/>
                  </a:cubicBezTo>
                  <a:lnTo>
                    <a:pt x="122" y="61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4" name="Google Shape;19684;p59"/>
            <p:cNvSpPr/>
            <p:nvPr/>
          </p:nvSpPr>
          <p:spPr>
            <a:xfrm>
              <a:off x="3994488" y="4416051"/>
              <a:ext cx="2623" cy="2480"/>
            </a:xfrm>
            <a:custGeom>
              <a:avLst/>
              <a:gdLst/>
              <a:ahLst/>
              <a:cxnLst/>
              <a:rect l="l" t="t" r="r" b="b"/>
              <a:pathLst>
                <a:path w="183" h="173" extrusionOk="0">
                  <a:moveTo>
                    <a:pt x="0" y="1"/>
                  </a:moveTo>
                  <a:lnTo>
                    <a:pt x="0" y="1"/>
                  </a:lnTo>
                  <a:cubicBezTo>
                    <a:pt x="22" y="87"/>
                    <a:pt x="13" y="173"/>
                    <a:pt x="70" y="173"/>
                  </a:cubicBezTo>
                  <a:cubicBezTo>
                    <a:pt x="94" y="173"/>
                    <a:pt x="129" y="158"/>
                    <a:pt x="183" y="12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5" name="Google Shape;19685;p59"/>
            <p:cNvSpPr/>
            <p:nvPr/>
          </p:nvSpPr>
          <p:spPr>
            <a:xfrm>
              <a:off x="3672537" y="4419449"/>
              <a:ext cx="2637" cy="2294"/>
            </a:xfrm>
            <a:custGeom>
              <a:avLst/>
              <a:gdLst/>
              <a:ahLst/>
              <a:cxnLst/>
              <a:rect l="l" t="t" r="r" b="b"/>
              <a:pathLst>
                <a:path w="184" h="160" extrusionOk="0">
                  <a:moveTo>
                    <a:pt x="98" y="0"/>
                  </a:moveTo>
                  <a:cubicBezTo>
                    <a:pt x="75" y="0"/>
                    <a:pt x="44" y="12"/>
                    <a:pt x="1" y="38"/>
                  </a:cubicBezTo>
                  <a:lnTo>
                    <a:pt x="183" y="159"/>
                  </a:lnTo>
                  <a:cubicBezTo>
                    <a:pt x="161" y="72"/>
                    <a:pt x="155" y="0"/>
                    <a:pt x="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6" name="Google Shape;19686;p59"/>
            <p:cNvSpPr/>
            <p:nvPr/>
          </p:nvSpPr>
          <p:spPr>
            <a:xfrm>
              <a:off x="3663823" y="4430874"/>
              <a:ext cx="3067" cy="1749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53" y="0"/>
                  </a:moveTo>
                  <a:cubicBezTo>
                    <a:pt x="92" y="0"/>
                    <a:pt x="62" y="31"/>
                    <a:pt x="1" y="61"/>
                  </a:cubicBezTo>
                  <a:lnTo>
                    <a:pt x="92" y="122"/>
                  </a:lnTo>
                  <a:lnTo>
                    <a:pt x="214" y="61"/>
                  </a:lnTo>
                  <a:cubicBezTo>
                    <a:pt x="183" y="31"/>
                    <a:pt x="153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7" name="Google Shape;19687;p59"/>
            <p:cNvSpPr/>
            <p:nvPr/>
          </p:nvSpPr>
          <p:spPr>
            <a:xfrm>
              <a:off x="3653375" y="4432622"/>
              <a:ext cx="2193" cy="262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0"/>
                  </a:moveTo>
                  <a:lnTo>
                    <a:pt x="0" y="182"/>
                  </a:lnTo>
                  <a:cubicBezTo>
                    <a:pt x="31" y="152"/>
                    <a:pt x="122" y="152"/>
                    <a:pt x="122" y="122"/>
                  </a:cubicBezTo>
                  <a:cubicBezTo>
                    <a:pt x="152" y="0"/>
                    <a:pt x="92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8" name="Google Shape;19688;p59"/>
            <p:cNvSpPr/>
            <p:nvPr/>
          </p:nvSpPr>
          <p:spPr>
            <a:xfrm>
              <a:off x="3336655" y="4437410"/>
              <a:ext cx="2193" cy="2193"/>
            </a:xfrm>
            <a:custGeom>
              <a:avLst/>
              <a:gdLst/>
              <a:ahLst/>
              <a:cxnLst/>
              <a:rect l="l" t="t" r="r" b="b"/>
              <a:pathLst>
                <a:path w="153" h="153" extrusionOk="0">
                  <a:moveTo>
                    <a:pt x="61" y="0"/>
                  </a:moveTo>
                  <a:cubicBezTo>
                    <a:pt x="61" y="0"/>
                    <a:pt x="1" y="61"/>
                    <a:pt x="1" y="61"/>
                  </a:cubicBezTo>
                  <a:cubicBezTo>
                    <a:pt x="31" y="92"/>
                    <a:pt x="61" y="122"/>
                    <a:pt x="61" y="152"/>
                  </a:cubicBezTo>
                  <a:lnTo>
                    <a:pt x="153" y="92"/>
                  </a:lnTo>
                  <a:lnTo>
                    <a:pt x="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9" name="Google Shape;19689;p59"/>
            <p:cNvSpPr/>
            <p:nvPr/>
          </p:nvSpPr>
          <p:spPr>
            <a:xfrm>
              <a:off x="3655109" y="4448735"/>
              <a:ext cx="4371" cy="2193"/>
            </a:xfrm>
            <a:custGeom>
              <a:avLst/>
              <a:gdLst/>
              <a:ahLst/>
              <a:cxnLst/>
              <a:rect l="l" t="t" r="r" b="b"/>
              <a:pathLst>
                <a:path w="305" h="153" extrusionOk="0">
                  <a:moveTo>
                    <a:pt x="305" y="1"/>
                  </a:moveTo>
                  <a:lnTo>
                    <a:pt x="305" y="1"/>
                  </a:lnTo>
                  <a:cubicBezTo>
                    <a:pt x="153" y="31"/>
                    <a:pt x="1" y="31"/>
                    <a:pt x="123" y="153"/>
                  </a:cubicBezTo>
                  <a:lnTo>
                    <a:pt x="30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0" name="Google Shape;19690;p59"/>
            <p:cNvSpPr/>
            <p:nvPr/>
          </p:nvSpPr>
          <p:spPr>
            <a:xfrm>
              <a:off x="3623750" y="4478796"/>
              <a:ext cx="1763" cy="2193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61" y="1"/>
                  </a:moveTo>
                  <a:cubicBezTo>
                    <a:pt x="31" y="31"/>
                    <a:pt x="0" y="62"/>
                    <a:pt x="0" y="62"/>
                  </a:cubicBezTo>
                  <a:cubicBezTo>
                    <a:pt x="31" y="92"/>
                    <a:pt x="31" y="123"/>
                    <a:pt x="61" y="153"/>
                  </a:cubicBezTo>
                  <a:lnTo>
                    <a:pt x="122" y="123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1" name="Google Shape;19691;p59"/>
            <p:cNvSpPr/>
            <p:nvPr/>
          </p:nvSpPr>
          <p:spPr>
            <a:xfrm>
              <a:off x="4043706" y="4141995"/>
              <a:ext cx="1763" cy="2193"/>
            </a:xfrm>
            <a:custGeom>
              <a:avLst/>
              <a:gdLst/>
              <a:ahLst/>
              <a:cxnLst/>
              <a:rect l="l" t="t" r="r" b="b"/>
              <a:pathLst>
                <a:path w="123" h="153" extrusionOk="0">
                  <a:moveTo>
                    <a:pt x="62" y="0"/>
                  </a:moveTo>
                  <a:cubicBezTo>
                    <a:pt x="62" y="31"/>
                    <a:pt x="1" y="61"/>
                    <a:pt x="1" y="61"/>
                  </a:cubicBezTo>
                  <a:cubicBezTo>
                    <a:pt x="31" y="91"/>
                    <a:pt x="31" y="122"/>
                    <a:pt x="62" y="152"/>
                  </a:cubicBezTo>
                  <a:lnTo>
                    <a:pt x="123" y="122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92" name="Google Shape;19692;p59"/>
          <p:cNvSpPr txBox="1">
            <a:spLocks noGrp="1"/>
          </p:cNvSpPr>
          <p:nvPr>
            <p:ph type="title"/>
          </p:nvPr>
        </p:nvSpPr>
        <p:spPr>
          <a:xfrm>
            <a:off x="4688200" y="933775"/>
            <a:ext cx="3429900" cy="909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THANKS!</a:t>
            </a:r>
            <a:endParaRPr dirty="0"/>
          </a:p>
        </p:txBody>
      </p:sp>
      <p:sp>
        <p:nvSpPr>
          <p:cNvPr id="19694" name="Google Shape;19694;p59"/>
          <p:cNvSpPr txBox="1">
            <a:spLocks noGrp="1"/>
          </p:cNvSpPr>
          <p:nvPr>
            <p:ph type="subTitle" idx="2"/>
          </p:nvPr>
        </p:nvSpPr>
        <p:spPr>
          <a:xfrm>
            <a:off x="4590300" y="3991075"/>
            <a:ext cx="3621000" cy="4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Please keep this slide for attribution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25" name="Google Shape;19125;p34"/>
          <p:cNvGrpSpPr/>
          <p:nvPr/>
        </p:nvGrpSpPr>
        <p:grpSpPr>
          <a:xfrm>
            <a:off x="5581133" y="863993"/>
            <a:ext cx="1721594" cy="1653784"/>
            <a:chOff x="5331051" y="4487755"/>
            <a:chExt cx="513204" cy="423298"/>
          </a:xfrm>
        </p:grpSpPr>
        <p:sp>
          <p:nvSpPr>
            <p:cNvPr id="19126" name="Google Shape;19126;p34"/>
            <p:cNvSpPr/>
            <p:nvPr/>
          </p:nvSpPr>
          <p:spPr>
            <a:xfrm>
              <a:off x="5331051" y="4499280"/>
              <a:ext cx="513204" cy="411773"/>
            </a:xfrm>
            <a:custGeom>
              <a:avLst/>
              <a:gdLst/>
              <a:ahLst/>
              <a:cxnLst/>
              <a:rect l="l" t="t" r="r" b="b"/>
              <a:pathLst>
                <a:path w="35807" h="28725" extrusionOk="0">
                  <a:moveTo>
                    <a:pt x="11186" y="639"/>
                  </a:moveTo>
                  <a:lnTo>
                    <a:pt x="11247" y="700"/>
                  </a:lnTo>
                  <a:lnTo>
                    <a:pt x="11186" y="760"/>
                  </a:lnTo>
                  <a:cubicBezTo>
                    <a:pt x="11186" y="760"/>
                    <a:pt x="11155" y="730"/>
                    <a:pt x="11155" y="730"/>
                  </a:cubicBezTo>
                  <a:cubicBezTo>
                    <a:pt x="11155" y="700"/>
                    <a:pt x="11186" y="669"/>
                    <a:pt x="11186" y="639"/>
                  </a:cubicBezTo>
                  <a:close/>
                  <a:moveTo>
                    <a:pt x="15836" y="1642"/>
                  </a:moveTo>
                  <a:lnTo>
                    <a:pt x="15897" y="1703"/>
                  </a:lnTo>
                  <a:lnTo>
                    <a:pt x="15836" y="1763"/>
                  </a:lnTo>
                  <a:cubicBezTo>
                    <a:pt x="15806" y="1733"/>
                    <a:pt x="15806" y="1703"/>
                    <a:pt x="15806" y="1672"/>
                  </a:cubicBezTo>
                  <a:cubicBezTo>
                    <a:pt x="15806" y="1672"/>
                    <a:pt x="15836" y="1642"/>
                    <a:pt x="15836" y="1642"/>
                  </a:cubicBezTo>
                  <a:close/>
                  <a:moveTo>
                    <a:pt x="10608" y="1642"/>
                  </a:moveTo>
                  <a:lnTo>
                    <a:pt x="10639" y="1824"/>
                  </a:lnTo>
                  <a:lnTo>
                    <a:pt x="10396" y="1885"/>
                  </a:lnTo>
                  <a:lnTo>
                    <a:pt x="10335" y="1642"/>
                  </a:lnTo>
                  <a:close/>
                  <a:moveTo>
                    <a:pt x="18329" y="1976"/>
                  </a:moveTo>
                  <a:lnTo>
                    <a:pt x="18420" y="2037"/>
                  </a:lnTo>
                  <a:cubicBezTo>
                    <a:pt x="18420" y="2037"/>
                    <a:pt x="18390" y="2067"/>
                    <a:pt x="18390" y="2067"/>
                  </a:cubicBezTo>
                  <a:cubicBezTo>
                    <a:pt x="18359" y="2067"/>
                    <a:pt x="18329" y="2037"/>
                    <a:pt x="18298" y="2037"/>
                  </a:cubicBezTo>
                  <a:lnTo>
                    <a:pt x="18329" y="1976"/>
                  </a:lnTo>
                  <a:close/>
                  <a:moveTo>
                    <a:pt x="24499" y="1885"/>
                  </a:moveTo>
                  <a:lnTo>
                    <a:pt x="24499" y="1885"/>
                  </a:lnTo>
                  <a:cubicBezTo>
                    <a:pt x="24560" y="2007"/>
                    <a:pt x="24560" y="2007"/>
                    <a:pt x="24438" y="2098"/>
                  </a:cubicBezTo>
                  <a:lnTo>
                    <a:pt x="24408" y="2098"/>
                  </a:lnTo>
                  <a:cubicBezTo>
                    <a:pt x="24350" y="2156"/>
                    <a:pt x="24329" y="2177"/>
                    <a:pt x="24283" y="2177"/>
                  </a:cubicBezTo>
                  <a:cubicBezTo>
                    <a:pt x="24256" y="2177"/>
                    <a:pt x="24220" y="2170"/>
                    <a:pt x="24165" y="2159"/>
                  </a:cubicBezTo>
                  <a:cubicBezTo>
                    <a:pt x="24195" y="2098"/>
                    <a:pt x="24241" y="2083"/>
                    <a:pt x="24290" y="2083"/>
                  </a:cubicBezTo>
                  <a:cubicBezTo>
                    <a:pt x="24340" y="2083"/>
                    <a:pt x="24393" y="2098"/>
                    <a:pt x="24438" y="2098"/>
                  </a:cubicBezTo>
                  <a:cubicBezTo>
                    <a:pt x="24438" y="2007"/>
                    <a:pt x="24378" y="1915"/>
                    <a:pt x="24499" y="1885"/>
                  </a:cubicBezTo>
                  <a:close/>
                  <a:moveTo>
                    <a:pt x="8785" y="2098"/>
                  </a:moveTo>
                  <a:cubicBezTo>
                    <a:pt x="8815" y="2098"/>
                    <a:pt x="8845" y="2128"/>
                    <a:pt x="8876" y="2128"/>
                  </a:cubicBezTo>
                  <a:lnTo>
                    <a:pt x="8845" y="2189"/>
                  </a:lnTo>
                  <a:lnTo>
                    <a:pt x="8754" y="2128"/>
                  </a:lnTo>
                  <a:lnTo>
                    <a:pt x="8785" y="2098"/>
                  </a:lnTo>
                  <a:close/>
                  <a:moveTo>
                    <a:pt x="23891" y="2432"/>
                  </a:moveTo>
                  <a:cubicBezTo>
                    <a:pt x="23922" y="2432"/>
                    <a:pt x="23952" y="2463"/>
                    <a:pt x="23982" y="2463"/>
                  </a:cubicBezTo>
                  <a:lnTo>
                    <a:pt x="23952" y="2493"/>
                  </a:lnTo>
                  <a:lnTo>
                    <a:pt x="23861" y="2463"/>
                  </a:lnTo>
                  <a:cubicBezTo>
                    <a:pt x="23891" y="2463"/>
                    <a:pt x="23891" y="2432"/>
                    <a:pt x="23891" y="2432"/>
                  </a:cubicBezTo>
                  <a:close/>
                  <a:moveTo>
                    <a:pt x="9514" y="1915"/>
                  </a:moveTo>
                  <a:lnTo>
                    <a:pt x="9818" y="2037"/>
                  </a:lnTo>
                  <a:lnTo>
                    <a:pt x="9818" y="2159"/>
                  </a:lnTo>
                  <a:lnTo>
                    <a:pt x="9210" y="2523"/>
                  </a:lnTo>
                  <a:lnTo>
                    <a:pt x="9028" y="2371"/>
                  </a:lnTo>
                  <a:lnTo>
                    <a:pt x="9028" y="2037"/>
                  </a:lnTo>
                  <a:lnTo>
                    <a:pt x="9514" y="1915"/>
                  </a:lnTo>
                  <a:close/>
                  <a:moveTo>
                    <a:pt x="11064" y="2402"/>
                  </a:moveTo>
                  <a:cubicBezTo>
                    <a:pt x="11095" y="2432"/>
                    <a:pt x="11125" y="2463"/>
                    <a:pt x="11125" y="2463"/>
                  </a:cubicBezTo>
                  <a:cubicBezTo>
                    <a:pt x="11095" y="2463"/>
                    <a:pt x="11095" y="2493"/>
                    <a:pt x="11064" y="2523"/>
                  </a:cubicBezTo>
                  <a:lnTo>
                    <a:pt x="11034" y="2493"/>
                  </a:lnTo>
                  <a:lnTo>
                    <a:pt x="11064" y="2402"/>
                  </a:lnTo>
                  <a:close/>
                  <a:moveTo>
                    <a:pt x="10517" y="2554"/>
                  </a:moveTo>
                  <a:lnTo>
                    <a:pt x="10608" y="2584"/>
                  </a:lnTo>
                  <a:lnTo>
                    <a:pt x="10548" y="2615"/>
                  </a:lnTo>
                  <a:cubicBezTo>
                    <a:pt x="10517" y="2615"/>
                    <a:pt x="10487" y="2584"/>
                    <a:pt x="10487" y="2584"/>
                  </a:cubicBezTo>
                  <a:lnTo>
                    <a:pt x="10517" y="2554"/>
                  </a:lnTo>
                  <a:close/>
                  <a:moveTo>
                    <a:pt x="6627" y="2523"/>
                  </a:moveTo>
                  <a:cubicBezTo>
                    <a:pt x="6657" y="2554"/>
                    <a:pt x="6687" y="2584"/>
                    <a:pt x="6748" y="2615"/>
                  </a:cubicBezTo>
                  <a:cubicBezTo>
                    <a:pt x="6714" y="2632"/>
                    <a:pt x="6690" y="2639"/>
                    <a:pt x="6672" y="2639"/>
                  </a:cubicBezTo>
                  <a:cubicBezTo>
                    <a:pt x="6627" y="2639"/>
                    <a:pt x="6627" y="2589"/>
                    <a:pt x="6627" y="2523"/>
                  </a:cubicBezTo>
                  <a:close/>
                  <a:moveTo>
                    <a:pt x="8207" y="2402"/>
                  </a:moveTo>
                  <a:lnTo>
                    <a:pt x="8237" y="2615"/>
                  </a:lnTo>
                  <a:cubicBezTo>
                    <a:pt x="8207" y="2645"/>
                    <a:pt x="8161" y="2660"/>
                    <a:pt x="8116" y="2660"/>
                  </a:cubicBezTo>
                  <a:cubicBezTo>
                    <a:pt x="8070" y="2660"/>
                    <a:pt x="8025" y="2645"/>
                    <a:pt x="7994" y="2615"/>
                  </a:cubicBezTo>
                  <a:cubicBezTo>
                    <a:pt x="8025" y="2523"/>
                    <a:pt x="8116" y="2493"/>
                    <a:pt x="8207" y="2402"/>
                  </a:cubicBezTo>
                  <a:close/>
                  <a:moveTo>
                    <a:pt x="9636" y="2645"/>
                  </a:moveTo>
                  <a:cubicBezTo>
                    <a:pt x="9636" y="2645"/>
                    <a:pt x="9666" y="2675"/>
                    <a:pt x="9666" y="2675"/>
                  </a:cubicBezTo>
                  <a:lnTo>
                    <a:pt x="9605" y="2736"/>
                  </a:lnTo>
                  <a:lnTo>
                    <a:pt x="9544" y="2675"/>
                  </a:lnTo>
                  <a:cubicBezTo>
                    <a:pt x="9575" y="2675"/>
                    <a:pt x="9605" y="2645"/>
                    <a:pt x="9636" y="2645"/>
                  </a:cubicBezTo>
                  <a:close/>
                  <a:moveTo>
                    <a:pt x="9028" y="2402"/>
                  </a:moveTo>
                  <a:lnTo>
                    <a:pt x="9028" y="2584"/>
                  </a:lnTo>
                  <a:cubicBezTo>
                    <a:pt x="8859" y="2584"/>
                    <a:pt x="8743" y="2740"/>
                    <a:pt x="8559" y="2740"/>
                  </a:cubicBezTo>
                  <a:cubicBezTo>
                    <a:pt x="8543" y="2740"/>
                    <a:pt x="8527" y="2738"/>
                    <a:pt x="8511" y="2736"/>
                  </a:cubicBezTo>
                  <a:lnTo>
                    <a:pt x="8693" y="2402"/>
                  </a:lnTo>
                  <a:close/>
                  <a:moveTo>
                    <a:pt x="10225" y="2663"/>
                  </a:moveTo>
                  <a:cubicBezTo>
                    <a:pt x="10280" y="2663"/>
                    <a:pt x="10332" y="2686"/>
                    <a:pt x="10365" y="2736"/>
                  </a:cubicBezTo>
                  <a:lnTo>
                    <a:pt x="10122" y="2858"/>
                  </a:lnTo>
                  <a:lnTo>
                    <a:pt x="10092" y="2706"/>
                  </a:lnTo>
                  <a:cubicBezTo>
                    <a:pt x="10133" y="2678"/>
                    <a:pt x="10180" y="2663"/>
                    <a:pt x="10225" y="2663"/>
                  </a:cubicBezTo>
                  <a:close/>
                  <a:moveTo>
                    <a:pt x="9757" y="2858"/>
                  </a:moveTo>
                  <a:lnTo>
                    <a:pt x="9788" y="2919"/>
                  </a:lnTo>
                  <a:lnTo>
                    <a:pt x="9757" y="2949"/>
                  </a:lnTo>
                  <a:cubicBezTo>
                    <a:pt x="9727" y="2949"/>
                    <a:pt x="9696" y="2919"/>
                    <a:pt x="9696" y="2888"/>
                  </a:cubicBezTo>
                  <a:cubicBezTo>
                    <a:pt x="9696" y="2888"/>
                    <a:pt x="9757" y="2858"/>
                    <a:pt x="9757" y="2858"/>
                  </a:cubicBezTo>
                  <a:close/>
                  <a:moveTo>
                    <a:pt x="9299" y="2620"/>
                  </a:moveTo>
                  <a:cubicBezTo>
                    <a:pt x="9326" y="2620"/>
                    <a:pt x="9357" y="2627"/>
                    <a:pt x="9393" y="2645"/>
                  </a:cubicBezTo>
                  <a:cubicBezTo>
                    <a:pt x="9484" y="2736"/>
                    <a:pt x="9423" y="2827"/>
                    <a:pt x="9423" y="2888"/>
                  </a:cubicBezTo>
                  <a:cubicBezTo>
                    <a:pt x="9377" y="2934"/>
                    <a:pt x="9309" y="2957"/>
                    <a:pt x="9237" y="2957"/>
                  </a:cubicBezTo>
                  <a:cubicBezTo>
                    <a:pt x="9165" y="2957"/>
                    <a:pt x="9089" y="2934"/>
                    <a:pt x="9028" y="2888"/>
                  </a:cubicBezTo>
                  <a:lnTo>
                    <a:pt x="9028" y="2797"/>
                  </a:lnTo>
                  <a:cubicBezTo>
                    <a:pt x="9126" y="2748"/>
                    <a:pt x="9184" y="2620"/>
                    <a:pt x="9299" y="2620"/>
                  </a:cubicBezTo>
                  <a:close/>
                  <a:moveTo>
                    <a:pt x="25624" y="3162"/>
                  </a:moveTo>
                  <a:cubicBezTo>
                    <a:pt x="25654" y="3162"/>
                    <a:pt x="25685" y="3222"/>
                    <a:pt x="25685" y="3253"/>
                  </a:cubicBezTo>
                  <a:cubicBezTo>
                    <a:pt x="25685" y="3253"/>
                    <a:pt x="25654" y="3283"/>
                    <a:pt x="25654" y="3283"/>
                  </a:cubicBezTo>
                  <a:lnTo>
                    <a:pt x="25472" y="3283"/>
                  </a:lnTo>
                  <a:lnTo>
                    <a:pt x="25472" y="3222"/>
                  </a:lnTo>
                  <a:lnTo>
                    <a:pt x="25502" y="3222"/>
                  </a:lnTo>
                  <a:cubicBezTo>
                    <a:pt x="25533" y="3192"/>
                    <a:pt x="25593" y="3192"/>
                    <a:pt x="25624" y="3162"/>
                  </a:cubicBezTo>
                  <a:close/>
                  <a:moveTo>
                    <a:pt x="7690" y="3101"/>
                  </a:moveTo>
                  <a:lnTo>
                    <a:pt x="7690" y="3314"/>
                  </a:lnTo>
                  <a:lnTo>
                    <a:pt x="7478" y="3314"/>
                  </a:lnTo>
                  <a:cubicBezTo>
                    <a:pt x="7478" y="3192"/>
                    <a:pt x="7569" y="3162"/>
                    <a:pt x="7690" y="3101"/>
                  </a:cubicBezTo>
                  <a:close/>
                  <a:moveTo>
                    <a:pt x="7447" y="3314"/>
                  </a:moveTo>
                  <a:lnTo>
                    <a:pt x="7447" y="3314"/>
                  </a:lnTo>
                  <a:cubicBezTo>
                    <a:pt x="7417" y="3344"/>
                    <a:pt x="7386" y="3374"/>
                    <a:pt x="7386" y="3405"/>
                  </a:cubicBezTo>
                  <a:cubicBezTo>
                    <a:pt x="7305" y="3324"/>
                    <a:pt x="7368" y="3315"/>
                    <a:pt x="7447" y="3314"/>
                  </a:cubicBezTo>
                  <a:close/>
                  <a:moveTo>
                    <a:pt x="11733" y="3405"/>
                  </a:moveTo>
                  <a:lnTo>
                    <a:pt x="11794" y="3466"/>
                  </a:lnTo>
                  <a:lnTo>
                    <a:pt x="11733" y="3496"/>
                  </a:lnTo>
                  <a:cubicBezTo>
                    <a:pt x="11703" y="3496"/>
                    <a:pt x="11703" y="3466"/>
                    <a:pt x="11703" y="3435"/>
                  </a:cubicBezTo>
                  <a:cubicBezTo>
                    <a:pt x="11703" y="3435"/>
                    <a:pt x="11733" y="3405"/>
                    <a:pt x="11733" y="3405"/>
                  </a:cubicBezTo>
                  <a:close/>
                  <a:moveTo>
                    <a:pt x="8100" y="3273"/>
                  </a:moveTo>
                  <a:cubicBezTo>
                    <a:pt x="8124" y="3273"/>
                    <a:pt x="8149" y="3276"/>
                    <a:pt x="8177" y="3283"/>
                  </a:cubicBezTo>
                  <a:lnTo>
                    <a:pt x="8389" y="3466"/>
                  </a:lnTo>
                  <a:lnTo>
                    <a:pt x="8177" y="3557"/>
                  </a:lnTo>
                  <a:lnTo>
                    <a:pt x="7994" y="3435"/>
                  </a:lnTo>
                  <a:cubicBezTo>
                    <a:pt x="7971" y="3317"/>
                    <a:pt x="8020" y="3273"/>
                    <a:pt x="8100" y="3273"/>
                  </a:cubicBezTo>
                  <a:close/>
                  <a:moveTo>
                    <a:pt x="11703" y="3648"/>
                  </a:moveTo>
                  <a:cubicBezTo>
                    <a:pt x="11733" y="3648"/>
                    <a:pt x="11763" y="3648"/>
                    <a:pt x="11794" y="3678"/>
                  </a:cubicBezTo>
                  <a:lnTo>
                    <a:pt x="11733" y="3709"/>
                  </a:lnTo>
                  <a:lnTo>
                    <a:pt x="11672" y="3678"/>
                  </a:lnTo>
                  <a:cubicBezTo>
                    <a:pt x="11672" y="3648"/>
                    <a:pt x="11703" y="3648"/>
                    <a:pt x="11703" y="3648"/>
                  </a:cubicBezTo>
                  <a:close/>
                  <a:moveTo>
                    <a:pt x="6566" y="3830"/>
                  </a:moveTo>
                  <a:cubicBezTo>
                    <a:pt x="6566" y="3861"/>
                    <a:pt x="6596" y="3891"/>
                    <a:pt x="6596" y="3891"/>
                  </a:cubicBezTo>
                  <a:cubicBezTo>
                    <a:pt x="6596" y="3891"/>
                    <a:pt x="6566" y="3922"/>
                    <a:pt x="6566" y="3952"/>
                  </a:cubicBezTo>
                  <a:lnTo>
                    <a:pt x="6505" y="3922"/>
                  </a:lnTo>
                  <a:lnTo>
                    <a:pt x="6566" y="3830"/>
                  </a:lnTo>
                  <a:close/>
                  <a:moveTo>
                    <a:pt x="8177" y="4074"/>
                  </a:moveTo>
                  <a:cubicBezTo>
                    <a:pt x="8177" y="4074"/>
                    <a:pt x="8177" y="4104"/>
                    <a:pt x="8177" y="4134"/>
                  </a:cubicBezTo>
                  <a:cubicBezTo>
                    <a:pt x="8207" y="4134"/>
                    <a:pt x="8146" y="4165"/>
                    <a:pt x="8146" y="4165"/>
                  </a:cubicBezTo>
                  <a:cubicBezTo>
                    <a:pt x="8146" y="4134"/>
                    <a:pt x="8116" y="4134"/>
                    <a:pt x="8116" y="4104"/>
                  </a:cubicBezTo>
                  <a:cubicBezTo>
                    <a:pt x="8116" y="4074"/>
                    <a:pt x="8146" y="4074"/>
                    <a:pt x="8146" y="4074"/>
                  </a:cubicBezTo>
                  <a:close/>
                  <a:moveTo>
                    <a:pt x="10456" y="3739"/>
                  </a:moveTo>
                  <a:cubicBezTo>
                    <a:pt x="10456" y="3770"/>
                    <a:pt x="10487" y="3830"/>
                    <a:pt x="10517" y="3861"/>
                  </a:cubicBezTo>
                  <a:cubicBezTo>
                    <a:pt x="10456" y="3982"/>
                    <a:pt x="10365" y="4074"/>
                    <a:pt x="10304" y="4165"/>
                  </a:cubicBezTo>
                  <a:lnTo>
                    <a:pt x="10122" y="4134"/>
                  </a:lnTo>
                  <a:cubicBezTo>
                    <a:pt x="10213" y="3982"/>
                    <a:pt x="10274" y="3830"/>
                    <a:pt x="10456" y="3739"/>
                  </a:cubicBezTo>
                  <a:close/>
                  <a:moveTo>
                    <a:pt x="7022" y="4104"/>
                  </a:moveTo>
                  <a:lnTo>
                    <a:pt x="7174" y="4256"/>
                  </a:lnTo>
                  <a:cubicBezTo>
                    <a:pt x="7082" y="4317"/>
                    <a:pt x="6870" y="4256"/>
                    <a:pt x="6870" y="4499"/>
                  </a:cubicBezTo>
                  <a:lnTo>
                    <a:pt x="6748" y="4226"/>
                  </a:lnTo>
                  <a:lnTo>
                    <a:pt x="7022" y="4104"/>
                  </a:lnTo>
                  <a:close/>
                  <a:moveTo>
                    <a:pt x="31429" y="7584"/>
                  </a:moveTo>
                  <a:cubicBezTo>
                    <a:pt x="31475" y="7584"/>
                    <a:pt x="31521" y="7599"/>
                    <a:pt x="31551" y="7630"/>
                  </a:cubicBezTo>
                  <a:cubicBezTo>
                    <a:pt x="31521" y="7675"/>
                    <a:pt x="31467" y="7698"/>
                    <a:pt x="31414" y="7698"/>
                  </a:cubicBezTo>
                  <a:cubicBezTo>
                    <a:pt x="31361" y="7698"/>
                    <a:pt x="31308" y="7675"/>
                    <a:pt x="31277" y="7630"/>
                  </a:cubicBezTo>
                  <a:lnTo>
                    <a:pt x="31308" y="7630"/>
                  </a:lnTo>
                  <a:cubicBezTo>
                    <a:pt x="31338" y="7599"/>
                    <a:pt x="31384" y="7584"/>
                    <a:pt x="31429" y="7584"/>
                  </a:cubicBezTo>
                  <a:close/>
                  <a:moveTo>
                    <a:pt x="2584" y="11490"/>
                  </a:moveTo>
                  <a:lnTo>
                    <a:pt x="2584" y="11490"/>
                  </a:lnTo>
                  <a:cubicBezTo>
                    <a:pt x="2705" y="11703"/>
                    <a:pt x="2645" y="11855"/>
                    <a:pt x="2675" y="12007"/>
                  </a:cubicBezTo>
                  <a:cubicBezTo>
                    <a:pt x="2523" y="11885"/>
                    <a:pt x="2523" y="11885"/>
                    <a:pt x="2584" y="11490"/>
                  </a:cubicBezTo>
                  <a:close/>
                  <a:moveTo>
                    <a:pt x="33192" y="11672"/>
                  </a:moveTo>
                  <a:lnTo>
                    <a:pt x="33192" y="11672"/>
                  </a:lnTo>
                  <a:cubicBezTo>
                    <a:pt x="33284" y="11764"/>
                    <a:pt x="33284" y="11764"/>
                    <a:pt x="33223" y="12037"/>
                  </a:cubicBezTo>
                  <a:lnTo>
                    <a:pt x="33223" y="12007"/>
                  </a:lnTo>
                  <a:cubicBezTo>
                    <a:pt x="33132" y="11855"/>
                    <a:pt x="33132" y="11764"/>
                    <a:pt x="33192" y="11672"/>
                  </a:cubicBezTo>
                  <a:close/>
                  <a:moveTo>
                    <a:pt x="8025" y="12858"/>
                  </a:moveTo>
                  <a:cubicBezTo>
                    <a:pt x="8025" y="12858"/>
                    <a:pt x="8055" y="12888"/>
                    <a:pt x="8055" y="12888"/>
                  </a:cubicBezTo>
                  <a:cubicBezTo>
                    <a:pt x="8055" y="12919"/>
                    <a:pt x="8025" y="12949"/>
                    <a:pt x="8025" y="12949"/>
                  </a:cubicBezTo>
                  <a:lnTo>
                    <a:pt x="7964" y="12919"/>
                  </a:lnTo>
                  <a:lnTo>
                    <a:pt x="8025" y="12858"/>
                  </a:lnTo>
                  <a:close/>
                  <a:moveTo>
                    <a:pt x="2250" y="12888"/>
                  </a:moveTo>
                  <a:lnTo>
                    <a:pt x="2250" y="12949"/>
                  </a:lnTo>
                  <a:cubicBezTo>
                    <a:pt x="2189" y="12979"/>
                    <a:pt x="2128" y="12979"/>
                    <a:pt x="2067" y="13010"/>
                  </a:cubicBezTo>
                  <a:cubicBezTo>
                    <a:pt x="2067" y="13010"/>
                    <a:pt x="2037" y="12949"/>
                    <a:pt x="2037" y="12919"/>
                  </a:cubicBezTo>
                  <a:cubicBezTo>
                    <a:pt x="2037" y="12919"/>
                    <a:pt x="2006" y="12888"/>
                    <a:pt x="2067" y="12888"/>
                  </a:cubicBezTo>
                  <a:close/>
                  <a:moveTo>
                    <a:pt x="34287" y="12858"/>
                  </a:moveTo>
                  <a:cubicBezTo>
                    <a:pt x="34378" y="12919"/>
                    <a:pt x="34378" y="13010"/>
                    <a:pt x="34287" y="13101"/>
                  </a:cubicBezTo>
                  <a:cubicBezTo>
                    <a:pt x="34195" y="13010"/>
                    <a:pt x="34195" y="12949"/>
                    <a:pt x="34287" y="12888"/>
                  </a:cubicBezTo>
                  <a:lnTo>
                    <a:pt x="34287" y="12858"/>
                  </a:lnTo>
                  <a:close/>
                  <a:moveTo>
                    <a:pt x="34013" y="13192"/>
                  </a:moveTo>
                  <a:cubicBezTo>
                    <a:pt x="34013" y="13192"/>
                    <a:pt x="34043" y="13223"/>
                    <a:pt x="34043" y="13223"/>
                  </a:cubicBezTo>
                  <a:cubicBezTo>
                    <a:pt x="34043" y="13253"/>
                    <a:pt x="34013" y="13283"/>
                    <a:pt x="34013" y="13283"/>
                  </a:cubicBezTo>
                  <a:lnTo>
                    <a:pt x="33952" y="13253"/>
                  </a:lnTo>
                  <a:lnTo>
                    <a:pt x="34013" y="13192"/>
                  </a:lnTo>
                  <a:close/>
                  <a:moveTo>
                    <a:pt x="1246" y="13283"/>
                  </a:moveTo>
                  <a:lnTo>
                    <a:pt x="1307" y="13375"/>
                  </a:lnTo>
                  <a:lnTo>
                    <a:pt x="1246" y="13405"/>
                  </a:lnTo>
                  <a:cubicBezTo>
                    <a:pt x="1246" y="13375"/>
                    <a:pt x="1216" y="13344"/>
                    <a:pt x="1216" y="13314"/>
                  </a:cubicBezTo>
                  <a:cubicBezTo>
                    <a:pt x="1216" y="13314"/>
                    <a:pt x="1246" y="13283"/>
                    <a:pt x="1246" y="13283"/>
                  </a:cubicBezTo>
                  <a:close/>
                  <a:moveTo>
                    <a:pt x="1946" y="13192"/>
                  </a:moveTo>
                  <a:cubicBezTo>
                    <a:pt x="2037" y="13253"/>
                    <a:pt x="2037" y="13344"/>
                    <a:pt x="1946" y="13405"/>
                  </a:cubicBezTo>
                  <a:cubicBezTo>
                    <a:pt x="1854" y="13344"/>
                    <a:pt x="1854" y="13253"/>
                    <a:pt x="1946" y="13192"/>
                  </a:cubicBezTo>
                  <a:close/>
                  <a:moveTo>
                    <a:pt x="1976" y="13618"/>
                  </a:moveTo>
                  <a:lnTo>
                    <a:pt x="2006" y="13831"/>
                  </a:lnTo>
                  <a:lnTo>
                    <a:pt x="1763" y="13831"/>
                  </a:lnTo>
                  <a:lnTo>
                    <a:pt x="1733" y="13648"/>
                  </a:lnTo>
                  <a:lnTo>
                    <a:pt x="1976" y="13618"/>
                  </a:lnTo>
                  <a:close/>
                  <a:moveTo>
                    <a:pt x="760" y="13739"/>
                  </a:moveTo>
                  <a:lnTo>
                    <a:pt x="821" y="13800"/>
                  </a:lnTo>
                  <a:lnTo>
                    <a:pt x="760" y="13861"/>
                  </a:lnTo>
                  <a:cubicBezTo>
                    <a:pt x="730" y="13831"/>
                    <a:pt x="730" y="13800"/>
                    <a:pt x="730" y="13770"/>
                  </a:cubicBezTo>
                  <a:cubicBezTo>
                    <a:pt x="730" y="13770"/>
                    <a:pt x="760" y="13739"/>
                    <a:pt x="760" y="13739"/>
                  </a:cubicBezTo>
                  <a:close/>
                  <a:moveTo>
                    <a:pt x="20122" y="13739"/>
                  </a:moveTo>
                  <a:cubicBezTo>
                    <a:pt x="20213" y="13861"/>
                    <a:pt x="20122" y="13831"/>
                    <a:pt x="20001" y="13861"/>
                  </a:cubicBezTo>
                  <a:cubicBezTo>
                    <a:pt x="20001" y="13891"/>
                    <a:pt x="20001" y="13922"/>
                    <a:pt x="19970" y="13952"/>
                  </a:cubicBezTo>
                  <a:cubicBezTo>
                    <a:pt x="19879" y="13861"/>
                    <a:pt x="19970" y="13861"/>
                    <a:pt x="20092" y="13831"/>
                  </a:cubicBezTo>
                  <a:cubicBezTo>
                    <a:pt x="20061" y="13800"/>
                    <a:pt x="20092" y="13770"/>
                    <a:pt x="20122" y="13739"/>
                  </a:cubicBezTo>
                  <a:close/>
                  <a:moveTo>
                    <a:pt x="33648" y="14165"/>
                  </a:moveTo>
                  <a:lnTo>
                    <a:pt x="33679" y="14226"/>
                  </a:lnTo>
                  <a:lnTo>
                    <a:pt x="33648" y="14286"/>
                  </a:lnTo>
                  <a:cubicBezTo>
                    <a:pt x="33618" y="14286"/>
                    <a:pt x="33587" y="14256"/>
                    <a:pt x="33587" y="14256"/>
                  </a:cubicBezTo>
                  <a:cubicBezTo>
                    <a:pt x="33618" y="14226"/>
                    <a:pt x="33618" y="14195"/>
                    <a:pt x="33648" y="14165"/>
                  </a:cubicBezTo>
                  <a:close/>
                  <a:moveTo>
                    <a:pt x="13739" y="14195"/>
                  </a:moveTo>
                  <a:cubicBezTo>
                    <a:pt x="13921" y="14286"/>
                    <a:pt x="13739" y="14408"/>
                    <a:pt x="13739" y="14530"/>
                  </a:cubicBezTo>
                  <a:lnTo>
                    <a:pt x="13587" y="14286"/>
                  </a:lnTo>
                  <a:lnTo>
                    <a:pt x="13739" y="14195"/>
                  </a:lnTo>
                  <a:close/>
                  <a:moveTo>
                    <a:pt x="34572" y="14522"/>
                  </a:moveTo>
                  <a:cubicBezTo>
                    <a:pt x="34608" y="14522"/>
                    <a:pt x="34599" y="14587"/>
                    <a:pt x="34621" y="14651"/>
                  </a:cubicBezTo>
                  <a:cubicBezTo>
                    <a:pt x="34676" y="14651"/>
                    <a:pt x="34741" y="14618"/>
                    <a:pt x="34792" y="14618"/>
                  </a:cubicBezTo>
                  <a:cubicBezTo>
                    <a:pt x="34825" y="14618"/>
                    <a:pt x="34852" y="14633"/>
                    <a:pt x="34864" y="14682"/>
                  </a:cubicBezTo>
                  <a:cubicBezTo>
                    <a:pt x="34789" y="14707"/>
                    <a:pt x="34744" y="14722"/>
                    <a:pt x="34712" y="14722"/>
                  </a:cubicBezTo>
                  <a:cubicBezTo>
                    <a:pt x="34666" y="14722"/>
                    <a:pt x="34644" y="14692"/>
                    <a:pt x="34591" y="14621"/>
                  </a:cubicBezTo>
                  <a:cubicBezTo>
                    <a:pt x="34560" y="14590"/>
                    <a:pt x="34530" y="14590"/>
                    <a:pt x="34499" y="14560"/>
                  </a:cubicBezTo>
                  <a:cubicBezTo>
                    <a:pt x="34535" y="14533"/>
                    <a:pt x="34558" y="14522"/>
                    <a:pt x="34572" y="14522"/>
                  </a:cubicBezTo>
                  <a:close/>
                  <a:moveTo>
                    <a:pt x="33132" y="14864"/>
                  </a:moveTo>
                  <a:cubicBezTo>
                    <a:pt x="33162" y="14894"/>
                    <a:pt x="33162" y="14955"/>
                    <a:pt x="33162" y="14986"/>
                  </a:cubicBezTo>
                  <a:cubicBezTo>
                    <a:pt x="33162" y="15016"/>
                    <a:pt x="33101" y="15046"/>
                    <a:pt x="33071" y="15046"/>
                  </a:cubicBezTo>
                  <a:cubicBezTo>
                    <a:pt x="33071" y="15046"/>
                    <a:pt x="33040" y="15046"/>
                    <a:pt x="33040" y="14986"/>
                  </a:cubicBezTo>
                  <a:cubicBezTo>
                    <a:pt x="33040" y="14955"/>
                    <a:pt x="33071" y="14894"/>
                    <a:pt x="33071" y="14864"/>
                  </a:cubicBezTo>
                  <a:close/>
                  <a:moveTo>
                    <a:pt x="8750" y="15056"/>
                  </a:moveTo>
                  <a:cubicBezTo>
                    <a:pt x="8724" y="15110"/>
                    <a:pt x="8722" y="15139"/>
                    <a:pt x="8693" y="15168"/>
                  </a:cubicBezTo>
                  <a:cubicBezTo>
                    <a:pt x="8614" y="15062"/>
                    <a:pt x="8673" y="15071"/>
                    <a:pt x="8750" y="15056"/>
                  </a:cubicBezTo>
                  <a:close/>
                  <a:moveTo>
                    <a:pt x="32676" y="14742"/>
                  </a:moveTo>
                  <a:lnTo>
                    <a:pt x="32858" y="14894"/>
                  </a:lnTo>
                  <a:lnTo>
                    <a:pt x="32858" y="15198"/>
                  </a:lnTo>
                  <a:lnTo>
                    <a:pt x="33010" y="15320"/>
                  </a:lnTo>
                  <a:lnTo>
                    <a:pt x="33010" y="15685"/>
                  </a:lnTo>
                  <a:cubicBezTo>
                    <a:pt x="32986" y="15697"/>
                    <a:pt x="32966" y="15702"/>
                    <a:pt x="32950" y="15702"/>
                  </a:cubicBezTo>
                  <a:cubicBezTo>
                    <a:pt x="32885" y="15702"/>
                    <a:pt x="32870" y="15624"/>
                    <a:pt x="32797" y="15624"/>
                  </a:cubicBezTo>
                  <a:lnTo>
                    <a:pt x="32615" y="15624"/>
                  </a:lnTo>
                  <a:cubicBezTo>
                    <a:pt x="32615" y="15654"/>
                    <a:pt x="32584" y="15685"/>
                    <a:pt x="32554" y="15715"/>
                  </a:cubicBezTo>
                  <a:cubicBezTo>
                    <a:pt x="32463" y="15593"/>
                    <a:pt x="32554" y="15624"/>
                    <a:pt x="32645" y="15593"/>
                  </a:cubicBezTo>
                  <a:cubicBezTo>
                    <a:pt x="32615" y="15320"/>
                    <a:pt x="32615" y="15046"/>
                    <a:pt x="32615" y="14803"/>
                  </a:cubicBezTo>
                  <a:cubicBezTo>
                    <a:pt x="32615" y="14773"/>
                    <a:pt x="32645" y="14773"/>
                    <a:pt x="32676" y="14742"/>
                  </a:cubicBezTo>
                  <a:close/>
                  <a:moveTo>
                    <a:pt x="33283" y="15817"/>
                  </a:moveTo>
                  <a:cubicBezTo>
                    <a:pt x="33323" y="15817"/>
                    <a:pt x="33370" y="15849"/>
                    <a:pt x="33436" y="15897"/>
                  </a:cubicBezTo>
                  <a:cubicBezTo>
                    <a:pt x="33375" y="15928"/>
                    <a:pt x="33329" y="15943"/>
                    <a:pt x="33291" y="15943"/>
                  </a:cubicBezTo>
                  <a:cubicBezTo>
                    <a:pt x="33253" y="15943"/>
                    <a:pt x="33223" y="15928"/>
                    <a:pt x="33192" y="15897"/>
                  </a:cubicBezTo>
                  <a:cubicBezTo>
                    <a:pt x="33221" y="15841"/>
                    <a:pt x="33249" y="15817"/>
                    <a:pt x="33283" y="15817"/>
                  </a:cubicBezTo>
                  <a:close/>
                  <a:moveTo>
                    <a:pt x="18390" y="16475"/>
                  </a:moveTo>
                  <a:lnTo>
                    <a:pt x="18450" y="16536"/>
                  </a:lnTo>
                  <a:lnTo>
                    <a:pt x="18390" y="16597"/>
                  </a:lnTo>
                  <a:cubicBezTo>
                    <a:pt x="18390" y="16597"/>
                    <a:pt x="18359" y="16566"/>
                    <a:pt x="18359" y="16566"/>
                  </a:cubicBezTo>
                  <a:cubicBezTo>
                    <a:pt x="18359" y="16536"/>
                    <a:pt x="18359" y="16505"/>
                    <a:pt x="18390" y="16475"/>
                  </a:cubicBezTo>
                  <a:close/>
                  <a:moveTo>
                    <a:pt x="33071" y="16262"/>
                  </a:moveTo>
                  <a:lnTo>
                    <a:pt x="33253" y="16293"/>
                  </a:lnTo>
                  <a:lnTo>
                    <a:pt x="33278" y="16445"/>
                  </a:lnTo>
                  <a:lnTo>
                    <a:pt x="33284" y="16445"/>
                  </a:lnTo>
                  <a:cubicBezTo>
                    <a:pt x="33282" y="16446"/>
                    <a:pt x="33281" y="16447"/>
                    <a:pt x="33279" y="16448"/>
                  </a:cubicBezTo>
                  <a:lnTo>
                    <a:pt x="33279" y="16448"/>
                  </a:lnTo>
                  <a:lnTo>
                    <a:pt x="33278" y="16445"/>
                  </a:lnTo>
                  <a:lnTo>
                    <a:pt x="33253" y="16445"/>
                  </a:lnTo>
                  <a:cubicBezTo>
                    <a:pt x="33255" y="16451"/>
                    <a:pt x="33257" y="16457"/>
                    <a:pt x="33259" y="16463"/>
                  </a:cubicBezTo>
                  <a:lnTo>
                    <a:pt x="33259" y="16463"/>
                  </a:lnTo>
                  <a:cubicBezTo>
                    <a:pt x="33265" y="16458"/>
                    <a:pt x="33272" y="16453"/>
                    <a:pt x="33279" y="16448"/>
                  </a:cubicBezTo>
                  <a:lnTo>
                    <a:pt x="33279" y="16448"/>
                  </a:lnTo>
                  <a:lnTo>
                    <a:pt x="33284" y="16475"/>
                  </a:lnTo>
                  <a:cubicBezTo>
                    <a:pt x="33314" y="16505"/>
                    <a:pt x="33375" y="16536"/>
                    <a:pt x="33405" y="16566"/>
                  </a:cubicBezTo>
                  <a:cubicBezTo>
                    <a:pt x="33371" y="16580"/>
                    <a:pt x="33346" y="16586"/>
                    <a:pt x="33327" y="16586"/>
                  </a:cubicBezTo>
                  <a:cubicBezTo>
                    <a:pt x="33269" y="16586"/>
                    <a:pt x="33275" y="16527"/>
                    <a:pt x="33259" y="16463"/>
                  </a:cubicBezTo>
                  <a:lnTo>
                    <a:pt x="33259" y="16463"/>
                  </a:lnTo>
                  <a:cubicBezTo>
                    <a:pt x="33149" y="16544"/>
                    <a:pt x="33062" y="16599"/>
                    <a:pt x="32949" y="16627"/>
                  </a:cubicBezTo>
                  <a:lnTo>
                    <a:pt x="32858" y="16445"/>
                  </a:lnTo>
                  <a:lnTo>
                    <a:pt x="33071" y="16262"/>
                  </a:lnTo>
                  <a:close/>
                  <a:moveTo>
                    <a:pt x="21703" y="14864"/>
                  </a:moveTo>
                  <a:lnTo>
                    <a:pt x="22037" y="15107"/>
                  </a:lnTo>
                  <a:lnTo>
                    <a:pt x="22250" y="14955"/>
                  </a:lnTo>
                  <a:cubicBezTo>
                    <a:pt x="22371" y="15046"/>
                    <a:pt x="22280" y="15138"/>
                    <a:pt x="22311" y="15229"/>
                  </a:cubicBezTo>
                  <a:lnTo>
                    <a:pt x="22189" y="15350"/>
                  </a:lnTo>
                  <a:lnTo>
                    <a:pt x="22189" y="15563"/>
                  </a:lnTo>
                  <a:cubicBezTo>
                    <a:pt x="22098" y="15685"/>
                    <a:pt x="21885" y="15715"/>
                    <a:pt x="21916" y="15897"/>
                  </a:cubicBezTo>
                  <a:cubicBezTo>
                    <a:pt x="21824" y="15958"/>
                    <a:pt x="21794" y="16049"/>
                    <a:pt x="21642" y="16049"/>
                  </a:cubicBezTo>
                  <a:cubicBezTo>
                    <a:pt x="21531" y="16049"/>
                    <a:pt x="21471" y="16175"/>
                    <a:pt x="21347" y="16175"/>
                  </a:cubicBezTo>
                  <a:cubicBezTo>
                    <a:pt x="21335" y="16175"/>
                    <a:pt x="21321" y="16174"/>
                    <a:pt x="21308" y="16171"/>
                  </a:cubicBezTo>
                  <a:lnTo>
                    <a:pt x="20943" y="16475"/>
                  </a:lnTo>
                  <a:cubicBezTo>
                    <a:pt x="20905" y="16490"/>
                    <a:pt x="20865" y="16494"/>
                    <a:pt x="20826" y="16494"/>
                  </a:cubicBezTo>
                  <a:cubicBezTo>
                    <a:pt x="20786" y="16494"/>
                    <a:pt x="20747" y="16490"/>
                    <a:pt x="20711" y="16490"/>
                  </a:cubicBezTo>
                  <a:cubicBezTo>
                    <a:pt x="20639" y="16490"/>
                    <a:pt x="20578" y="16505"/>
                    <a:pt x="20548" y="16597"/>
                  </a:cubicBezTo>
                  <a:lnTo>
                    <a:pt x="20274" y="16597"/>
                  </a:lnTo>
                  <a:lnTo>
                    <a:pt x="20122" y="16718"/>
                  </a:lnTo>
                  <a:lnTo>
                    <a:pt x="19453" y="16718"/>
                  </a:lnTo>
                  <a:lnTo>
                    <a:pt x="19332" y="16840"/>
                  </a:lnTo>
                  <a:cubicBezTo>
                    <a:pt x="19241" y="16840"/>
                    <a:pt x="19150" y="16809"/>
                    <a:pt x="19089" y="16748"/>
                  </a:cubicBezTo>
                  <a:cubicBezTo>
                    <a:pt x="19028" y="16718"/>
                    <a:pt x="18937" y="16688"/>
                    <a:pt x="18846" y="16688"/>
                  </a:cubicBezTo>
                  <a:cubicBezTo>
                    <a:pt x="18912" y="16621"/>
                    <a:pt x="18984" y="16607"/>
                    <a:pt x="19057" y="16607"/>
                  </a:cubicBezTo>
                  <a:cubicBezTo>
                    <a:pt x="19112" y="16607"/>
                    <a:pt x="19166" y="16615"/>
                    <a:pt x="19220" y="16615"/>
                  </a:cubicBezTo>
                  <a:cubicBezTo>
                    <a:pt x="19258" y="16615"/>
                    <a:pt x="19296" y="16611"/>
                    <a:pt x="19332" y="16597"/>
                  </a:cubicBezTo>
                  <a:cubicBezTo>
                    <a:pt x="19423" y="16536"/>
                    <a:pt x="19362" y="16445"/>
                    <a:pt x="19393" y="16384"/>
                  </a:cubicBezTo>
                  <a:cubicBezTo>
                    <a:pt x="19241" y="16323"/>
                    <a:pt x="19241" y="16323"/>
                    <a:pt x="19302" y="16171"/>
                  </a:cubicBezTo>
                  <a:lnTo>
                    <a:pt x="19302" y="16171"/>
                  </a:lnTo>
                  <a:cubicBezTo>
                    <a:pt x="19453" y="16232"/>
                    <a:pt x="19362" y="16323"/>
                    <a:pt x="19393" y="16384"/>
                  </a:cubicBezTo>
                  <a:lnTo>
                    <a:pt x="19727" y="16384"/>
                  </a:lnTo>
                  <a:cubicBezTo>
                    <a:pt x="19849" y="16293"/>
                    <a:pt x="19697" y="16293"/>
                    <a:pt x="19666" y="16232"/>
                  </a:cubicBezTo>
                  <a:lnTo>
                    <a:pt x="19666" y="15989"/>
                  </a:lnTo>
                  <a:lnTo>
                    <a:pt x="19727" y="15958"/>
                  </a:lnTo>
                  <a:lnTo>
                    <a:pt x="19849" y="16171"/>
                  </a:lnTo>
                  <a:cubicBezTo>
                    <a:pt x="20001" y="16019"/>
                    <a:pt x="19849" y="15867"/>
                    <a:pt x="20001" y="15715"/>
                  </a:cubicBezTo>
                  <a:lnTo>
                    <a:pt x="20183" y="15928"/>
                  </a:lnTo>
                  <a:lnTo>
                    <a:pt x="20183" y="16110"/>
                  </a:lnTo>
                  <a:cubicBezTo>
                    <a:pt x="20229" y="16141"/>
                    <a:pt x="20267" y="16156"/>
                    <a:pt x="20308" y="16156"/>
                  </a:cubicBezTo>
                  <a:cubicBezTo>
                    <a:pt x="20350" y="16156"/>
                    <a:pt x="20396" y="16141"/>
                    <a:pt x="20457" y="16110"/>
                  </a:cubicBezTo>
                  <a:lnTo>
                    <a:pt x="20335" y="15989"/>
                  </a:lnTo>
                  <a:lnTo>
                    <a:pt x="20335" y="15502"/>
                  </a:lnTo>
                  <a:cubicBezTo>
                    <a:pt x="20487" y="15502"/>
                    <a:pt x="20426" y="15593"/>
                    <a:pt x="20487" y="15685"/>
                  </a:cubicBezTo>
                  <a:lnTo>
                    <a:pt x="20882" y="15837"/>
                  </a:lnTo>
                  <a:lnTo>
                    <a:pt x="20973" y="15715"/>
                  </a:lnTo>
                  <a:cubicBezTo>
                    <a:pt x="20882" y="15715"/>
                    <a:pt x="20852" y="15685"/>
                    <a:pt x="20852" y="15593"/>
                  </a:cubicBezTo>
                  <a:lnTo>
                    <a:pt x="20821" y="15624"/>
                  </a:lnTo>
                  <a:cubicBezTo>
                    <a:pt x="20700" y="15624"/>
                    <a:pt x="20700" y="15533"/>
                    <a:pt x="20730" y="15472"/>
                  </a:cubicBezTo>
                  <a:cubicBezTo>
                    <a:pt x="20730" y="15427"/>
                    <a:pt x="20763" y="15399"/>
                    <a:pt x="20804" y="15399"/>
                  </a:cubicBezTo>
                  <a:cubicBezTo>
                    <a:pt x="20819" y="15399"/>
                    <a:pt x="20835" y="15403"/>
                    <a:pt x="20852" y="15411"/>
                  </a:cubicBezTo>
                  <a:lnTo>
                    <a:pt x="20912" y="15290"/>
                  </a:lnTo>
                  <a:lnTo>
                    <a:pt x="21216" y="15290"/>
                  </a:lnTo>
                  <a:lnTo>
                    <a:pt x="21399" y="15563"/>
                  </a:lnTo>
                  <a:lnTo>
                    <a:pt x="21642" y="15350"/>
                  </a:lnTo>
                  <a:lnTo>
                    <a:pt x="21520" y="15229"/>
                  </a:lnTo>
                  <a:lnTo>
                    <a:pt x="21642" y="15107"/>
                  </a:lnTo>
                  <a:cubicBezTo>
                    <a:pt x="21672" y="15046"/>
                    <a:pt x="21612" y="14955"/>
                    <a:pt x="21703" y="14864"/>
                  </a:cubicBezTo>
                  <a:close/>
                  <a:moveTo>
                    <a:pt x="32706" y="16688"/>
                  </a:moveTo>
                  <a:cubicBezTo>
                    <a:pt x="32767" y="16779"/>
                    <a:pt x="32797" y="16840"/>
                    <a:pt x="32706" y="16900"/>
                  </a:cubicBezTo>
                  <a:cubicBezTo>
                    <a:pt x="32554" y="16870"/>
                    <a:pt x="32615" y="16809"/>
                    <a:pt x="32676" y="16688"/>
                  </a:cubicBezTo>
                  <a:close/>
                  <a:moveTo>
                    <a:pt x="33071" y="16688"/>
                  </a:moveTo>
                  <a:lnTo>
                    <a:pt x="33071" y="16688"/>
                  </a:lnTo>
                  <a:cubicBezTo>
                    <a:pt x="33192" y="16809"/>
                    <a:pt x="33192" y="16931"/>
                    <a:pt x="33132" y="17022"/>
                  </a:cubicBezTo>
                  <a:cubicBezTo>
                    <a:pt x="33010" y="16961"/>
                    <a:pt x="33010" y="16961"/>
                    <a:pt x="33071" y="16688"/>
                  </a:cubicBezTo>
                  <a:close/>
                  <a:moveTo>
                    <a:pt x="5107" y="16900"/>
                  </a:moveTo>
                  <a:cubicBezTo>
                    <a:pt x="5198" y="17052"/>
                    <a:pt x="5198" y="17174"/>
                    <a:pt x="5137" y="17265"/>
                  </a:cubicBezTo>
                  <a:cubicBezTo>
                    <a:pt x="5046" y="17174"/>
                    <a:pt x="5046" y="17174"/>
                    <a:pt x="5107" y="16900"/>
                  </a:cubicBezTo>
                  <a:close/>
                  <a:moveTo>
                    <a:pt x="9210" y="11065"/>
                  </a:moveTo>
                  <a:cubicBezTo>
                    <a:pt x="9241" y="11095"/>
                    <a:pt x="9271" y="11125"/>
                    <a:pt x="9271" y="11125"/>
                  </a:cubicBezTo>
                  <a:cubicBezTo>
                    <a:pt x="9301" y="11460"/>
                    <a:pt x="9301" y="11764"/>
                    <a:pt x="9301" y="12159"/>
                  </a:cubicBezTo>
                  <a:lnTo>
                    <a:pt x="9605" y="12280"/>
                  </a:lnTo>
                  <a:cubicBezTo>
                    <a:pt x="9484" y="12524"/>
                    <a:pt x="9727" y="12615"/>
                    <a:pt x="9727" y="12797"/>
                  </a:cubicBezTo>
                  <a:lnTo>
                    <a:pt x="10000" y="12919"/>
                  </a:lnTo>
                  <a:lnTo>
                    <a:pt x="9818" y="13192"/>
                  </a:lnTo>
                  <a:lnTo>
                    <a:pt x="9970" y="13375"/>
                  </a:lnTo>
                  <a:lnTo>
                    <a:pt x="9970" y="13587"/>
                  </a:lnTo>
                  <a:lnTo>
                    <a:pt x="9970" y="13679"/>
                  </a:lnTo>
                  <a:cubicBezTo>
                    <a:pt x="10152" y="13770"/>
                    <a:pt x="10061" y="13982"/>
                    <a:pt x="10152" y="14074"/>
                  </a:cubicBezTo>
                  <a:cubicBezTo>
                    <a:pt x="10244" y="14134"/>
                    <a:pt x="10213" y="14256"/>
                    <a:pt x="10335" y="14317"/>
                  </a:cubicBezTo>
                  <a:cubicBezTo>
                    <a:pt x="10335" y="14438"/>
                    <a:pt x="10396" y="14499"/>
                    <a:pt x="10487" y="14560"/>
                  </a:cubicBezTo>
                  <a:cubicBezTo>
                    <a:pt x="10426" y="14682"/>
                    <a:pt x="10639" y="14712"/>
                    <a:pt x="10608" y="14834"/>
                  </a:cubicBezTo>
                  <a:cubicBezTo>
                    <a:pt x="10578" y="14955"/>
                    <a:pt x="10730" y="15016"/>
                    <a:pt x="10730" y="15107"/>
                  </a:cubicBezTo>
                  <a:cubicBezTo>
                    <a:pt x="10760" y="15229"/>
                    <a:pt x="10791" y="15350"/>
                    <a:pt x="10852" y="15472"/>
                  </a:cubicBezTo>
                  <a:cubicBezTo>
                    <a:pt x="10912" y="15563"/>
                    <a:pt x="10912" y="15685"/>
                    <a:pt x="10973" y="15745"/>
                  </a:cubicBezTo>
                  <a:cubicBezTo>
                    <a:pt x="11034" y="15806"/>
                    <a:pt x="11003" y="15958"/>
                    <a:pt x="11003" y="16080"/>
                  </a:cubicBezTo>
                  <a:cubicBezTo>
                    <a:pt x="11064" y="16110"/>
                    <a:pt x="11095" y="16141"/>
                    <a:pt x="11125" y="16232"/>
                  </a:cubicBezTo>
                  <a:cubicBezTo>
                    <a:pt x="11186" y="16323"/>
                    <a:pt x="11247" y="16414"/>
                    <a:pt x="11307" y="16536"/>
                  </a:cubicBezTo>
                  <a:lnTo>
                    <a:pt x="11095" y="16597"/>
                  </a:lnTo>
                  <a:lnTo>
                    <a:pt x="10760" y="16262"/>
                  </a:lnTo>
                  <a:lnTo>
                    <a:pt x="10487" y="16262"/>
                  </a:lnTo>
                  <a:cubicBezTo>
                    <a:pt x="10487" y="16323"/>
                    <a:pt x="10426" y="16353"/>
                    <a:pt x="10335" y="16353"/>
                  </a:cubicBezTo>
                  <a:cubicBezTo>
                    <a:pt x="10335" y="16445"/>
                    <a:pt x="10396" y="16445"/>
                    <a:pt x="10456" y="16475"/>
                  </a:cubicBezTo>
                  <a:cubicBezTo>
                    <a:pt x="10669" y="16536"/>
                    <a:pt x="10852" y="16627"/>
                    <a:pt x="11034" y="16779"/>
                  </a:cubicBezTo>
                  <a:cubicBezTo>
                    <a:pt x="11216" y="16931"/>
                    <a:pt x="11551" y="16961"/>
                    <a:pt x="11642" y="17204"/>
                  </a:cubicBezTo>
                  <a:lnTo>
                    <a:pt x="11794" y="17417"/>
                  </a:lnTo>
                  <a:cubicBezTo>
                    <a:pt x="11755" y="17456"/>
                    <a:pt x="11710" y="17467"/>
                    <a:pt x="11665" y="17467"/>
                  </a:cubicBezTo>
                  <a:cubicBezTo>
                    <a:pt x="11604" y="17467"/>
                    <a:pt x="11542" y="17448"/>
                    <a:pt x="11490" y="17448"/>
                  </a:cubicBezTo>
                  <a:lnTo>
                    <a:pt x="11338" y="17356"/>
                  </a:lnTo>
                  <a:lnTo>
                    <a:pt x="11064" y="17356"/>
                  </a:lnTo>
                  <a:lnTo>
                    <a:pt x="10548" y="16931"/>
                  </a:lnTo>
                  <a:lnTo>
                    <a:pt x="10335" y="16931"/>
                  </a:lnTo>
                  <a:lnTo>
                    <a:pt x="9575" y="16293"/>
                  </a:lnTo>
                  <a:cubicBezTo>
                    <a:pt x="9605" y="16201"/>
                    <a:pt x="9453" y="16141"/>
                    <a:pt x="9423" y="16080"/>
                  </a:cubicBezTo>
                  <a:lnTo>
                    <a:pt x="9575" y="15958"/>
                  </a:lnTo>
                  <a:lnTo>
                    <a:pt x="9332" y="15897"/>
                  </a:lnTo>
                  <a:cubicBezTo>
                    <a:pt x="9210" y="15806"/>
                    <a:pt x="9301" y="15715"/>
                    <a:pt x="9423" y="15654"/>
                  </a:cubicBezTo>
                  <a:cubicBezTo>
                    <a:pt x="9423" y="15533"/>
                    <a:pt x="9423" y="15411"/>
                    <a:pt x="9393" y="15290"/>
                  </a:cubicBezTo>
                  <a:lnTo>
                    <a:pt x="9210" y="15290"/>
                  </a:lnTo>
                  <a:cubicBezTo>
                    <a:pt x="9089" y="15441"/>
                    <a:pt x="9241" y="15654"/>
                    <a:pt x="9119" y="15806"/>
                  </a:cubicBezTo>
                  <a:cubicBezTo>
                    <a:pt x="8967" y="15806"/>
                    <a:pt x="9058" y="15715"/>
                    <a:pt x="9028" y="15654"/>
                  </a:cubicBezTo>
                  <a:cubicBezTo>
                    <a:pt x="8967" y="15624"/>
                    <a:pt x="8937" y="15593"/>
                    <a:pt x="8906" y="15563"/>
                  </a:cubicBezTo>
                  <a:lnTo>
                    <a:pt x="8997" y="15441"/>
                  </a:lnTo>
                  <a:lnTo>
                    <a:pt x="8997" y="15107"/>
                  </a:lnTo>
                  <a:cubicBezTo>
                    <a:pt x="8961" y="15052"/>
                    <a:pt x="8913" y="15041"/>
                    <a:pt x="8862" y="15041"/>
                  </a:cubicBezTo>
                  <a:cubicBezTo>
                    <a:pt x="8837" y="15041"/>
                    <a:pt x="8811" y="15044"/>
                    <a:pt x="8785" y="15045"/>
                  </a:cubicBezTo>
                  <a:lnTo>
                    <a:pt x="8785" y="15045"/>
                  </a:lnTo>
                  <a:cubicBezTo>
                    <a:pt x="8815" y="14985"/>
                    <a:pt x="8846" y="14924"/>
                    <a:pt x="8876" y="14864"/>
                  </a:cubicBezTo>
                  <a:lnTo>
                    <a:pt x="8663" y="14834"/>
                  </a:lnTo>
                  <a:cubicBezTo>
                    <a:pt x="8572" y="14742"/>
                    <a:pt x="8633" y="14651"/>
                    <a:pt x="8724" y="14590"/>
                  </a:cubicBezTo>
                  <a:cubicBezTo>
                    <a:pt x="8724" y="14560"/>
                    <a:pt x="8754" y="14530"/>
                    <a:pt x="8754" y="14499"/>
                  </a:cubicBezTo>
                  <a:cubicBezTo>
                    <a:pt x="8633" y="14499"/>
                    <a:pt x="8541" y="14408"/>
                    <a:pt x="8481" y="14286"/>
                  </a:cubicBezTo>
                  <a:cubicBezTo>
                    <a:pt x="8450" y="14134"/>
                    <a:pt x="8329" y="14074"/>
                    <a:pt x="8116" y="14043"/>
                  </a:cubicBezTo>
                  <a:cubicBezTo>
                    <a:pt x="8085" y="13891"/>
                    <a:pt x="8116" y="13739"/>
                    <a:pt x="8116" y="13618"/>
                  </a:cubicBezTo>
                  <a:lnTo>
                    <a:pt x="8298" y="13314"/>
                  </a:lnTo>
                  <a:lnTo>
                    <a:pt x="8481" y="13253"/>
                  </a:lnTo>
                  <a:cubicBezTo>
                    <a:pt x="8572" y="13131"/>
                    <a:pt x="8511" y="12949"/>
                    <a:pt x="8359" y="12888"/>
                  </a:cubicBezTo>
                  <a:lnTo>
                    <a:pt x="8693" y="12706"/>
                  </a:lnTo>
                  <a:lnTo>
                    <a:pt x="8481" y="12554"/>
                  </a:lnTo>
                  <a:lnTo>
                    <a:pt x="8754" y="12128"/>
                  </a:lnTo>
                  <a:cubicBezTo>
                    <a:pt x="8602" y="12037"/>
                    <a:pt x="8633" y="11946"/>
                    <a:pt x="8633" y="11824"/>
                  </a:cubicBezTo>
                  <a:cubicBezTo>
                    <a:pt x="8724" y="11733"/>
                    <a:pt x="8845" y="11672"/>
                    <a:pt x="8906" y="11520"/>
                  </a:cubicBezTo>
                  <a:cubicBezTo>
                    <a:pt x="8937" y="11399"/>
                    <a:pt x="9089" y="11368"/>
                    <a:pt x="9149" y="11247"/>
                  </a:cubicBezTo>
                  <a:lnTo>
                    <a:pt x="9028" y="11125"/>
                  </a:lnTo>
                  <a:lnTo>
                    <a:pt x="9210" y="11065"/>
                  </a:lnTo>
                  <a:close/>
                  <a:moveTo>
                    <a:pt x="33052" y="17130"/>
                  </a:moveTo>
                  <a:cubicBezTo>
                    <a:pt x="33076" y="17130"/>
                    <a:pt x="33102" y="17134"/>
                    <a:pt x="33132" y="17144"/>
                  </a:cubicBezTo>
                  <a:cubicBezTo>
                    <a:pt x="33223" y="17235"/>
                    <a:pt x="33132" y="17326"/>
                    <a:pt x="33162" y="17417"/>
                  </a:cubicBezTo>
                  <a:lnTo>
                    <a:pt x="33162" y="17448"/>
                  </a:lnTo>
                  <a:cubicBezTo>
                    <a:pt x="33109" y="17467"/>
                    <a:pt x="33065" y="17476"/>
                    <a:pt x="33027" y="17476"/>
                  </a:cubicBezTo>
                  <a:cubicBezTo>
                    <a:pt x="32891" y="17476"/>
                    <a:pt x="32838" y="17367"/>
                    <a:pt x="32767" y="17296"/>
                  </a:cubicBezTo>
                  <a:cubicBezTo>
                    <a:pt x="32869" y="17245"/>
                    <a:pt x="32928" y="17130"/>
                    <a:pt x="33052" y="17130"/>
                  </a:cubicBezTo>
                  <a:close/>
                  <a:moveTo>
                    <a:pt x="11885" y="17600"/>
                  </a:moveTo>
                  <a:cubicBezTo>
                    <a:pt x="11915" y="17600"/>
                    <a:pt x="11946" y="17600"/>
                    <a:pt x="11976" y="17630"/>
                  </a:cubicBezTo>
                  <a:lnTo>
                    <a:pt x="11915" y="17660"/>
                  </a:lnTo>
                  <a:lnTo>
                    <a:pt x="11824" y="17630"/>
                  </a:lnTo>
                  <a:cubicBezTo>
                    <a:pt x="11855" y="17630"/>
                    <a:pt x="11885" y="17600"/>
                    <a:pt x="11885" y="17600"/>
                  </a:cubicBezTo>
                  <a:close/>
                  <a:moveTo>
                    <a:pt x="20517" y="17782"/>
                  </a:moveTo>
                  <a:lnTo>
                    <a:pt x="20548" y="17873"/>
                  </a:lnTo>
                  <a:lnTo>
                    <a:pt x="20517" y="17904"/>
                  </a:lnTo>
                  <a:cubicBezTo>
                    <a:pt x="20487" y="17873"/>
                    <a:pt x="20487" y="17843"/>
                    <a:pt x="20457" y="17843"/>
                  </a:cubicBezTo>
                  <a:cubicBezTo>
                    <a:pt x="20457" y="17812"/>
                    <a:pt x="20517" y="17782"/>
                    <a:pt x="20517" y="17782"/>
                  </a:cubicBezTo>
                  <a:close/>
                  <a:moveTo>
                    <a:pt x="5395" y="18161"/>
                  </a:moveTo>
                  <a:cubicBezTo>
                    <a:pt x="5425" y="18161"/>
                    <a:pt x="5458" y="18194"/>
                    <a:pt x="5563" y="18299"/>
                  </a:cubicBezTo>
                  <a:lnTo>
                    <a:pt x="5380" y="18572"/>
                  </a:lnTo>
                  <a:cubicBezTo>
                    <a:pt x="5319" y="18451"/>
                    <a:pt x="5289" y="18299"/>
                    <a:pt x="5350" y="18177"/>
                  </a:cubicBezTo>
                  <a:cubicBezTo>
                    <a:pt x="5369" y="18168"/>
                    <a:pt x="5382" y="18161"/>
                    <a:pt x="5395" y="18161"/>
                  </a:cubicBezTo>
                  <a:close/>
                  <a:moveTo>
                    <a:pt x="32706" y="19332"/>
                  </a:moveTo>
                  <a:cubicBezTo>
                    <a:pt x="32706" y="19363"/>
                    <a:pt x="32736" y="19393"/>
                    <a:pt x="32767" y="19393"/>
                  </a:cubicBezTo>
                  <a:cubicBezTo>
                    <a:pt x="32767" y="19423"/>
                    <a:pt x="32706" y="19454"/>
                    <a:pt x="32706" y="19454"/>
                  </a:cubicBezTo>
                  <a:cubicBezTo>
                    <a:pt x="32706" y="19423"/>
                    <a:pt x="32676" y="19393"/>
                    <a:pt x="32676" y="19363"/>
                  </a:cubicBezTo>
                  <a:cubicBezTo>
                    <a:pt x="32676" y="19363"/>
                    <a:pt x="32706" y="19332"/>
                    <a:pt x="32706" y="19332"/>
                  </a:cubicBezTo>
                  <a:close/>
                  <a:moveTo>
                    <a:pt x="32554" y="19575"/>
                  </a:moveTo>
                  <a:cubicBezTo>
                    <a:pt x="32554" y="19575"/>
                    <a:pt x="32584" y="19636"/>
                    <a:pt x="32584" y="19636"/>
                  </a:cubicBezTo>
                  <a:cubicBezTo>
                    <a:pt x="32584" y="19666"/>
                    <a:pt x="32584" y="19727"/>
                    <a:pt x="32584" y="19758"/>
                  </a:cubicBezTo>
                  <a:lnTo>
                    <a:pt x="32524" y="19758"/>
                  </a:lnTo>
                  <a:cubicBezTo>
                    <a:pt x="32493" y="19727"/>
                    <a:pt x="32463" y="19666"/>
                    <a:pt x="32463" y="19636"/>
                  </a:cubicBezTo>
                  <a:cubicBezTo>
                    <a:pt x="32463" y="19606"/>
                    <a:pt x="32524" y="19575"/>
                    <a:pt x="32554" y="19575"/>
                  </a:cubicBezTo>
                  <a:close/>
                  <a:moveTo>
                    <a:pt x="3424" y="19586"/>
                  </a:moveTo>
                  <a:cubicBezTo>
                    <a:pt x="3467" y="19586"/>
                    <a:pt x="3472" y="19650"/>
                    <a:pt x="3496" y="19697"/>
                  </a:cubicBezTo>
                  <a:cubicBezTo>
                    <a:pt x="3526" y="19697"/>
                    <a:pt x="3557" y="19727"/>
                    <a:pt x="3587" y="19727"/>
                  </a:cubicBezTo>
                  <a:cubicBezTo>
                    <a:pt x="3551" y="19754"/>
                    <a:pt x="3529" y="19765"/>
                    <a:pt x="3514" y="19765"/>
                  </a:cubicBezTo>
                  <a:cubicBezTo>
                    <a:pt x="3478" y="19765"/>
                    <a:pt x="3487" y="19701"/>
                    <a:pt x="3465" y="19636"/>
                  </a:cubicBezTo>
                  <a:cubicBezTo>
                    <a:pt x="3448" y="19645"/>
                    <a:pt x="3432" y="19649"/>
                    <a:pt x="3420" y="19649"/>
                  </a:cubicBezTo>
                  <a:cubicBezTo>
                    <a:pt x="3389" y="19649"/>
                    <a:pt x="3374" y="19627"/>
                    <a:pt x="3374" y="19606"/>
                  </a:cubicBezTo>
                  <a:cubicBezTo>
                    <a:pt x="3395" y="19592"/>
                    <a:pt x="3412" y="19586"/>
                    <a:pt x="3424" y="19586"/>
                  </a:cubicBezTo>
                  <a:close/>
                  <a:moveTo>
                    <a:pt x="2493" y="19666"/>
                  </a:moveTo>
                  <a:cubicBezTo>
                    <a:pt x="2523" y="19697"/>
                    <a:pt x="2523" y="19727"/>
                    <a:pt x="2523" y="19727"/>
                  </a:cubicBezTo>
                  <a:cubicBezTo>
                    <a:pt x="2553" y="19758"/>
                    <a:pt x="2493" y="19788"/>
                    <a:pt x="2493" y="19788"/>
                  </a:cubicBezTo>
                  <a:lnTo>
                    <a:pt x="2462" y="19697"/>
                  </a:lnTo>
                  <a:lnTo>
                    <a:pt x="2493" y="19666"/>
                  </a:lnTo>
                  <a:close/>
                  <a:moveTo>
                    <a:pt x="32311" y="18572"/>
                  </a:moveTo>
                  <a:lnTo>
                    <a:pt x="32493" y="18785"/>
                  </a:lnTo>
                  <a:lnTo>
                    <a:pt x="32493" y="18967"/>
                  </a:lnTo>
                  <a:cubicBezTo>
                    <a:pt x="32402" y="19059"/>
                    <a:pt x="32250" y="19119"/>
                    <a:pt x="32098" y="19150"/>
                  </a:cubicBezTo>
                  <a:lnTo>
                    <a:pt x="32098" y="19454"/>
                  </a:lnTo>
                  <a:lnTo>
                    <a:pt x="31885" y="19788"/>
                  </a:lnTo>
                  <a:cubicBezTo>
                    <a:pt x="31794" y="19727"/>
                    <a:pt x="31855" y="19636"/>
                    <a:pt x="31825" y="19545"/>
                  </a:cubicBezTo>
                  <a:lnTo>
                    <a:pt x="31977" y="19363"/>
                  </a:lnTo>
                  <a:lnTo>
                    <a:pt x="31825" y="19150"/>
                  </a:lnTo>
                  <a:cubicBezTo>
                    <a:pt x="31916" y="18907"/>
                    <a:pt x="32098" y="18694"/>
                    <a:pt x="32311" y="18572"/>
                  </a:cubicBezTo>
                  <a:close/>
                  <a:moveTo>
                    <a:pt x="3073" y="20004"/>
                  </a:moveTo>
                  <a:cubicBezTo>
                    <a:pt x="3107" y="20004"/>
                    <a:pt x="3134" y="20020"/>
                    <a:pt x="3161" y="20062"/>
                  </a:cubicBezTo>
                  <a:cubicBezTo>
                    <a:pt x="3134" y="20103"/>
                    <a:pt x="3100" y="20119"/>
                    <a:pt x="3060" y="20119"/>
                  </a:cubicBezTo>
                  <a:cubicBezTo>
                    <a:pt x="3012" y="20119"/>
                    <a:pt x="2955" y="20095"/>
                    <a:pt x="2888" y="20062"/>
                  </a:cubicBezTo>
                  <a:lnTo>
                    <a:pt x="2918" y="20062"/>
                  </a:lnTo>
                  <a:cubicBezTo>
                    <a:pt x="2985" y="20028"/>
                    <a:pt x="3033" y="20004"/>
                    <a:pt x="3073" y="20004"/>
                  </a:cubicBezTo>
                  <a:close/>
                  <a:moveTo>
                    <a:pt x="26596" y="20548"/>
                  </a:moveTo>
                  <a:lnTo>
                    <a:pt x="26657" y="20578"/>
                  </a:lnTo>
                  <a:lnTo>
                    <a:pt x="26596" y="20639"/>
                  </a:lnTo>
                  <a:cubicBezTo>
                    <a:pt x="26566" y="20639"/>
                    <a:pt x="26566" y="20609"/>
                    <a:pt x="26566" y="20609"/>
                  </a:cubicBezTo>
                  <a:cubicBezTo>
                    <a:pt x="26566" y="20578"/>
                    <a:pt x="26566" y="20548"/>
                    <a:pt x="26596" y="20548"/>
                  </a:cubicBezTo>
                  <a:close/>
                  <a:moveTo>
                    <a:pt x="3891" y="20457"/>
                  </a:moveTo>
                  <a:lnTo>
                    <a:pt x="3891" y="20457"/>
                  </a:lnTo>
                  <a:cubicBezTo>
                    <a:pt x="4043" y="20518"/>
                    <a:pt x="3982" y="20578"/>
                    <a:pt x="3921" y="20670"/>
                  </a:cubicBezTo>
                  <a:cubicBezTo>
                    <a:pt x="3860" y="20578"/>
                    <a:pt x="3860" y="20518"/>
                    <a:pt x="3891" y="20457"/>
                  </a:cubicBezTo>
                  <a:close/>
                  <a:moveTo>
                    <a:pt x="2705" y="20670"/>
                  </a:moveTo>
                  <a:cubicBezTo>
                    <a:pt x="2736" y="20670"/>
                    <a:pt x="2766" y="20700"/>
                    <a:pt x="2797" y="20700"/>
                  </a:cubicBezTo>
                  <a:lnTo>
                    <a:pt x="2766" y="20730"/>
                  </a:lnTo>
                  <a:lnTo>
                    <a:pt x="2675" y="20700"/>
                  </a:lnTo>
                  <a:lnTo>
                    <a:pt x="2705" y="20670"/>
                  </a:lnTo>
                  <a:close/>
                  <a:moveTo>
                    <a:pt x="26384" y="20670"/>
                  </a:moveTo>
                  <a:cubicBezTo>
                    <a:pt x="26384" y="20730"/>
                    <a:pt x="26384" y="20761"/>
                    <a:pt x="26384" y="20822"/>
                  </a:cubicBezTo>
                  <a:cubicBezTo>
                    <a:pt x="26384" y="20822"/>
                    <a:pt x="26323" y="20852"/>
                    <a:pt x="26323" y="20852"/>
                  </a:cubicBezTo>
                  <a:cubicBezTo>
                    <a:pt x="26293" y="20852"/>
                    <a:pt x="26262" y="20822"/>
                    <a:pt x="26262" y="20822"/>
                  </a:cubicBezTo>
                  <a:cubicBezTo>
                    <a:pt x="26262" y="20761"/>
                    <a:pt x="26262" y="20730"/>
                    <a:pt x="26262" y="20670"/>
                  </a:cubicBezTo>
                  <a:close/>
                  <a:moveTo>
                    <a:pt x="2189" y="20882"/>
                  </a:moveTo>
                  <a:cubicBezTo>
                    <a:pt x="2280" y="20973"/>
                    <a:pt x="2280" y="21034"/>
                    <a:pt x="2189" y="21095"/>
                  </a:cubicBezTo>
                  <a:cubicBezTo>
                    <a:pt x="2067" y="21034"/>
                    <a:pt x="2098" y="20973"/>
                    <a:pt x="2189" y="20882"/>
                  </a:cubicBezTo>
                  <a:close/>
                  <a:moveTo>
                    <a:pt x="14500" y="21105"/>
                  </a:moveTo>
                  <a:cubicBezTo>
                    <a:pt x="14625" y="21105"/>
                    <a:pt x="14699" y="21227"/>
                    <a:pt x="14848" y="21227"/>
                  </a:cubicBezTo>
                  <a:cubicBezTo>
                    <a:pt x="14872" y="21227"/>
                    <a:pt x="14897" y="21224"/>
                    <a:pt x="14925" y="21217"/>
                  </a:cubicBezTo>
                  <a:lnTo>
                    <a:pt x="14925" y="21217"/>
                  </a:lnTo>
                  <a:lnTo>
                    <a:pt x="14681" y="21429"/>
                  </a:lnTo>
                  <a:lnTo>
                    <a:pt x="14347" y="21156"/>
                  </a:lnTo>
                  <a:cubicBezTo>
                    <a:pt x="14347" y="21156"/>
                    <a:pt x="14347" y="21125"/>
                    <a:pt x="14408" y="21125"/>
                  </a:cubicBezTo>
                  <a:cubicBezTo>
                    <a:pt x="14442" y="21111"/>
                    <a:pt x="14472" y="21105"/>
                    <a:pt x="14500" y="21105"/>
                  </a:cubicBezTo>
                  <a:close/>
                  <a:moveTo>
                    <a:pt x="15299" y="21357"/>
                  </a:moveTo>
                  <a:cubicBezTo>
                    <a:pt x="15346" y="21357"/>
                    <a:pt x="15413" y="21369"/>
                    <a:pt x="15528" y="21392"/>
                  </a:cubicBezTo>
                  <a:lnTo>
                    <a:pt x="15528" y="21392"/>
                  </a:lnTo>
                  <a:cubicBezTo>
                    <a:pt x="15459" y="21432"/>
                    <a:pt x="15383" y="21448"/>
                    <a:pt x="15303" y="21448"/>
                  </a:cubicBezTo>
                  <a:cubicBezTo>
                    <a:pt x="15249" y="21448"/>
                    <a:pt x="15193" y="21441"/>
                    <a:pt x="15137" y="21429"/>
                  </a:cubicBezTo>
                  <a:cubicBezTo>
                    <a:pt x="15204" y="21379"/>
                    <a:pt x="15234" y="21357"/>
                    <a:pt x="15299" y="21357"/>
                  </a:cubicBezTo>
                  <a:close/>
                  <a:moveTo>
                    <a:pt x="18970" y="21433"/>
                  </a:moveTo>
                  <a:cubicBezTo>
                    <a:pt x="19003" y="21433"/>
                    <a:pt x="19031" y="21449"/>
                    <a:pt x="19058" y="21490"/>
                  </a:cubicBezTo>
                  <a:cubicBezTo>
                    <a:pt x="19031" y="21531"/>
                    <a:pt x="19003" y="21548"/>
                    <a:pt x="18970" y="21548"/>
                  </a:cubicBezTo>
                  <a:cubicBezTo>
                    <a:pt x="18930" y="21548"/>
                    <a:pt x="18882" y="21524"/>
                    <a:pt x="18815" y="21490"/>
                  </a:cubicBezTo>
                  <a:cubicBezTo>
                    <a:pt x="18882" y="21457"/>
                    <a:pt x="18930" y="21433"/>
                    <a:pt x="18970" y="21433"/>
                  </a:cubicBezTo>
                  <a:close/>
                  <a:moveTo>
                    <a:pt x="16535" y="21429"/>
                  </a:moveTo>
                  <a:lnTo>
                    <a:pt x="16718" y="21733"/>
                  </a:lnTo>
                  <a:cubicBezTo>
                    <a:pt x="16687" y="21733"/>
                    <a:pt x="16687" y="21764"/>
                    <a:pt x="16657" y="21764"/>
                  </a:cubicBezTo>
                  <a:lnTo>
                    <a:pt x="16019" y="21764"/>
                  </a:lnTo>
                  <a:lnTo>
                    <a:pt x="15867" y="21673"/>
                  </a:lnTo>
                  <a:cubicBezTo>
                    <a:pt x="15845" y="21658"/>
                    <a:pt x="15820" y="21654"/>
                    <a:pt x="15793" y="21654"/>
                  </a:cubicBezTo>
                  <a:cubicBezTo>
                    <a:pt x="15756" y="21654"/>
                    <a:pt x="15716" y="21662"/>
                    <a:pt x="15677" y="21662"/>
                  </a:cubicBezTo>
                  <a:cubicBezTo>
                    <a:pt x="15624" y="21662"/>
                    <a:pt x="15572" y="21648"/>
                    <a:pt x="15532" y="21581"/>
                  </a:cubicBezTo>
                  <a:cubicBezTo>
                    <a:pt x="15563" y="21581"/>
                    <a:pt x="15593" y="21551"/>
                    <a:pt x="15593" y="21551"/>
                  </a:cubicBezTo>
                  <a:lnTo>
                    <a:pt x="16384" y="21551"/>
                  </a:lnTo>
                  <a:lnTo>
                    <a:pt x="16535" y="21429"/>
                  </a:lnTo>
                  <a:close/>
                  <a:moveTo>
                    <a:pt x="17086" y="21635"/>
                  </a:moveTo>
                  <a:cubicBezTo>
                    <a:pt x="17136" y="21635"/>
                    <a:pt x="17189" y="21657"/>
                    <a:pt x="17235" y="21703"/>
                  </a:cubicBezTo>
                  <a:lnTo>
                    <a:pt x="17235" y="21733"/>
                  </a:lnTo>
                  <a:cubicBezTo>
                    <a:pt x="17207" y="21761"/>
                    <a:pt x="17162" y="21776"/>
                    <a:pt x="17114" y="21776"/>
                  </a:cubicBezTo>
                  <a:cubicBezTo>
                    <a:pt x="17056" y="21776"/>
                    <a:pt x="16995" y="21753"/>
                    <a:pt x="16961" y="21703"/>
                  </a:cubicBezTo>
                  <a:cubicBezTo>
                    <a:pt x="16991" y="21657"/>
                    <a:pt x="17037" y="21635"/>
                    <a:pt x="17086" y="21635"/>
                  </a:cubicBezTo>
                  <a:close/>
                  <a:moveTo>
                    <a:pt x="17873" y="21551"/>
                  </a:moveTo>
                  <a:lnTo>
                    <a:pt x="17903" y="21733"/>
                  </a:lnTo>
                  <a:cubicBezTo>
                    <a:pt x="17843" y="21764"/>
                    <a:pt x="17774" y="21779"/>
                    <a:pt x="17710" y="21779"/>
                  </a:cubicBezTo>
                  <a:cubicBezTo>
                    <a:pt x="17645" y="21779"/>
                    <a:pt x="17584" y="21764"/>
                    <a:pt x="17539" y="21733"/>
                  </a:cubicBezTo>
                  <a:cubicBezTo>
                    <a:pt x="17539" y="21612"/>
                    <a:pt x="17660" y="21673"/>
                    <a:pt x="17782" y="21612"/>
                  </a:cubicBezTo>
                  <a:lnTo>
                    <a:pt x="17873" y="21551"/>
                  </a:lnTo>
                  <a:close/>
                  <a:moveTo>
                    <a:pt x="8693" y="21977"/>
                  </a:moveTo>
                  <a:cubicBezTo>
                    <a:pt x="8724" y="21977"/>
                    <a:pt x="8754" y="22007"/>
                    <a:pt x="8754" y="22007"/>
                  </a:cubicBezTo>
                  <a:cubicBezTo>
                    <a:pt x="8724" y="22037"/>
                    <a:pt x="8724" y="22068"/>
                    <a:pt x="8693" y="22068"/>
                  </a:cubicBezTo>
                  <a:lnTo>
                    <a:pt x="8663" y="22037"/>
                  </a:lnTo>
                  <a:lnTo>
                    <a:pt x="8693" y="21977"/>
                  </a:lnTo>
                  <a:close/>
                  <a:moveTo>
                    <a:pt x="11429" y="21581"/>
                  </a:moveTo>
                  <a:cubicBezTo>
                    <a:pt x="11459" y="21642"/>
                    <a:pt x="11399" y="21733"/>
                    <a:pt x="11429" y="21825"/>
                  </a:cubicBezTo>
                  <a:cubicBezTo>
                    <a:pt x="11368" y="21916"/>
                    <a:pt x="11155" y="21825"/>
                    <a:pt x="11155" y="21977"/>
                  </a:cubicBezTo>
                  <a:cubicBezTo>
                    <a:pt x="11175" y="21981"/>
                    <a:pt x="11195" y="21983"/>
                    <a:pt x="11216" y="21983"/>
                  </a:cubicBezTo>
                  <a:cubicBezTo>
                    <a:pt x="11268" y="21983"/>
                    <a:pt x="11323" y="21972"/>
                    <a:pt x="11375" y="21972"/>
                  </a:cubicBezTo>
                  <a:cubicBezTo>
                    <a:pt x="11430" y="21972"/>
                    <a:pt x="11481" y="21985"/>
                    <a:pt x="11520" y="22037"/>
                  </a:cubicBezTo>
                  <a:cubicBezTo>
                    <a:pt x="11484" y="22092"/>
                    <a:pt x="11425" y="22103"/>
                    <a:pt x="11365" y="22103"/>
                  </a:cubicBezTo>
                  <a:cubicBezTo>
                    <a:pt x="11324" y="22103"/>
                    <a:pt x="11283" y="22098"/>
                    <a:pt x="11247" y="22098"/>
                  </a:cubicBezTo>
                  <a:cubicBezTo>
                    <a:pt x="11186" y="22098"/>
                    <a:pt x="11155" y="22037"/>
                    <a:pt x="11095" y="21977"/>
                  </a:cubicBezTo>
                  <a:lnTo>
                    <a:pt x="10943" y="21977"/>
                  </a:lnTo>
                  <a:lnTo>
                    <a:pt x="11429" y="21581"/>
                  </a:lnTo>
                  <a:close/>
                  <a:moveTo>
                    <a:pt x="7402" y="22013"/>
                  </a:moveTo>
                  <a:cubicBezTo>
                    <a:pt x="7447" y="22013"/>
                    <a:pt x="7447" y="22063"/>
                    <a:pt x="7447" y="22129"/>
                  </a:cubicBezTo>
                  <a:cubicBezTo>
                    <a:pt x="7508" y="22129"/>
                    <a:pt x="7538" y="22129"/>
                    <a:pt x="7569" y="22159"/>
                  </a:cubicBezTo>
                  <a:cubicBezTo>
                    <a:pt x="7533" y="22186"/>
                    <a:pt x="7508" y="22197"/>
                    <a:pt x="7489" y="22197"/>
                  </a:cubicBezTo>
                  <a:cubicBezTo>
                    <a:pt x="7445" y="22197"/>
                    <a:pt x="7438" y="22132"/>
                    <a:pt x="7417" y="22068"/>
                  </a:cubicBezTo>
                  <a:cubicBezTo>
                    <a:pt x="7408" y="22077"/>
                    <a:pt x="7399" y="22080"/>
                    <a:pt x="7390" y="22080"/>
                  </a:cubicBezTo>
                  <a:cubicBezTo>
                    <a:pt x="7369" y="22080"/>
                    <a:pt x="7347" y="22059"/>
                    <a:pt x="7326" y="22037"/>
                  </a:cubicBezTo>
                  <a:cubicBezTo>
                    <a:pt x="7360" y="22020"/>
                    <a:pt x="7384" y="22013"/>
                    <a:pt x="7402" y="22013"/>
                  </a:cubicBezTo>
                  <a:close/>
                  <a:moveTo>
                    <a:pt x="2979" y="22311"/>
                  </a:moveTo>
                  <a:lnTo>
                    <a:pt x="3070" y="22341"/>
                  </a:lnTo>
                  <a:cubicBezTo>
                    <a:pt x="3040" y="22372"/>
                    <a:pt x="3009" y="22402"/>
                    <a:pt x="3009" y="22402"/>
                  </a:cubicBezTo>
                  <a:cubicBezTo>
                    <a:pt x="2979" y="22372"/>
                    <a:pt x="2949" y="22372"/>
                    <a:pt x="2918" y="22341"/>
                  </a:cubicBezTo>
                  <a:lnTo>
                    <a:pt x="2979" y="22311"/>
                  </a:lnTo>
                  <a:close/>
                  <a:moveTo>
                    <a:pt x="5228" y="22645"/>
                  </a:moveTo>
                  <a:cubicBezTo>
                    <a:pt x="5259" y="22645"/>
                    <a:pt x="5289" y="22676"/>
                    <a:pt x="5319" y="22676"/>
                  </a:cubicBezTo>
                  <a:lnTo>
                    <a:pt x="5259" y="22736"/>
                  </a:lnTo>
                  <a:lnTo>
                    <a:pt x="5168" y="22676"/>
                  </a:lnTo>
                  <a:cubicBezTo>
                    <a:pt x="5198" y="22676"/>
                    <a:pt x="5228" y="22645"/>
                    <a:pt x="5228" y="22645"/>
                  </a:cubicBezTo>
                  <a:close/>
                  <a:moveTo>
                    <a:pt x="26293" y="21004"/>
                  </a:moveTo>
                  <a:lnTo>
                    <a:pt x="26505" y="21156"/>
                  </a:lnTo>
                  <a:lnTo>
                    <a:pt x="26384" y="21277"/>
                  </a:lnTo>
                  <a:lnTo>
                    <a:pt x="26505" y="21369"/>
                  </a:lnTo>
                  <a:lnTo>
                    <a:pt x="26323" y="21521"/>
                  </a:lnTo>
                  <a:cubicBezTo>
                    <a:pt x="26259" y="21521"/>
                    <a:pt x="26209" y="21430"/>
                    <a:pt x="26122" y="21430"/>
                  </a:cubicBezTo>
                  <a:cubicBezTo>
                    <a:pt x="26085" y="21430"/>
                    <a:pt x="26042" y="21446"/>
                    <a:pt x="25989" y="21490"/>
                  </a:cubicBezTo>
                  <a:lnTo>
                    <a:pt x="25958" y="21825"/>
                  </a:lnTo>
                  <a:lnTo>
                    <a:pt x="25715" y="22037"/>
                  </a:lnTo>
                  <a:lnTo>
                    <a:pt x="25715" y="22432"/>
                  </a:lnTo>
                  <a:lnTo>
                    <a:pt x="25381" y="22432"/>
                  </a:lnTo>
                  <a:cubicBezTo>
                    <a:pt x="25259" y="22493"/>
                    <a:pt x="25168" y="22615"/>
                    <a:pt x="25137" y="22736"/>
                  </a:cubicBezTo>
                  <a:lnTo>
                    <a:pt x="24712" y="22736"/>
                  </a:lnTo>
                  <a:cubicBezTo>
                    <a:pt x="24651" y="22706"/>
                    <a:pt x="24651" y="22676"/>
                    <a:pt x="24712" y="22645"/>
                  </a:cubicBezTo>
                  <a:cubicBezTo>
                    <a:pt x="24834" y="22584"/>
                    <a:pt x="24834" y="22432"/>
                    <a:pt x="24894" y="22372"/>
                  </a:cubicBezTo>
                  <a:cubicBezTo>
                    <a:pt x="24986" y="22311"/>
                    <a:pt x="24955" y="22189"/>
                    <a:pt x="24986" y="22068"/>
                  </a:cubicBezTo>
                  <a:lnTo>
                    <a:pt x="25137" y="22189"/>
                  </a:lnTo>
                  <a:lnTo>
                    <a:pt x="25320" y="22037"/>
                  </a:lnTo>
                  <a:lnTo>
                    <a:pt x="25198" y="21916"/>
                  </a:lnTo>
                  <a:cubicBezTo>
                    <a:pt x="25350" y="21764"/>
                    <a:pt x="25593" y="21703"/>
                    <a:pt x="25593" y="21460"/>
                  </a:cubicBezTo>
                  <a:cubicBezTo>
                    <a:pt x="25624" y="21399"/>
                    <a:pt x="25685" y="21369"/>
                    <a:pt x="25745" y="21369"/>
                  </a:cubicBezTo>
                  <a:cubicBezTo>
                    <a:pt x="25989" y="21308"/>
                    <a:pt x="26110" y="21125"/>
                    <a:pt x="26293" y="21004"/>
                  </a:cubicBezTo>
                  <a:close/>
                  <a:moveTo>
                    <a:pt x="12554" y="22220"/>
                  </a:moveTo>
                  <a:lnTo>
                    <a:pt x="12554" y="22220"/>
                  </a:lnTo>
                  <a:cubicBezTo>
                    <a:pt x="12614" y="22341"/>
                    <a:pt x="12614" y="22341"/>
                    <a:pt x="12462" y="22432"/>
                  </a:cubicBezTo>
                  <a:cubicBezTo>
                    <a:pt x="12432" y="22554"/>
                    <a:pt x="12766" y="22584"/>
                    <a:pt x="12523" y="22767"/>
                  </a:cubicBezTo>
                  <a:lnTo>
                    <a:pt x="12341" y="22524"/>
                  </a:lnTo>
                  <a:lnTo>
                    <a:pt x="11976" y="22524"/>
                  </a:lnTo>
                  <a:lnTo>
                    <a:pt x="11915" y="22341"/>
                  </a:lnTo>
                  <a:lnTo>
                    <a:pt x="12128" y="22311"/>
                  </a:lnTo>
                  <a:lnTo>
                    <a:pt x="12280" y="22432"/>
                  </a:lnTo>
                  <a:lnTo>
                    <a:pt x="12462" y="22432"/>
                  </a:lnTo>
                  <a:cubicBezTo>
                    <a:pt x="12493" y="22341"/>
                    <a:pt x="12402" y="22250"/>
                    <a:pt x="12554" y="22220"/>
                  </a:cubicBezTo>
                  <a:close/>
                  <a:moveTo>
                    <a:pt x="15077" y="22645"/>
                  </a:moveTo>
                  <a:lnTo>
                    <a:pt x="15077" y="22736"/>
                  </a:lnTo>
                  <a:lnTo>
                    <a:pt x="15107" y="22736"/>
                  </a:lnTo>
                  <a:cubicBezTo>
                    <a:pt x="15046" y="22736"/>
                    <a:pt x="14985" y="22767"/>
                    <a:pt x="14925" y="22767"/>
                  </a:cubicBezTo>
                  <a:cubicBezTo>
                    <a:pt x="14894" y="22767"/>
                    <a:pt x="14864" y="22706"/>
                    <a:pt x="14864" y="22676"/>
                  </a:cubicBezTo>
                  <a:cubicBezTo>
                    <a:pt x="14864" y="22676"/>
                    <a:pt x="14864" y="22645"/>
                    <a:pt x="14925" y="22645"/>
                  </a:cubicBezTo>
                  <a:close/>
                  <a:moveTo>
                    <a:pt x="7113" y="22767"/>
                  </a:moveTo>
                  <a:cubicBezTo>
                    <a:pt x="7113" y="22767"/>
                    <a:pt x="7174" y="22797"/>
                    <a:pt x="7174" y="22797"/>
                  </a:cubicBezTo>
                  <a:cubicBezTo>
                    <a:pt x="7143" y="22828"/>
                    <a:pt x="7113" y="22828"/>
                    <a:pt x="7082" y="22828"/>
                  </a:cubicBezTo>
                  <a:cubicBezTo>
                    <a:pt x="7052" y="22828"/>
                    <a:pt x="7022" y="22797"/>
                    <a:pt x="7022" y="22797"/>
                  </a:cubicBezTo>
                  <a:cubicBezTo>
                    <a:pt x="7052" y="22767"/>
                    <a:pt x="7082" y="22767"/>
                    <a:pt x="7113" y="22767"/>
                  </a:cubicBezTo>
                  <a:close/>
                  <a:moveTo>
                    <a:pt x="24894" y="22888"/>
                  </a:moveTo>
                  <a:lnTo>
                    <a:pt x="24894" y="22949"/>
                  </a:lnTo>
                  <a:lnTo>
                    <a:pt x="24925" y="22949"/>
                  </a:lnTo>
                  <a:cubicBezTo>
                    <a:pt x="24864" y="22980"/>
                    <a:pt x="24803" y="22980"/>
                    <a:pt x="24742" y="22980"/>
                  </a:cubicBezTo>
                  <a:cubicBezTo>
                    <a:pt x="24712" y="22980"/>
                    <a:pt x="24682" y="22919"/>
                    <a:pt x="24682" y="22919"/>
                  </a:cubicBezTo>
                  <a:cubicBezTo>
                    <a:pt x="24682" y="22888"/>
                    <a:pt x="24712" y="22888"/>
                    <a:pt x="24712" y="22888"/>
                  </a:cubicBezTo>
                  <a:close/>
                  <a:moveTo>
                    <a:pt x="3526" y="22980"/>
                  </a:moveTo>
                  <a:cubicBezTo>
                    <a:pt x="3557" y="22980"/>
                    <a:pt x="3587" y="23010"/>
                    <a:pt x="3587" y="23010"/>
                  </a:cubicBezTo>
                  <a:lnTo>
                    <a:pt x="3496" y="23040"/>
                  </a:lnTo>
                  <a:lnTo>
                    <a:pt x="3435" y="23010"/>
                  </a:lnTo>
                  <a:cubicBezTo>
                    <a:pt x="3465" y="23010"/>
                    <a:pt x="3496" y="22980"/>
                    <a:pt x="3526" y="22980"/>
                  </a:cubicBezTo>
                  <a:close/>
                  <a:moveTo>
                    <a:pt x="6961" y="22949"/>
                  </a:moveTo>
                  <a:lnTo>
                    <a:pt x="6961" y="22980"/>
                  </a:lnTo>
                  <a:cubicBezTo>
                    <a:pt x="6991" y="22980"/>
                    <a:pt x="6991" y="23010"/>
                    <a:pt x="6991" y="23040"/>
                  </a:cubicBezTo>
                  <a:cubicBezTo>
                    <a:pt x="6991" y="23040"/>
                    <a:pt x="6961" y="23071"/>
                    <a:pt x="6961" y="23071"/>
                  </a:cubicBezTo>
                  <a:cubicBezTo>
                    <a:pt x="6930" y="23040"/>
                    <a:pt x="6930" y="23010"/>
                    <a:pt x="6930" y="23010"/>
                  </a:cubicBezTo>
                  <a:cubicBezTo>
                    <a:pt x="6930" y="22980"/>
                    <a:pt x="6961" y="22949"/>
                    <a:pt x="6961" y="22949"/>
                  </a:cubicBezTo>
                  <a:close/>
                  <a:moveTo>
                    <a:pt x="16384" y="22949"/>
                  </a:moveTo>
                  <a:lnTo>
                    <a:pt x="16414" y="23040"/>
                  </a:lnTo>
                  <a:lnTo>
                    <a:pt x="16384" y="23071"/>
                  </a:lnTo>
                  <a:cubicBezTo>
                    <a:pt x="16353" y="23040"/>
                    <a:pt x="16353" y="23010"/>
                    <a:pt x="16323" y="23010"/>
                  </a:cubicBezTo>
                  <a:cubicBezTo>
                    <a:pt x="16323" y="22980"/>
                    <a:pt x="16384" y="22949"/>
                    <a:pt x="16384" y="22949"/>
                  </a:cubicBezTo>
                  <a:close/>
                  <a:moveTo>
                    <a:pt x="24317" y="23101"/>
                  </a:moveTo>
                  <a:lnTo>
                    <a:pt x="24408" y="23132"/>
                  </a:lnTo>
                  <a:lnTo>
                    <a:pt x="24347" y="23162"/>
                  </a:lnTo>
                  <a:lnTo>
                    <a:pt x="24256" y="23132"/>
                  </a:lnTo>
                  <a:cubicBezTo>
                    <a:pt x="24286" y="23101"/>
                    <a:pt x="24317" y="23101"/>
                    <a:pt x="24317" y="23101"/>
                  </a:cubicBezTo>
                  <a:close/>
                  <a:moveTo>
                    <a:pt x="5350" y="22858"/>
                  </a:moveTo>
                  <a:cubicBezTo>
                    <a:pt x="5471" y="22888"/>
                    <a:pt x="5502" y="22980"/>
                    <a:pt x="5593" y="23010"/>
                  </a:cubicBezTo>
                  <a:cubicBezTo>
                    <a:pt x="5684" y="23071"/>
                    <a:pt x="5775" y="23101"/>
                    <a:pt x="5867" y="23132"/>
                  </a:cubicBezTo>
                  <a:lnTo>
                    <a:pt x="5867" y="23284"/>
                  </a:lnTo>
                  <a:lnTo>
                    <a:pt x="5502" y="23284"/>
                  </a:lnTo>
                  <a:cubicBezTo>
                    <a:pt x="5502" y="23223"/>
                    <a:pt x="5502" y="23192"/>
                    <a:pt x="5471" y="23132"/>
                  </a:cubicBezTo>
                  <a:cubicBezTo>
                    <a:pt x="5441" y="23101"/>
                    <a:pt x="5380" y="23040"/>
                    <a:pt x="5350" y="23010"/>
                  </a:cubicBezTo>
                  <a:cubicBezTo>
                    <a:pt x="5319" y="22980"/>
                    <a:pt x="5350" y="22919"/>
                    <a:pt x="5350" y="22858"/>
                  </a:cubicBezTo>
                  <a:close/>
                  <a:moveTo>
                    <a:pt x="6019" y="23192"/>
                  </a:moveTo>
                  <a:lnTo>
                    <a:pt x="6079" y="23223"/>
                  </a:lnTo>
                  <a:lnTo>
                    <a:pt x="6019" y="23284"/>
                  </a:lnTo>
                  <a:cubicBezTo>
                    <a:pt x="6019" y="23284"/>
                    <a:pt x="5988" y="23253"/>
                    <a:pt x="5988" y="23253"/>
                  </a:cubicBezTo>
                  <a:cubicBezTo>
                    <a:pt x="5988" y="23223"/>
                    <a:pt x="6019" y="23192"/>
                    <a:pt x="6019" y="23192"/>
                  </a:cubicBezTo>
                  <a:close/>
                  <a:moveTo>
                    <a:pt x="7569" y="23314"/>
                  </a:moveTo>
                  <a:cubicBezTo>
                    <a:pt x="7599" y="23344"/>
                    <a:pt x="7660" y="23344"/>
                    <a:pt x="7660" y="23344"/>
                  </a:cubicBezTo>
                  <a:cubicBezTo>
                    <a:pt x="7751" y="23436"/>
                    <a:pt x="7903" y="23405"/>
                    <a:pt x="7994" y="23496"/>
                  </a:cubicBezTo>
                  <a:cubicBezTo>
                    <a:pt x="8055" y="23587"/>
                    <a:pt x="8146" y="23648"/>
                    <a:pt x="8237" y="23709"/>
                  </a:cubicBezTo>
                  <a:cubicBezTo>
                    <a:pt x="8329" y="23739"/>
                    <a:pt x="8359" y="23861"/>
                    <a:pt x="8481" y="23891"/>
                  </a:cubicBezTo>
                  <a:lnTo>
                    <a:pt x="8481" y="24043"/>
                  </a:lnTo>
                  <a:cubicBezTo>
                    <a:pt x="8329" y="24043"/>
                    <a:pt x="8298" y="23952"/>
                    <a:pt x="8237" y="23922"/>
                  </a:cubicBezTo>
                  <a:lnTo>
                    <a:pt x="8237" y="23739"/>
                  </a:lnTo>
                  <a:cubicBezTo>
                    <a:pt x="8116" y="23770"/>
                    <a:pt x="8025" y="23800"/>
                    <a:pt x="7934" y="23861"/>
                  </a:cubicBezTo>
                  <a:lnTo>
                    <a:pt x="7751" y="23739"/>
                  </a:lnTo>
                  <a:lnTo>
                    <a:pt x="7599" y="23861"/>
                  </a:lnTo>
                  <a:lnTo>
                    <a:pt x="7478" y="23861"/>
                  </a:lnTo>
                  <a:cubicBezTo>
                    <a:pt x="7386" y="23770"/>
                    <a:pt x="7386" y="23739"/>
                    <a:pt x="7538" y="23587"/>
                  </a:cubicBezTo>
                  <a:cubicBezTo>
                    <a:pt x="7569" y="23496"/>
                    <a:pt x="7569" y="23405"/>
                    <a:pt x="7569" y="23314"/>
                  </a:cubicBezTo>
                  <a:close/>
                  <a:moveTo>
                    <a:pt x="6687" y="23770"/>
                  </a:moveTo>
                  <a:lnTo>
                    <a:pt x="6687" y="23770"/>
                  </a:lnTo>
                  <a:cubicBezTo>
                    <a:pt x="6778" y="23861"/>
                    <a:pt x="6778" y="23861"/>
                    <a:pt x="6718" y="24135"/>
                  </a:cubicBezTo>
                  <a:lnTo>
                    <a:pt x="6718" y="24104"/>
                  </a:lnTo>
                  <a:cubicBezTo>
                    <a:pt x="6627" y="23952"/>
                    <a:pt x="6627" y="23861"/>
                    <a:pt x="6687" y="23770"/>
                  </a:cubicBezTo>
                  <a:close/>
                  <a:moveTo>
                    <a:pt x="6384" y="23985"/>
                  </a:moveTo>
                  <a:cubicBezTo>
                    <a:pt x="6418" y="23985"/>
                    <a:pt x="6458" y="23993"/>
                    <a:pt x="6505" y="24013"/>
                  </a:cubicBezTo>
                  <a:lnTo>
                    <a:pt x="6505" y="24135"/>
                  </a:lnTo>
                  <a:lnTo>
                    <a:pt x="6171" y="24287"/>
                  </a:lnTo>
                  <a:lnTo>
                    <a:pt x="6140" y="24135"/>
                  </a:lnTo>
                  <a:cubicBezTo>
                    <a:pt x="6211" y="24087"/>
                    <a:pt x="6264" y="23985"/>
                    <a:pt x="6384" y="23985"/>
                  </a:cubicBezTo>
                  <a:close/>
                  <a:moveTo>
                    <a:pt x="24590" y="21338"/>
                  </a:moveTo>
                  <a:lnTo>
                    <a:pt x="24955" y="21490"/>
                  </a:lnTo>
                  <a:cubicBezTo>
                    <a:pt x="24864" y="21581"/>
                    <a:pt x="24712" y="21673"/>
                    <a:pt x="24560" y="21673"/>
                  </a:cubicBezTo>
                  <a:cubicBezTo>
                    <a:pt x="24590" y="21794"/>
                    <a:pt x="24742" y="21825"/>
                    <a:pt x="24773" y="21916"/>
                  </a:cubicBezTo>
                  <a:cubicBezTo>
                    <a:pt x="24469" y="22068"/>
                    <a:pt x="24469" y="22068"/>
                    <a:pt x="24378" y="22311"/>
                  </a:cubicBezTo>
                  <a:lnTo>
                    <a:pt x="24104" y="22311"/>
                  </a:lnTo>
                  <a:lnTo>
                    <a:pt x="23891" y="22463"/>
                  </a:lnTo>
                  <a:cubicBezTo>
                    <a:pt x="23861" y="22584"/>
                    <a:pt x="23891" y="22736"/>
                    <a:pt x="23982" y="22828"/>
                  </a:cubicBezTo>
                  <a:cubicBezTo>
                    <a:pt x="23937" y="22858"/>
                    <a:pt x="23884" y="22858"/>
                    <a:pt x="23823" y="22858"/>
                  </a:cubicBezTo>
                  <a:cubicBezTo>
                    <a:pt x="23762" y="22858"/>
                    <a:pt x="23694" y="22858"/>
                    <a:pt x="23618" y="22888"/>
                  </a:cubicBezTo>
                  <a:lnTo>
                    <a:pt x="23527" y="22980"/>
                  </a:lnTo>
                  <a:lnTo>
                    <a:pt x="23435" y="22888"/>
                  </a:lnTo>
                  <a:cubicBezTo>
                    <a:pt x="23405" y="22888"/>
                    <a:pt x="23344" y="22919"/>
                    <a:pt x="23344" y="22919"/>
                  </a:cubicBezTo>
                  <a:cubicBezTo>
                    <a:pt x="23344" y="22980"/>
                    <a:pt x="23314" y="23071"/>
                    <a:pt x="23253" y="23101"/>
                  </a:cubicBezTo>
                  <a:cubicBezTo>
                    <a:pt x="23101" y="23162"/>
                    <a:pt x="23101" y="23314"/>
                    <a:pt x="23010" y="23405"/>
                  </a:cubicBezTo>
                  <a:lnTo>
                    <a:pt x="22888" y="23405"/>
                  </a:lnTo>
                  <a:lnTo>
                    <a:pt x="22736" y="23618"/>
                  </a:lnTo>
                  <a:lnTo>
                    <a:pt x="22554" y="23618"/>
                  </a:lnTo>
                  <a:cubicBezTo>
                    <a:pt x="22523" y="23648"/>
                    <a:pt x="22493" y="23679"/>
                    <a:pt x="22463" y="23709"/>
                  </a:cubicBezTo>
                  <a:cubicBezTo>
                    <a:pt x="22371" y="23618"/>
                    <a:pt x="22493" y="23618"/>
                    <a:pt x="22584" y="23587"/>
                  </a:cubicBezTo>
                  <a:cubicBezTo>
                    <a:pt x="22554" y="23587"/>
                    <a:pt x="22523" y="23557"/>
                    <a:pt x="22493" y="23527"/>
                  </a:cubicBezTo>
                  <a:lnTo>
                    <a:pt x="22037" y="23527"/>
                  </a:lnTo>
                  <a:lnTo>
                    <a:pt x="22007" y="23679"/>
                  </a:lnTo>
                  <a:cubicBezTo>
                    <a:pt x="21961" y="23724"/>
                    <a:pt x="21916" y="23732"/>
                    <a:pt x="21855" y="23732"/>
                  </a:cubicBezTo>
                  <a:cubicBezTo>
                    <a:pt x="21824" y="23732"/>
                    <a:pt x="21790" y="23730"/>
                    <a:pt x="21750" y="23730"/>
                  </a:cubicBezTo>
                  <a:cubicBezTo>
                    <a:pt x="21710" y="23730"/>
                    <a:pt x="21665" y="23732"/>
                    <a:pt x="21612" y="23739"/>
                  </a:cubicBezTo>
                  <a:lnTo>
                    <a:pt x="21308" y="24104"/>
                  </a:lnTo>
                  <a:lnTo>
                    <a:pt x="21186" y="23831"/>
                  </a:lnTo>
                  <a:lnTo>
                    <a:pt x="20882" y="23831"/>
                  </a:lnTo>
                  <a:lnTo>
                    <a:pt x="20791" y="24043"/>
                  </a:lnTo>
                  <a:lnTo>
                    <a:pt x="20639" y="23952"/>
                  </a:lnTo>
                  <a:lnTo>
                    <a:pt x="20365" y="24165"/>
                  </a:lnTo>
                  <a:lnTo>
                    <a:pt x="19970" y="24165"/>
                  </a:lnTo>
                  <a:lnTo>
                    <a:pt x="19879" y="24256"/>
                  </a:lnTo>
                  <a:cubicBezTo>
                    <a:pt x="19849" y="24256"/>
                    <a:pt x="19788" y="24256"/>
                    <a:pt x="19757" y="24287"/>
                  </a:cubicBezTo>
                  <a:lnTo>
                    <a:pt x="17599" y="24287"/>
                  </a:lnTo>
                  <a:lnTo>
                    <a:pt x="17478" y="24165"/>
                  </a:lnTo>
                  <a:lnTo>
                    <a:pt x="16657" y="24165"/>
                  </a:lnTo>
                  <a:lnTo>
                    <a:pt x="16505" y="24287"/>
                  </a:lnTo>
                  <a:lnTo>
                    <a:pt x="16384" y="24043"/>
                  </a:lnTo>
                  <a:lnTo>
                    <a:pt x="16019" y="24043"/>
                  </a:lnTo>
                  <a:lnTo>
                    <a:pt x="15867" y="23952"/>
                  </a:lnTo>
                  <a:lnTo>
                    <a:pt x="15715" y="24043"/>
                  </a:lnTo>
                  <a:cubicBezTo>
                    <a:pt x="15696" y="24051"/>
                    <a:pt x="15678" y="24054"/>
                    <a:pt x="15661" y="24054"/>
                  </a:cubicBezTo>
                  <a:cubicBezTo>
                    <a:pt x="15554" y="24054"/>
                    <a:pt x="15490" y="23919"/>
                    <a:pt x="15355" y="23919"/>
                  </a:cubicBezTo>
                  <a:cubicBezTo>
                    <a:pt x="15344" y="23919"/>
                    <a:pt x="15332" y="23920"/>
                    <a:pt x="15320" y="23922"/>
                  </a:cubicBezTo>
                  <a:cubicBezTo>
                    <a:pt x="15303" y="23926"/>
                    <a:pt x="15286" y="23928"/>
                    <a:pt x="15269" y="23928"/>
                  </a:cubicBezTo>
                  <a:cubicBezTo>
                    <a:pt x="15164" y="23928"/>
                    <a:pt x="15060" y="23857"/>
                    <a:pt x="14955" y="23831"/>
                  </a:cubicBezTo>
                  <a:lnTo>
                    <a:pt x="14803" y="23922"/>
                  </a:lnTo>
                  <a:cubicBezTo>
                    <a:pt x="14651" y="23831"/>
                    <a:pt x="14438" y="23800"/>
                    <a:pt x="14317" y="23648"/>
                  </a:cubicBezTo>
                  <a:cubicBezTo>
                    <a:pt x="14134" y="23587"/>
                    <a:pt x="13982" y="23527"/>
                    <a:pt x="13800" y="23436"/>
                  </a:cubicBezTo>
                  <a:cubicBezTo>
                    <a:pt x="13800" y="23436"/>
                    <a:pt x="13800" y="23405"/>
                    <a:pt x="13800" y="23405"/>
                  </a:cubicBezTo>
                  <a:lnTo>
                    <a:pt x="13466" y="23405"/>
                  </a:lnTo>
                  <a:lnTo>
                    <a:pt x="13374" y="23192"/>
                  </a:lnTo>
                  <a:cubicBezTo>
                    <a:pt x="13314" y="23192"/>
                    <a:pt x="13253" y="23192"/>
                    <a:pt x="13222" y="23162"/>
                  </a:cubicBezTo>
                  <a:cubicBezTo>
                    <a:pt x="13162" y="23132"/>
                    <a:pt x="13101" y="23101"/>
                    <a:pt x="13070" y="23071"/>
                  </a:cubicBezTo>
                  <a:lnTo>
                    <a:pt x="12797" y="23314"/>
                  </a:lnTo>
                  <a:lnTo>
                    <a:pt x="12614" y="23101"/>
                  </a:lnTo>
                  <a:lnTo>
                    <a:pt x="12858" y="23040"/>
                  </a:lnTo>
                  <a:cubicBezTo>
                    <a:pt x="12797" y="22919"/>
                    <a:pt x="12675" y="22797"/>
                    <a:pt x="12766" y="22645"/>
                  </a:cubicBezTo>
                  <a:lnTo>
                    <a:pt x="12949" y="22615"/>
                  </a:lnTo>
                  <a:lnTo>
                    <a:pt x="13101" y="22372"/>
                  </a:lnTo>
                  <a:lnTo>
                    <a:pt x="13162" y="22736"/>
                  </a:lnTo>
                  <a:cubicBezTo>
                    <a:pt x="13314" y="22706"/>
                    <a:pt x="13374" y="22584"/>
                    <a:pt x="13466" y="22524"/>
                  </a:cubicBezTo>
                  <a:lnTo>
                    <a:pt x="13648" y="22524"/>
                  </a:lnTo>
                  <a:cubicBezTo>
                    <a:pt x="13830" y="22584"/>
                    <a:pt x="13982" y="22645"/>
                    <a:pt x="14195" y="22736"/>
                  </a:cubicBezTo>
                  <a:lnTo>
                    <a:pt x="14408" y="22736"/>
                  </a:lnTo>
                  <a:lnTo>
                    <a:pt x="14560" y="22858"/>
                  </a:lnTo>
                  <a:lnTo>
                    <a:pt x="14803" y="22858"/>
                  </a:lnTo>
                  <a:lnTo>
                    <a:pt x="14955" y="22949"/>
                  </a:lnTo>
                  <a:lnTo>
                    <a:pt x="15046" y="22888"/>
                  </a:lnTo>
                  <a:lnTo>
                    <a:pt x="15472" y="23040"/>
                  </a:lnTo>
                  <a:cubicBezTo>
                    <a:pt x="15532" y="23040"/>
                    <a:pt x="15593" y="22973"/>
                    <a:pt x="15672" y="22973"/>
                  </a:cubicBezTo>
                  <a:cubicBezTo>
                    <a:pt x="15711" y="22973"/>
                    <a:pt x="15755" y="22990"/>
                    <a:pt x="15806" y="23040"/>
                  </a:cubicBezTo>
                  <a:cubicBezTo>
                    <a:pt x="15897" y="23101"/>
                    <a:pt x="16080" y="23071"/>
                    <a:pt x="16140" y="23192"/>
                  </a:cubicBezTo>
                  <a:lnTo>
                    <a:pt x="16870" y="23192"/>
                  </a:lnTo>
                  <a:cubicBezTo>
                    <a:pt x="16900" y="23071"/>
                    <a:pt x="16991" y="23010"/>
                    <a:pt x="17143" y="22949"/>
                  </a:cubicBezTo>
                  <a:lnTo>
                    <a:pt x="17326" y="23071"/>
                  </a:lnTo>
                  <a:lnTo>
                    <a:pt x="17447" y="22980"/>
                  </a:lnTo>
                  <a:lnTo>
                    <a:pt x="17721" y="22980"/>
                  </a:lnTo>
                  <a:lnTo>
                    <a:pt x="17903" y="23132"/>
                  </a:lnTo>
                  <a:lnTo>
                    <a:pt x="17782" y="23253"/>
                  </a:lnTo>
                  <a:lnTo>
                    <a:pt x="18177" y="23405"/>
                  </a:lnTo>
                  <a:lnTo>
                    <a:pt x="18207" y="23132"/>
                  </a:lnTo>
                  <a:lnTo>
                    <a:pt x="18390" y="22949"/>
                  </a:lnTo>
                  <a:lnTo>
                    <a:pt x="18663" y="23284"/>
                  </a:lnTo>
                  <a:cubicBezTo>
                    <a:pt x="18754" y="23223"/>
                    <a:pt x="18694" y="23101"/>
                    <a:pt x="18724" y="23040"/>
                  </a:cubicBezTo>
                  <a:cubicBezTo>
                    <a:pt x="18754" y="23010"/>
                    <a:pt x="18785" y="22980"/>
                    <a:pt x="18815" y="22980"/>
                  </a:cubicBezTo>
                  <a:lnTo>
                    <a:pt x="19332" y="22980"/>
                  </a:lnTo>
                  <a:lnTo>
                    <a:pt x="19545" y="22767"/>
                  </a:lnTo>
                  <a:lnTo>
                    <a:pt x="19393" y="22584"/>
                  </a:lnTo>
                  <a:lnTo>
                    <a:pt x="19575" y="22432"/>
                  </a:lnTo>
                  <a:lnTo>
                    <a:pt x="19727" y="22432"/>
                  </a:lnTo>
                  <a:cubicBezTo>
                    <a:pt x="19818" y="22493"/>
                    <a:pt x="19757" y="22584"/>
                    <a:pt x="19818" y="22706"/>
                  </a:cubicBezTo>
                  <a:lnTo>
                    <a:pt x="20031" y="22888"/>
                  </a:lnTo>
                  <a:lnTo>
                    <a:pt x="20244" y="22767"/>
                  </a:lnTo>
                  <a:cubicBezTo>
                    <a:pt x="20284" y="22736"/>
                    <a:pt x="20338" y="22730"/>
                    <a:pt x="20397" y="22730"/>
                  </a:cubicBezTo>
                  <a:cubicBezTo>
                    <a:pt x="20444" y="22730"/>
                    <a:pt x="20493" y="22734"/>
                    <a:pt x="20541" y="22734"/>
                  </a:cubicBezTo>
                  <a:cubicBezTo>
                    <a:pt x="20613" y="22734"/>
                    <a:pt x="20681" y="22724"/>
                    <a:pt x="20730" y="22676"/>
                  </a:cubicBezTo>
                  <a:cubicBezTo>
                    <a:pt x="20821" y="22584"/>
                    <a:pt x="21064" y="22706"/>
                    <a:pt x="21156" y="22524"/>
                  </a:cubicBezTo>
                  <a:cubicBezTo>
                    <a:pt x="21206" y="22524"/>
                    <a:pt x="21260" y="22527"/>
                    <a:pt x="21313" y="22527"/>
                  </a:cubicBezTo>
                  <a:cubicBezTo>
                    <a:pt x="21419" y="22527"/>
                    <a:pt x="21520" y="22514"/>
                    <a:pt x="21581" y="22432"/>
                  </a:cubicBezTo>
                  <a:cubicBezTo>
                    <a:pt x="21794" y="22432"/>
                    <a:pt x="21824" y="22250"/>
                    <a:pt x="21976" y="22220"/>
                  </a:cubicBezTo>
                  <a:lnTo>
                    <a:pt x="22098" y="22311"/>
                  </a:lnTo>
                  <a:cubicBezTo>
                    <a:pt x="22128" y="22280"/>
                    <a:pt x="22128" y="22250"/>
                    <a:pt x="22219" y="22220"/>
                  </a:cubicBezTo>
                  <a:cubicBezTo>
                    <a:pt x="22265" y="22204"/>
                    <a:pt x="22318" y="22204"/>
                    <a:pt x="22364" y="22204"/>
                  </a:cubicBezTo>
                  <a:cubicBezTo>
                    <a:pt x="22409" y="22204"/>
                    <a:pt x="22447" y="22204"/>
                    <a:pt x="22463" y="22189"/>
                  </a:cubicBezTo>
                  <a:cubicBezTo>
                    <a:pt x="22523" y="22189"/>
                    <a:pt x="22584" y="22129"/>
                    <a:pt x="22645" y="22098"/>
                  </a:cubicBezTo>
                  <a:lnTo>
                    <a:pt x="22949" y="22098"/>
                  </a:lnTo>
                  <a:lnTo>
                    <a:pt x="23253" y="21794"/>
                  </a:lnTo>
                  <a:cubicBezTo>
                    <a:pt x="23289" y="21782"/>
                    <a:pt x="23320" y="21777"/>
                    <a:pt x="23347" y="21777"/>
                  </a:cubicBezTo>
                  <a:cubicBezTo>
                    <a:pt x="23460" y="21777"/>
                    <a:pt x="23514" y="21861"/>
                    <a:pt x="23587" y="21885"/>
                  </a:cubicBezTo>
                  <a:cubicBezTo>
                    <a:pt x="23618" y="21855"/>
                    <a:pt x="23678" y="21855"/>
                    <a:pt x="23709" y="21855"/>
                  </a:cubicBezTo>
                  <a:cubicBezTo>
                    <a:pt x="23830" y="21764"/>
                    <a:pt x="23952" y="21642"/>
                    <a:pt x="24104" y="21551"/>
                  </a:cubicBezTo>
                  <a:lnTo>
                    <a:pt x="24347" y="21551"/>
                  </a:lnTo>
                  <a:lnTo>
                    <a:pt x="24590" y="21338"/>
                  </a:lnTo>
                  <a:close/>
                  <a:moveTo>
                    <a:pt x="4772" y="24180"/>
                  </a:moveTo>
                  <a:cubicBezTo>
                    <a:pt x="4818" y="24180"/>
                    <a:pt x="4864" y="24195"/>
                    <a:pt x="4894" y="24226"/>
                  </a:cubicBezTo>
                  <a:lnTo>
                    <a:pt x="4924" y="24226"/>
                  </a:lnTo>
                  <a:cubicBezTo>
                    <a:pt x="4879" y="24271"/>
                    <a:pt x="4826" y="24294"/>
                    <a:pt x="4776" y="24294"/>
                  </a:cubicBezTo>
                  <a:cubicBezTo>
                    <a:pt x="4727" y="24294"/>
                    <a:pt x="4681" y="24271"/>
                    <a:pt x="4651" y="24226"/>
                  </a:cubicBezTo>
                  <a:cubicBezTo>
                    <a:pt x="4681" y="24195"/>
                    <a:pt x="4727" y="24180"/>
                    <a:pt x="4772" y="24180"/>
                  </a:cubicBezTo>
                  <a:close/>
                  <a:moveTo>
                    <a:pt x="6889" y="24302"/>
                  </a:moveTo>
                  <a:cubicBezTo>
                    <a:pt x="6930" y="24302"/>
                    <a:pt x="6976" y="24317"/>
                    <a:pt x="7022" y="24347"/>
                  </a:cubicBezTo>
                  <a:lnTo>
                    <a:pt x="6839" y="24621"/>
                  </a:lnTo>
                  <a:cubicBezTo>
                    <a:pt x="6718" y="24560"/>
                    <a:pt x="6778" y="24439"/>
                    <a:pt x="6778" y="24347"/>
                  </a:cubicBezTo>
                  <a:cubicBezTo>
                    <a:pt x="6809" y="24317"/>
                    <a:pt x="6847" y="24302"/>
                    <a:pt x="6889" y="24302"/>
                  </a:cubicBezTo>
                  <a:close/>
                  <a:moveTo>
                    <a:pt x="11611" y="27357"/>
                  </a:moveTo>
                  <a:cubicBezTo>
                    <a:pt x="11642" y="27357"/>
                    <a:pt x="11672" y="27387"/>
                    <a:pt x="11672" y="27387"/>
                  </a:cubicBezTo>
                  <a:lnTo>
                    <a:pt x="11672" y="27417"/>
                  </a:lnTo>
                  <a:lnTo>
                    <a:pt x="11581" y="27417"/>
                  </a:lnTo>
                  <a:cubicBezTo>
                    <a:pt x="11581" y="27417"/>
                    <a:pt x="11520" y="27387"/>
                    <a:pt x="11520" y="27387"/>
                  </a:cubicBezTo>
                  <a:cubicBezTo>
                    <a:pt x="11551" y="27387"/>
                    <a:pt x="11581" y="27357"/>
                    <a:pt x="11611" y="27357"/>
                  </a:cubicBezTo>
                  <a:close/>
                  <a:moveTo>
                    <a:pt x="12037" y="27387"/>
                  </a:moveTo>
                  <a:lnTo>
                    <a:pt x="12037" y="27448"/>
                  </a:lnTo>
                  <a:lnTo>
                    <a:pt x="12067" y="27448"/>
                  </a:lnTo>
                  <a:cubicBezTo>
                    <a:pt x="12007" y="27478"/>
                    <a:pt x="11946" y="27478"/>
                    <a:pt x="11885" y="27478"/>
                  </a:cubicBezTo>
                  <a:cubicBezTo>
                    <a:pt x="11855" y="27478"/>
                    <a:pt x="11824" y="27417"/>
                    <a:pt x="11824" y="27417"/>
                  </a:cubicBezTo>
                  <a:cubicBezTo>
                    <a:pt x="11824" y="27417"/>
                    <a:pt x="11794" y="27387"/>
                    <a:pt x="11855" y="27387"/>
                  </a:cubicBezTo>
                  <a:close/>
                  <a:moveTo>
                    <a:pt x="21824" y="27873"/>
                  </a:moveTo>
                  <a:lnTo>
                    <a:pt x="21824" y="28056"/>
                  </a:lnTo>
                  <a:cubicBezTo>
                    <a:pt x="21778" y="28079"/>
                    <a:pt x="21727" y="28089"/>
                    <a:pt x="21675" y="28089"/>
                  </a:cubicBezTo>
                  <a:cubicBezTo>
                    <a:pt x="21591" y="28089"/>
                    <a:pt x="21504" y="28063"/>
                    <a:pt x="21429" y="28025"/>
                  </a:cubicBezTo>
                  <a:lnTo>
                    <a:pt x="21764" y="27873"/>
                  </a:lnTo>
                  <a:close/>
                  <a:moveTo>
                    <a:pt x="12918" y="1"/>
                  </a:moveTo>
                  <a:lnTo>
                    <a:pt x="12766" y="122"/>
                  </a:lnTo>
                  <a:lnTo>
                    <a:pt x="12402" y="122"/>
                  </a:lnTo>
                  <a:cubicBezTo>
                    <a:pt x="12280" y="244"/>
                    <a:pt x="12280" y="396"/>
                    <a:pt x="12098" y="456"/>
                  </a:cubicBezTo>
                  <a:lnTo>
                    <a:pt x="11855" y="456"/>
                  </a:lnTo>
                  <a:lnTo>
                    <a:pt x="11733" y="213"/>
                  </a:lnTo>
                  <a:lnTo>
                    <a:pt x="11520" y="456"/>
                  </a:lnTo>
                  <a:lnTo>
                    <a:pt x="10943" y="456"/>
                  </a:lnTo>
                  <a:lnTo>
                    <a:pt x="10791" y="335"/>
                  </a:lnTo>
                  <a:lnTo>
                    <a:pt x="10700" y="578"/>
                  </a:lnTo>
                  <a:lnTo>
                    <a:pt x="10183" y="578"/>
                  </a:lnTo>
                  <a:lnTo>
                    <a:pt x="9940" y="730"/>
                  </a:lnTo>
                  <a:lnTo>
                    <a:pt x="9940" y="973"/>
                  </a:lnTo>
                  <a:lnTo>
                    <a:pt x="9575" y="1125"/>
                  </a:lnTo>
                  <a:lnTo>
                    <a:pt x="8937" y="1125"/>
                  </a:lnTo>
                  <a:cubicBezTo>
                    <a:pt x="8815" y="1247"/>
                    <a:pt x="8572" y="1216"/>
                    <a:pt x="8481" y="1399"/>
                  </a:cubicBezTo>
                  <a:cubicBezTo>
                    <a:pt x="8602" y="1520"/>
                    <a:pt x="8602" y="1520"/>
                    <a:pt x="8572" y="1642"/>
                  </a:cubicBezTo>
                  <a:cubicBezTo>
                    <a:pt x="8504" y="1655"/>
                    <a:pt x="8436" y="1669"/>
                    <a:pt x="8371" y="1669"/>
                  </a:cubicBezTo>
                  <a:cubicBezTo>
                    <a:pt x="8290" y="1669"/>
                    <a:pt x="8213" y="1648"/>
                    <a:pt x="8146" y="1581"/>
                  </a:cubicBezTo>
                  <a:cubicBezTo>
                    <a:pt x="8068" y="1607"/>
                    <a:pt x="8034" y="1678"/>
                    <a:pt x="7949" y="1678"/>
                  </a:cubicBezTo>
                  <a:cubicBezTo>
                    <a:pt x="7935" y="1678"/>
                    <a:pt x="7920" y="1677"/>
                    <a:pt x="7903" y="1672"/>
                  </a:cubicBezTo>
                  <a:lnTo>
                    <a:pt x="7569" y="1946"/>
                  </a:lnTo>
                  <a:cubicBezTo>
                    <a:pt x="7569" y="2007"/>
                    <a:pt x="7721" y="2007"/>
                    <a:pt x="7690" y="2098"/>
                  </a:cubicBezTo>
                  <a:lnTo>
                    <a:pt x="7873" y="2098"/>
                  </a:lnTo>
                  <a:cubicBezTo>
                    <a:pt x="7994" y="2159"/>
                    <a:pt x="7964" y="2250"/>
                    <a:pt x="7903" y="2311"/>
                  </a:cubicBezTo>
                  <a:cubicBezTo>
                    <a:pt x="7782" y="2280"/>
                    <a:pt x="7690" y="2219"/>
                    <a:pt x="7690" y="2098"/>
                  </a:cubicBezTo>
                  <a:lnTo>
                    <a:pt x="7356" y="2098"/>
                  </a:lnTo>
                  <a:lnTo>
                    <a:pt x="7204" y="2219"/>
                  </a:lnTo>
                  <a:lnTo>
                    <a:pt x="6961" y="2219"/>
                  </a:lnTo>
                  <a:cubicBezTo>
                    <a:pt x="6839" y="2341"/>
                    <a:pt x="6657" y="2402"/>
                    <a:pt x="6627" y="2523"/>
                  </a:cubicBezTo>
                  <a:cubicBezTo>
                    <a:pt x="6535" y="2554"/>
                    <a:pt x="6444" y="2554"/>
                    <a:pt x="6353" y="2554"/>
                  </a:cubicBezTo>
                  <a:lnTo>
                    <a:pt x="6353" y="2767"/>
                  </a:lnTo>
                  <a:lnTo>
                    <a:pt x="6748" y="2767"/>
                  </a:lnTo>
                  <a:lnTo>
                    <a:pt x="6778" y="2919"/>
                  </a:lnTo>
                  <a:lnTo>
                    <a:pt x="6657" y="2949"/>
                  </a:lnTo>
                  <a:cubicBezTo>
                    <a:pt x="6627" y="2827"/>
                    <a:pt x="6353" y="2949"/>
                    <a:pt x="6353" y="2767"/>
                  </a:cubicBezTo>
                  <a:cubicBezTo>
                    <a:pt x="6171" y="2827"/>
                    <a:pt x="5988" y="2919"/>
                    <a:pt x="5836" y="3040"/>
                  </a:cubicBezTo>
                  <a:cubicBezTo>
                    <a:pt x="5836" y="3101"/>
                    <a:pt x="5836" y="3162"/>
                    <a:pt x="5836" y="3253"/>
                  </a:cubicBezTo>
                  <a:cubicBezTo>
                    <a:pt x="5836" y="3344"/>
                    <a:pt x="5867" y="3435"/>
                    <a:pt x="5806" y="3496"/>
                  </a:cubicBezTo>
                  <a:lnTo>
                    <a:pt x="5593" y="3557"/>
                  </a:lnTo>
                  <a:cubicBezTo>
                    <a:pt x="5532" y="3678"/>
                    <a:pt x="5623" y="3770"/>
                    <a:pt x="5532" y="3861"/>
                  </a:cubicBezTo>
                  <a:lnTo>
                    <a:pt x="5228" y="3861"/>
                  </a:lnTo>
                  <a:cubicBezTo>
                    <a:pt x="5107" y="4104"/>
                    <a:pt x="5107" y="4134"/>
                    <a:pt x="4924" y="4195"/>
                  </a:cubicBezTo>
                  <a:cubicBezTo>
                    <a:pt x="4803" y="4226"/>
                    <a:pt x="4712" y="4286"/>
                    <a:pt x="4620" y="4377"/>
                  </a:cubicBezTo>
                  <a:lnTo>
                    <a:pt x="4620" y="4681"/>
                  </a:lnTo>
                  <a:lnTo>
                    <a:pt x="4377" y="4894"/>
                  </a:lnTo>
                  <a:lnTo>
                    <a:pt x="4377" y="5137"/>
                  </a:lnTo>
                  <a:lnTo>
                    <a:pt x="4256" y="5229"/>
                  </a:lnTo>
                  <a:lnTo>
                    <a:pt x="4256" y="5441"/>
                  </a:lnTo>
                  <a:cubicBezTo>
                    <a:pt x="4104" y="5533"/>
                    <a:pt x="4012" y="5715"/>
                    <a:pt x="3800" y="5745"/>
                  </a:cubicBezTo>
                  <a:cubicBezTo>
                    <a:pt x="3739" y="5745"/>
                    <a:pt x="3648" y="5958"/>
                    <a:pt x="3648" y="6049"/>
                  </a:cubicBezTo>
                  <a:lnTo>
                    <a:pt x="3830" y="6049"/>
                  </a:lnTo>
                  <a:cubicBezTo>
                    <a:pt x="3860" y="6019"/>
                    <a:pt x="3891" y="5988"/>
                    <a:pt x="3921" y="5958"/>
                  </a:cubicBezTo>
                  <a:lnTo>
                    <a:pt x="3921" y="5958"/>
                  </a:lnTo>
                  <a:cubicBezTo>
                    <a:pt x="4012" y="6049"/>
                    <a:pt x="3921" y="6049"/>
                    <a:pt x="3830" y="6049"/>
                  </a:cubicBezTo>
                  <a:cubicBezTo>
                    <a:pt x="3830" y="6171"/>
                    <a:pt x="3891" y="6262"/>
                    <a:pt x="3800" y="6353"/>
                  </a:cubicBezTo>
                  <a:lnTo>
                    <a:pt x="3709" y="6353"/>
                  </a:lnTo>
                  <a:lnTo>
                    <a:pt x="3405" y="6110"/>
                  </a:lnTo>
                  <a:lnTo>
                    <a:pt x="3192" y="6323"/>
                  </a:lnTo>
                  <a:lnTo>
                    <a:pt x="3161" y="6566"/>
                  </a:lnTo>
                  <a:lnTo>
                    <a:pt x="2918" y="6627"/>
                  </a:lnTo>
                  <a:lnTo>
                    <a:pt x="2918" y="6900"/>
                  </a:lnTo>
                  <a:cubicBezTo>
                    <a:pt x="2614" y="6992"/>
                    <a:pt x="2645" y="6961"/>
                    <a:pt x="2523" y="7143"/>
                  </a:cubicBezTo>
                  <a:cubicBezTo>
                    <a:pt x="2432" y="7326"/>
                    <a:pt x="2310" y="7508"/>
                    <a:pt x="2189" y="7691"/>
                  </a:cubicBezTo>
                  <a:cubicBezTo>
                    <a:pt x="2158" y="7751"/>
                    <a:pt x="2128" y="7812"/>
                    <a:pt x="2098" y="7873"/>
                  </a:cubicBezTo>
                  <a:cubicBezTo>
                    <a:pt x="2037" y="7934"/>
                    <a:pt x="1946" y="8025"/>
                    <a:pt x="1854" y="8086"/>
                  </a:cubicBezTo>
                  <a:lnTo>
                    <a:pt x="1854" y="8238"/>
                  </a:lnTo>
                  <a:cubicBezTo>
                    <a:pt x="1794" y="8390"/>
                    <a:pt x="1702" y="8542"/>
                    <a:pt x="1611" y="8694"/>
                  </a:cubicBezTo>
                  <a:cubicBezTo>
                    <a:pt x="1520" y="8815"/>
                    <a:pt x="1459" y="8937"/>
                    <a:pt x="1459" y="9089"/>
                  </a:cubicBezTo>
                  <a:cubicBezTo>
                    <a:pt x="1246" y="9180"/>
                    <a:pt x="1429" y="9393"/>
                    <a:pt x="1216" y="9484"/>
                  </a:cubicBezTo>
                  <a:lnTo>
                    <a:pt x="1216" y="9727"/>
                  </a:lnTo>
                  <a:lnTo>
                    <a:pt x="1094" y="9818"/>
                  </a:lnTo>
                  <a:lnTo>
                    <a:pt x="1094" y="10213"/>
                  </a:lnTo>
                  <a:cubicBezTo>
                    <a:pt x="1216" y="10213"/>
                    <a:pt x="1246" y="10092"/>
                    <a:pt x="1338" y="10061"/>
                  </a:cubicBezTo>
                  <a:lnTo>
                    <a:pt x="1338" y="9575"/>
                  </a:lnTo>
                  <a:lnTo>
                    <a:pt x="1763" y="9302"/>
                  </a:lnTo>
                  <a:cubicBezTo>
                    <a:pt x="1733" y="9241"/>
                    <a:pt x="1733" y="9150"/>
                    <a:pt x="1763" y="9089"/>
                  </a:cubicBezTo>
                  <a:cubicBezTo>
                    <a:pt x="1763" y="8998"/>
                    <a:pt x="1885" y="8937"/>
                    <a:pt x="1915" y="8815"/>
                  </a:cubicBezTo>
                  <a:cubicBezTo>
                    <a:pt x="1946" y="8694"/>
                    <a:pt x="2067" y="8602"/>
                    <a:pt x="2128" y="8511"/>
                  </a:cubicBezTo>
                  <a:cubicBezTo>
                    <a:pt x="2189" y="8420"/>
                    <a:pt x="2128" y="8299"/>
                    <a:pt x="2219" y="8207"/>
                  </a:cubicBezTo>
                  <a:cubicBezTo>
                    <a:pt x="2310" y="8086"/>
                    <a:pt x="2401" y="7934"/>
                    <a:pt x="2462" y="7812"/>
                  </a:cubicBezTo>
                  <a:cubicBezTo>
                    <a:pt x="2523" y="7660"/>
                    <a:pt x="2645" y="7508"/>
                    <a:pt x="2797" y="7417"/>
                  </a:cubicBezTo>
                  <a:cubicBezTo>
                    <a:pt x="2766" y="7295"/>
                    <a:pt x="2888" y="7235"/>
                    <a:pt x="2949" y="7143"/>
                  </a:cubicBezTo>
                  <a:cubicBezTo>
                    <a:pt x="2979" y="7022"/>
                    <a:pt x="3040" y="6931"/>
                    <a:pt x="3131" y="6809"/>
                  </a:cubicBezTo>
                  <a:cubicBezTo>
                    <a:pt x="3192" y="6718"/>
                    <a:pt x="3344" y="6657"/>
                    <a:pt x="3344" y="6566"/>
                  </a:cubicBezTo>
                  <a:cubicBezTo>
                    <a:pt x="3344" y="6475"/>
                    <a:pt x="3435" y="6475"/>
                    <a:pt x="3557" y="6475"/>
                  </a:cubicBezTo>
                  <a:lnTo>
                    <a:pt x="3860" y="6748"/>
                  </a:lnTo>
                  <a:cubicBezTo>
                    <a:pt x="3709" y="6779"/>
                    <a:pt x="3557" y="6870"/>
                    <a:pt x="3465" y="6961"/>
                  </a:cubicBezTo>
                  <a:cubicBezTo>
                    <a:pt x="3435" y="7113"/>
                    <a:pt x="3526" y="7235"/>
                    <a:pt x="3405" y="7356"/>
                  </a:cubicBezTo>
                  <a:lnTo>
                    <a:pt x="3101" y="7387"/>
                  </a:lnTo>
                  <a:cubicBezTo>
                    <a:pt x="3101" y="7660"/>
                    <a:pt x="2857" y="7873"/>
                    <a:pt x="2705" y="8147"/>
                  </a:cubicBezTo>
                  <a:cubicBezTo>
                    <a:pt x="2676" y="8137"/>
                    <a:pt x="2650" y="8132"/>
                    <a:pt x="2627" y="8132"/>
                  </a:cubicBezTo>
                  <a:cubicBezTo>
                    <a:pt x="2511" y="8132"/>
                    <a:pt x="2478" y="8243"/>
                    <a:pt x="2401" y="8268"/>
                  </a:cubicBezTo>
                  <a:cubicBezTo>
                    <a:pt x="2341" y="8420"/>
                    <a:pt x="2432" y="8542"/>
                    <a:pt x="2341" y="8663"/>
                  </a:cubicBezTo>
                  <a:lnTo>
                    <a:pt x="2158" y="8694"/>
                  </a:lnTo>
                  <a:cubicBezTo>
                    <a:pt x="2128" y="8815"/>
                    <a:pt x="2067" y="8906"/>
                    <a:pt x="1976" y="8967"/>
                  </a:cubicBezTo>
                  <a:lnTo>
                    <a:pt x="1976" y="9302"/>
                  </a:lnTo>
                  <a:cubicBezTo>
                    <a:pt x="1915" y="9362"/>
                    <a:pt x="1794" y="9362"/>
                    <a:pt x="1763" y="9484"/>
                  </a:cubicBezTo>
                  <a:cubicBezTo>
                    <a:pt x="1733" y="9606"/>
                    <a:pt x="1611" y="9666"/>
                    <a:pt x="1611" y="9758"/>
                  </a:cubicBezTo>
                  <a:cubicBezTo>
                    <a:pt x="1581" y="9818"/>
                    <a:pt x="1581" y="9879"/>
                    <a:pt x="1611" y="9940"/>
                  </a:cubicBezTo>
                  <a:lnTo>
                    <a:pt x="1459" y="10061"/>
                  </a:lnTo>
                  <a:cubicBezTo>
                    <a:pt x="1459" y="10213"/>
                    <a:pt x="1490" y="10365"/>
                    <a:pt x="1459" y="10487"/>
                  </a:cubicBezTo>
                  <a:lnTo>
                    <a:pt x="1338" y="10609"/>
                  </a:lnTo>
                  <a:lnTo>
                    <a:pt x="1338" y="10882"/>
                  </a:lnTo>
                  <a:lnTo>
                    <a:pt x="1064" y="11034"/>
                  </a:lnTo>
                  <a:lnTo>
                    <a:pt x="1064" y="11490"/>
                  </a:lnTo>
                  <a:lnTo>
                    <a:pt x="943" y="11581"/>
                  </a:lnTo>
                  <a:lnTo>
                    <a:pt x="1064" y="11703"/>
                  </a:lnTo>
                  <a:lnTo>
                    <a:pt x="943" y="11824"/>
                  </a:lnTo>
                  <a:cubicBezTo>
                    <a:pt x="912" y="11885"/>
                    <a:pt x="1034" y="12007"/>
                    <a:pt x="912" y="12068"/>
                  </a:cubicBezTo>
                  <a:cubicBezTo>
                    <a:pt x="791" y="12128"/>
                    <a:pt x="821" y="12280"/>
                    <a:pt x="730" y="12341"/>
                  </a:cubicBezTo>
                  <a:cubicBezTo>
                    <a:pt x="639" y="12402"/>
                    <a:pt x="669" y="12524"/>
                    <a:pt x="639" y="12645"/>
                  </a:cubicBezTo>
                  <a:lnTo>
                    <a:pt x="487" y="12524"/>
                  </a:lnTo>
                  <a:cubicBezTo>
                    <a:pt x="459" y="12530"/>
                    <a:pt x="433" y="12533"/>
                    <a:pt x="408" y="12533"/>
                  </a:cubicBezTo>
                  <a:cubicBezTo>
                    <a:pt x="364" y="12533"/>
                    <a:pt x="324" y="12526"/>
                    <a:pt x="285" y="12526"/>
                  </a:cubicBezTo>
                  <a:cubicBezTo>
                    <a:pt x="250" y="12526"/>
                    <a:pt x="216" y="12531"/>
                    <a:pt x="183" y="12554"/>
                  </a:cubicBezTo>
                  <a:lnTo>
                    <a:pt x="152" y="12675"/>
                  </a:lnTo>
                  <a:cubicBezTo>
                    <a:pt x="213" y="12827"/>
                    <a:pt x="395" y="12827"/>
                    <a:pt x="517" y="12919"/>
                  </a:cubicBezTo>
                  <a:lnTo>
                    <a:pt x="395" y="13040"/>
                  </a:lnTo>
                  <a:lnTo>
                    <a:pt x="547" y="13162"/>
                  </a:lnTo>
                  <a:lnTo>
                    <a:pt x="487" y="13283"/>
                  </a:lnTo>
                  <a:cubicBezTo>
                    <a:pt x="406" y="13283"/>
                    <a:pt x="372" y="13187"/>
                    <a:pt x="302" y="13187"/>
                  </a:cubicBezTo>
                  <a:cubicBezTo>
                    <a:pt x="293" y="13187"/>
                    <a:pt x="284" y="13189"/>
                    <a:pt x="274" y="13192"/>
                  </a:cubicBezTo>
                  <a:lnTo>
                    <a:pt x="274" y="13466"/>
                  </a:lnTo>
                  <a:lnTo>
                    <a:pt x="122" y="13587"/>
                  </a:lnTo>
                  <a:lnTo>
                    <a:pt x="152" y="13709"/>
                  </a:lnTo>
                  <a:cubicBezTo>
                    <a:pt x="193" y="13729"/>
                    <a:pt x="240" y="13733"/>
                    <a:pt x="287" y="13733"/>
                  </a:cubicBezTo>
                  <a:cubicBezTo>
                    <a:pt x="311" y="13733"/>
                    <a:pt x="335" y="13732"/>
                    <a:pt x="357" y="13732"/>
                  </a:cubicBezTo>
                  <a:cubicBezTo>
                    <a:pt x="426" y="13732"/>
                    <a:pt x="487" y="13739"/>
                    <a:pt x="517" y="13800"/>
                  </a:cubicBezTo>
                  <a:cubicBezTo>
                    <a:pt x="395" y="13891"/>
                    <a:pt x="335" y="14043"/>
                    <a:pt x="152" y="14074"/>
                  </a:cubicBezTo>
                  <a:lnTo>
                    <a:pt x="152" y="14226"/>
                  </a:lnTo>
                  <a:lnTo>
                    <a:pt x="31" y="14347"/>
                  </a:lnTo>
                  <a:lnTo>
                    <a:pt x="122" y="14469"/>
                  </a:lnTo>
                  <a:lnTo>
                    <a:pt x="0" y="14590"/>
                  </a:lnTo>
                  <a:lnTo>
                    <a:pt x="274" y="15046"/>
                  </a:lnTo>
                  <a:lnTo>
                    <a:pt x="274" y="15563"/>
                  </a:lnTo>
                  <a:lnTo>
                    <a:pt x="152" y="15654"/>
                  </a:lnTo>
                  <a:lnTo>
                    <a:pt x="152" y="15867"/>
                  </a:lnTo>
                  <a:lnTo>
                    <a:pt x="274" y="15989"/>
                  </a:lnTo>
                  <a:lnTo>
                    <a:pt x="274" y="16201"/>
                  </a:lnTo>
                  <a:lnTo>
                    <a:pt x="152" y="16323"/>
                  </a:lnTo>
                  <a:lnTo>
                    <a:pt x="152" y="16992"/>
                  </a:lnTo>
                  <a:cubicBezTo>
                    <a:pt x="152" y="17022"/>
                    <a:pt x="183" y="17022"/>
                    <a:pt x="183" y="17022"/>
                  </a:cubicBezTo>
                  <a:lnTo>
                    <a:pt x="395" y="17052"/>
                  </a:lnTo>
                  <a:lnTo>
                    <a:pt x="395" y="17417"/>
                  </a:lnTo>
                  <a:lnTo>
                    <a:pt x="517" y="17508"/>
                  </a:lnTo>
                  <a:lnTo>
                    <a:pt x="395" y="17721"/>
                  </a:lnTo>
                  <a:cubicBezTo>
                    <a:pt x="487" y="17843"/>
                    <a:pt x="639" y="17904"/>
                    <a:pt x="669" y="18056"/>
                  </a:cubicBezTo>
                  <a:lnTo>
                    <a:pt x="395" y="18329"/>
                  </a:lnTo>
                  <a:lnTo>
                    <a:pt x="456" y="18451"/>
                  </a:lnTo>
                  <a:lnTo>
                    <a:pt x="639" y="18481"/>
                  </a:lnTo>
                  <a:cubicBezTo>
                    <a:pt x="699" y="18633"/>
                    <a:pt x="608" y="18755"/>
                    <a:pt x="791" y="18846"/>
                  </a:cubicBezTo>
                  <a:lnTo>
                    <a:pt x="791" y="19180"/>
                  </a:lnTo>
                  <a:lnTo>
                    <a:pt x="943" y="19302"/>
                  </a:lnTo>
                  <a:lnTo>
                    <a:pt x="821" y="19393"/>
                  </a:lnTo>
                  <a:lnTo>
                    <a:pt x="821" y="19514"/>
                  </a:lnTo>
                  <a:lnTo>
                    <a:pt x="1094" y="19636"/>
                  </a:lnTo>
                  <a:lnTo>
                    <a:pt x="912" y="19940"/>
                  </a:lnTo>
                  <a:lnTo>
                    <a:pt x="1216" y="20122"/>
                  </a:lnTo>
                  <a:lnTo>
                    <a:pt x="1216" y="20548"/>
                  </a:lnTo>
                  <a:cubicBezTo>
                    <a:pt x="1338" y="20670"/>
                    <a:pt x="1459" y="20761"/>
                    <a:pt x="1490" y="20882"/>
                  </a:cubicBezTo>
                  <a:cubicBezTo>
                    <a:pt x="1490" y="20973"/>
                    <a:pt x="1733" y="21034"/>
                    <a:pt x="1733" y="21186"/>
                  </a:cubicBezTo>
                  <a:cubicBezTo>
                    <a:pt x="1702" y="21247"/>
                    <a:pt x="1550" y="21308"/>
                    <a:pt x="1611" y="21460"/>
                  </a:cubicBezTo>
                  <a:lnTo>
                    <a:pt x="2006" y="21703"/>
                  </a:lnTo>
                  <a:lnTo>
                    <a:pt x="2006" y="21946"/>
                  </a:lnTo>
                  <a:cubicBezTo>
                    <a:pt x="2219" y="22250"/>
                    <a:pt x="2493" y="22524"/>
                    <a:pt x="2797" y="22767"/>
                  </a:cubicBezTo>
                  <a:lnTo>
                    <a:pt x="2797" y="22858"/>
                  </a:lnTo>
                  <a:lnTo>
                    <a:pt x="3040" y="22949"/>
                  </a:lnTo>
                  <a:lnTo>
                    <a:pt x="3101" y="23132"/>
                  </a:lnTo>
                  <a:lnTo>
                    <a:pt x="3192" y="23132"/>
                  </a:lnTo>
                  <a:lnTo>
                    <a:pt x="3465" y="23253"/>
                  </a:lnTo>
                  <a:lnTo>
                    <a:pt x="3465" y="23527"/>
                  </a:lnTo>
                  <a:cubicBezTo>
                    <a:pt x="3587" y="23618"/>
                    <a:pt x="3739" y="23709"/>
                    <a:pt x="3739" y="23861"/>
                  </a:cubicBezTo>
                  <a:lnTo>
                    <a:pt x="3952" y="23922"/>
                  </a:lnTo>
                  <a:cubicBezTo>
                    <a:pt x="4012" y="23983"/>
                    <a:pt x="4012" y="24104"/>
                    <a:pt x="4073" y="24135"/>
                  </a:cubicBezTo>
                  <a:cubicBezTo>
                    <a:pt x="4134" y="24195"/>
                    <a:pt x="4134" y="24317"/>
                    <a:pt x="4134" y="24408"/>
                  </a:cubicBezTo>
                  <a:cubicBezTo>
                    <a:pt x="4316" y="24591"/>
                    <a:pt x="4529" y="24712"/>
                    <a:pt x="4772" y="24834"/>
                  </a:cubicBezTo>
                  <a:cubicBezTo>
                    <a:pt x="4848" y="24864"/>
                    <a:pt x="4932" y="24864"/>
                    <a:pt x="5016" y="24864"/>
                  </a:cubicBezTo>
                  <a:cubicBezTo>
                    <a:pt x="5099" y="24864"/>
                    <a:pt x="5183" y="24864"/>
                    <a:pt x="5259" y="24895"/>
                  </a:cubicBezTo>
                  <a:cubicBezTo>
                    <a:pt x="5286" y="25089"/>
                    <a:pt x="5441" y="25233"/>
                    <a:pt x="5607" y="25233"/>
                  </a:cubicBezTo>
                  <a:cubicBezTo>
                    <a:pt x="5623" y="25233"/>
                    <a:pt x="5638" y="25231"/>
                    <a:pt x="5654" y="25229"/>
                  </a:cubicBezTo>
                  <a:lnTo>
                    <a:pt x="5745" y="25442"/>
                  </a:lnTo>
                  <a:lnTo>
                    <a:pt x="5958" y="25320"/>
                  </a:lnTo>
                  <a:cubicBezTo>
                    <a:pt x="6110" y="25381"/>
                    <a:pt x="6231" y="25472"/>
                    <a:pt x="6353" y="25594"/>
                  </a:cubicBezTo>
                  <a:lnTo>
                    <a:pt x="6231" y="25715"/>
                  </a:lnTo>
                  <a:lnTo>
                    <a:pt x="6475" y="25806"/>
                  </a:lnTo>
                  <a:cubicBezTo>
                    <a:pt x="6505" y="25958"/>
                    <a:pt x="6627" y="26080"/>
                    <a:pt x="6778" y="26110"/>
                  </a:cubicBezTo>
                  <a:cubicBezTo>
                    <a:pt x="6930" y="26141"/>
                    <a:pt x="7082" y="26202"/>
                    <a:pt x="7234" y="26293"/>
                  </a:cubicBezTo>
                  <a:lnTo>
                    <a:pt x="7478" y="26171"/>
                  </a:lnTo>
                  <a:lnTo>
                    <a:pt x="7782" y="26475"/>
                  </a:lnTo>
                  <a:cubicBezTo>
                    <a:pt x="7934" y="26505"/>
                    <a:pt x="8085" y="26566"/>
                    <a:pt x="8237" y="26657"/>
                  </a:cubicBezTo>
                  <a:cubicBezTo>
                    <a:pt x="8359" y="26718"/>
                    <a:pt x="8481" y="26779"/>
                    <a:pt x="8602" y="26870"/>
                  </a:cubicBezTo>
                  <a:lnTo>
                    <a:pt x="8967" y="26870"/>
                  </a:lnTo>
                  <a:lnTo>
                    <a:pt x="9241" y="27113"/>
                  </a:lnTo>
                  <a:lnTo>
                    <a:pt x="9484" y="26992"/>
                  </a:lnTo>
                  <a:lnTo>
                    <a:pt x="9818" y="27144"/>
                  </a:lnTo>
                  <a:lnTo>
                    <a:pt x="9818" y="27235"/>
                  </a:lnTo>
                  <a:lnTo>
                    <a:pt x="10183" y="27387"/>
                  </a:lnTo>
                  <a:lnTo>
                    <a:pt x="10304" y="27265"/>
                  </a:lnTo>
                  <a:lnTo>
                    <a:pt x="10608" y="27600"/>
                  </a:lnTo>
                  <a:lnTo>
                    <a:pt x="10882" y="27661"/>
                  </a:lnTo>
                  <a:lnTo>
                    <a:pt x="10882" y="27812"/>
                  </a:lnTo>
                  <a:lnTo>
                    <a:pt x="11064" y="27873"/>
                  </a:lnTo>
                  <a:lnTo>
                    <a:pt x="11399" y="27600"/>
                  </a:lnTo>
                  <a:lnTo>
                    <a:pt x="11611" y="27752"/>
                  </a:lnTo>
                  <a:lnTo>
                    <a:pt x="11824" y="27752"/>
                  </a:lnTo>
                  <a:cubicBezTo>
                    <a:pt x="11824" y="27630"/>
                    <a:pt x="11946" y="27569"/>
                    <a:pt x="12067" y="27509"/>
                  </a:cubicBezTo>
                  <a:lnTo>
                    <a:pt x="12189" y="27569"/>
                  </a:lnTo>
                  <a:lnTo>
                    <a:pt x="12067" y="27752"/>
                  </a:lnTo>
                  <a:cubicBezTo>
                    <a:pt x="12310" y="27782"/>
                    <a:pt x="12310" y="27964"/>
                    <a:pt x="12432" y="28086"/>
                  </a:cubicBezTo>
                  <a:cubicBezTo>
                    <a:pt x="12645" y="28025"/>
                    <a:pt x="12751" y="27995"/>
                    <a:pt x="12827" y="27995"/>
                  </a:cubicBezTo>
                  <a:cubicBezTo>
                    <a:pt x="12903" y="27995"/>
                    <a:pt x="12949" y="28025"/>
                    <a:pt x="13040" y="28086"/>
                  </a:cubicBezTo>
                  <a:lnTo>
                    <a:pt x="13253" y="27964"/>
                  </a:lnTo>
                  <a:cubicBezTo>
                    <a:pt x="13769" y="28177"/>
                    <a:pt x="13769" y="28177"/>
                    <a:pt x="14013" y="28177"/>
                  </a:cubicBezTo>
                  <a:cubicBezTo>
                    <a:pt x="14061" y="28177"/>
                    <a:pt x="14090" y="28099"/>
                    <a:pt x="14147" y="28099"/>
                  </a:cubicBezTo>
                  <a:cubicBezTo>
                    <a:pt x="14161" y="28099"/>
                    <a:pt x="14177" y="28104"/>
                    <a:pt x="14195" y="28116"/>
                  </a:cubicBezTo>
                  <a:lnTo>
                    <a:pt x="14225" y="28299"/>
                  </a:lnTo>
                  <a:lnTo>
                    <a:pt x="14864" y="28299"/>
                  </a:lnTo>
                  <a:lnTo>
                    <a:pt x="15380" y="28512"/>
                  </a:lnTo>
                  <a:lnTo>
                    <a:pt x="15715" y="28512"/>
                  </a:lnTo>
                  <a:lnTo>
                    <a:pt x="15867" y="28420"/>
                  </a:lnTo>
                  <a:lnTo>
                    <a:pt x="16110" y="28420"/>
                  </a:lnTo>
                  <a:lnTo>
                    <a:pt x="16262" y="28542"/>
                  </a:lnTo>
                  <a:lnTo>
                    <a:pt x="16931" y="28542"/>
                  </a:lnTo>
                  <a:lnTo>
                    <a:pt x="17052" y="28633"/>
                  </a:lnTo>
                  <a:lnTo>
                    <a:pt x="17569" y="28390"/>
                  </a:lnTo>
                  <a:cubicBezTo>
                    <a:pt x="17660" y="28542"/>
                    <a:pt x="17721" y="28664"/>
                    <a:pt x="17873" y="28724"/>
                  </a:cubicBezTo>
                  <a:lnTo>
                    <a:pt x="18025" y="28633"/>
                  </a:lnTo>
                  <a:lnTo>
                    <a:pt x="18876" y="28633"/>
                  </a:lnTo>
                  <a:lnTo>
                    <a:pt x="19332" y="28420"/>
                  </a:lnTo>
                  <a:lnTo>
                    <a:pt x="19423" y="28633"/>
                  </a:lnTo>
                  <a:cubicBezTo>
                    <a:pt x="19545" y="28451"/>
                    <a:pt x="19697" y="28299"/>
                    <a:pt x="19879" y="28208"/>
                  </a:cubicBezTo>
                  <a:lnTo>
                    <a:pt x="19940" y="28360"/>
                  </a:lnTo>
                  <a:cubicBezTo>
                    <a:pt x="20087" y="28409"/>
                    <a:pt x="20214" y="28537"/>
                    <a:pt x="20401" y="28537"/>
                  </a:cubicBezTo>
                  <a:cubicBezTo>
                    <a:pt x="20446" y="28537"/>
                    <a:pt x="20495" y="28529"/>
                    <a:pt x="20548" y="28512"/>
                  </a:cubicBezTo>
                  <a:lnTo>
                    <a:pt x="20639" y="28420"/>
                  </a:lnTo>
                  <a:cubicBezTo>
                    <a:pt x="20701" y="28414"/>
                    <a:pt x="20763" y="28411"/>
                    <a:pt x="20825" y="28411"/>
                  </a:cubicBezTo>
                  <a:cubicBezTo>
                    <a:pt x="20936" y="28411"/>
                    <a:pt x="21049" y="28418"/>
                    <a:pt x="21164" y="28418"/>
                  </a:cubicBezTo>
                  <a:cubicBezTo>
                    <a:pt x="21270" y="28418"/>
                    <a:pt x="21378" y="28412"/>
                    <a:pt x="21490" y="28390"/>
                  </a:cubicBezTo>
                  <a:lnTo>
                    <a:pt x="21703" y="28208"/>
                  </a:lnTo>
                  <a:lnTo>
                    <a:pt x="21916" y="28208"/>
                  </a:lnTo>
                  <a:lnTo>
                    <a:pt x="22037" y="28086"/>
                  </a:lnTo>
                  <a:cubicBezTo>
                    <a:pt x="22072" y="28072"/>
                    <a:pt x="22108" y="28068"/>
                    <a:pt x="22144" y="28068"/>
                  </a:cubicBezTo>
                  <a:cubicBezTo>
                    <a:pt x="22209" y="28068"/>
                    <a:pt x="22276" y="28082"/>
                    <a:pt x="22338" y="28082"/>
                  </a:cubicBezTo>
                  <a:cubicBezTo>
                    <a:pt x="22395" y="28082"/>
                    <a:pt x="22448" y="28070"/>
                    <a:pt x="22493" y="28025"/>
                  </a:cubicBezTo>
                  <a:lnTo>
                    <a:pt x="22159" y="27873"/>
                  </a:lnTo>
                  <a:lnTo>
                    <a:pt x="22037" y="27964"/>
                  </a:lnTo>
                  <a:cubicBezTo>
                    <a:pt x="21983" y="27964"/>
                    <a:pt x="21953" y="27868"/>
                    <a:pt x="21862" y="27868"/>
                  </a:cubicBezTo>
                  <a:cubicBezTo>
                    <a:pt x="21859" y="27868"/>
                    <a:pt x="21856" y="27868"/>
                    <a:pt x="21853" y="27869"/>
                  </a:cubicBezTo>
                  <a:lnTo>
                    <a:pt x="21853" y="27869"/>
                  </a:lnTo>
                  <a:cubicBezTo>
                    <a:pt x="21827" y="27809"/>
                    <a:pt x="21887" y="27752"/>
                    <a:pt x="21946" y="27752"/>
                  </a:cubicBezTo>
                  <a:lnTo>
                    <a:pt x="22645" y="27752"/>
                  </a:lnTo>
                  <a:cubicBezTo>
                    <a:pt x="22645" y="27721"/>
                    <a:pt x="22706" y="27661"/>
                    <a:pt x="22736" y="27661"/>
                  </a:cubicBezTo>
                  <a:cubicBezTo>
                    <a:pt x="22767" y="27691"/>
                    <a:pt x="22767" y="27721"/>
                    <a:pt x="22767" y="27752"/>
                  </a:cubicBezTo>
                  <a:lnTo>
                    <a:pt x="23040" y="27752"/>
                  </a:lnTo>
                  <a:cubicBezTo>
                    <a:pt x="23071" y="27752"/>
                    <a:pt x="23131" y="27752"/>
                    <a:pt x="23162" y="27721"/>
                  </a:cubicBezTo>
                  <a:lnTo>
                    <a:pt x="23223" y="27539"/>
                  </a:lnTo>
                  <a:lnTo>
                    <a:pt x="23618" y="27539"/>
                  </a:lnTo>
                  <a:lnTo>
                    <a:pt x="24074" y="27326"/>
                  </a:lnTo>
                  <a:lnTo>
                    <a:pt x="24165" y="27417"/>
                  </a:lnTo>
                  <a:cubicBezTo>
                    <a:pt x="24347" y="27296"/>
                    <a:pt x="24590" y="27296"/>
                    <a:pt x="24712" y="27113"/>
                  </a:cubicBezTo>
                  <a:lnTo>
                    <a:pt x="24955" y="27235"/>
                  </a:lnTo>
                  <a:lnTo>
                    <a:pt x="25259" y="26992"/>
                  </a:lnTo>
                  <a:lnTo>
                    <a:pt x="25776" y="26992"/>
                  </a:lnTo>
                  <a:lnTo>
                    <a:pt x="26049" y="26779"/>
                  </a:lnTo>
                  <a:cubicBezTo>
                    <a:pt x="26110" y="26779"/>
                    <a:pt x="26184" y="26793"/>
                    <a:pt x="26236" y="26793"/>
                  </a:cubicBezTo>
                  <a:cubicBezTo>
                    <a:pt x="26262" y="26793"/>
                    <a:pt x="26282" y="26789"/>
                    <a:pt x="26293" y="26779"/>
                  </a:cubicBezTo>
                  <a:cubicBezTo>
                    <a:pt x="26384" y="26657"/>
                    <a:pt x="26566" y="26688"/>
                    <a:pt x="26688" y="26597"/>
                  </a:cubicBezTo>
                  <a:cubicBezTo>
                    <a:pt x="26809" y="26445"/>
                    <a:pt x="26992" y="26323"/>
                    <a:pt x="27174" y="26293"/>
                  </a:cubicBezTo>
                  <a:cubicBezTo>
                    <a:pt x="27326" y="26232"/>
                    <a:pt x="27478" y="26141"/>
                    <a:pt x="27600" y="26050"/>
                  </a:cubicBezTo>
                  <a:cubicBezTo>
                    <a:pt x="27751" y="25949"/>
                    <a:pt x="27923" y="25890"/>
                    <a:pt x="28115" y="25890"/>
                  </a:cubicBezTo>
                  <a:cubicBezTo>
                    <a:pt x="28155" y="25890"/>
                    <a:pt x="28196" y="25892"/>
                    <a:pt x="28238" y="25898"/>
                  </a:cubicBezTo>
                  <a:lnTo>
                    <a:pt x="28420" y="25685"/>
                  </a:lnTo>
                  <a:lnTo>
                    <a:pt x="28724" y="25685"/>
                  </a:lnTo>
                  <a:cubicBezTo>
                    <a:pt x="28846" y="25563"/>
                    <a:pt x="28998" y="25472"/>
                    <a:pt x="29180" y="25411"/>
                  </a:cubicBezTo>
                  <a:cubicBezTo>
                    <a:pt x="29332" y="25320"/>
                    <a:pt x="29454" y="25198"/>
                    <a:pt x="29545" y="25077"/>
                  </a:cubicBezTo>
                  <a:cubicBezTo>
                    <a:pt x="29666" y="24955"/>
                    <a:pt x="29910" y="24955"/>
                    <a:pt x="30031" y="24834"/>
                  </a:cubicBezTo>
                  <a:cubicBezTo>
                    <a:pt x="30122" y="24682"/>
                    <a:pt x="30396" y="24682"/>
                    <a:pt x="30487" y="24560"/>
                  </a:cubicBezTo>
                  <a:cubicBezTo>
                    <a:pt x="30578" y="24439"/>
                    <a:pt x="30730" y="24378"/>
                    <a:pt x="30882" y="24317"/>
                  </a:cubicBezTo>
                  <a:cubicBezTo>
                    <a:pt x="31065" y="24256"/>
                    <a:pt x="31125" y="24043"/>
                    <a:pt x="31369" y="24043"/>
                  </a:cubicBezTo>
                  <a:lnTo>
                    <a:pt x="31673" y="23770"/>
                  </a:lnTo>
                  <a:cubicBezTo>
                    <a:pt x="31764" y="23709"/>
                    <a:pt x="31946" y="23618"/>
                    <a:pt x="31946" y="23527"/>
                  </a:cubicBezTo>
                  <a:cubicBezTo>
                    <a:pt x="31977" y="23375"/>
                    <a:pt x="32098" y="23344"/>
                    <a:pt x="32189" y="23253"/>
                  </a:cubicBezTo>
                  <a:cubicBezTo>
                    <a:pt x="32280" y="23132"/>
                    <a:pt x="32432" y="23071"/>
                    <a:pt x="32463" y="22980"/>
                  </a:cubicBezTo>
                  <a:lnTo>
                    <a:pt x="32493" y="22767"/>
                  </a:lnTo>
                  <a:lnTo>
                    <a:pt x="32888" y="22706"/>
                  </a:lnTo>
                  <a:lnTo>
                    <a:pt x="32888" y="22584"/>
                  </a:lnTo>
                  <a:lnTo>
                    <a:pt x="33344" y="22189"/>
                  </a:lnTo>
                  <a:lnTo>
                    <a:pt x="33496" y="22189"/>
                  </a:lnTo>
                  <a:cubicBezTo>
                    <a:pt x="33496" y="22129"/>
                    <a:pt x="33527" y="22068"/>
                    <a:pt x="33587" y="22007"/>
                  </a:cubicBezTo>
                  <a:cubicBezTo>
                    <a:pt x="33648" y="21946"/>
                    <a:pt x="33739" y="21855"/>
                    <a:pt x="33800" y="21794"/>
                  </a:cubicBezTo>
                  <a:cubicBezTo>
                    <a:pt x="33760" y="21764"/>
                    <a:pt x="33723" y="21750"/>
                    <a:pt x="33687" y="21750"/>
                  </a:cubicBezTo>
                  <a:cubicBezTo>
                    <a:pt x="33615" y="21750"/>
                    <a:pt x="33547" y="21804"/>
                    <a:pt x="33466" y="21885"/>
                  </a:cubicBezTo>
                  <a:lnTo>
                    <a:pt x="33253" y="21703"/>
                  </a:lnTo>
                  <a:lnTo>
                    <a:pt x="33314" y="21551"/>
                  </a:lnTo>
                  <a:cubicBezTo>
                    <a:pt x="33354" y="21541"/>
                    <a:pt x="33395" y="21541"/>
                    <a:pt x="33436" y="21541"/>
                  </a:cubicBezTo>
                  <a:lnTo>
                    <a:pt x="33436" y="21541"/>
                  </a:lnTo>
                  <a:cubicBezTo>
                    <a:pt x="33517" y="21541"/>
                    <a:pt x="33598" y="21541"/>
                    <a:pt x="33679" y="21460"/>
                  </a:cubicBezTo>
                  <a:lnTo>
                    <a:pt x="33679" y="21034"/>
                  </a:lnTo>
                  <a:lnTo>
                    <a:pt x="33800" y="20943"/>
                  </a:lnTo>
                  <a:cubicBezTo>
                    <a:pt x="33679" y="20822"/>
                    <a:pt x="33679" y="20822"/>
                    <a:pt x="33709" y="20639"/>
                  </a:cubicBezTo>
                  <a:lnTo>
                    <a:pt x="34165" y="20639"/>
                  </a:lnTo>
                  <a:cubicBezTo>
                    <a:pt x="34195" y="20518"/>
                    <a:pt x="34287" y="20426"/>
                    <a:pt x="34378" y="20335"/>
                  </a:cubicBezTo>
                  <a:cubicBezTo>
                    <a:pt x="34469" y="20214"/>
                    <a:pt x="34560" y="20092"/>
                    <a:pt x="34621" y="19970"/>
                  </a:cubicBezTo>
                  <a:lnTo>
                    <a:pt x="34530" y="19879"/>
                  </a:lnTo>
                  <a:lnTo>
                    <a:pt x="34408" y="20001"/>
                  </a:lnTo>
                  <a:lnTo>
                    <a:pt x="34195" y="19818"/>
                  </a:lnTo>
                  <a:lnTo>
                    <a:pt x="34195" y="19727"/>
                  </a:lnTo>
                  <a:lnTo>
                    <a:pt x="34743" y="19484"/>
                  </a:lnTo>
                  <a:lnTo>
                    <a:pt x="34469" y="19271"/>
                  </a:lnTo>
                  <a:lnTo>
                    <a:pt x="34591" y="19180"/>
                  </a:lnTo>
                  <a:lnTo>
                    <a:pt x="34591" y="18846"/>
                  </a:lnTo>
                  <a:cubicBezTo>
                    <a:pt x="34682" y="18785"/>
                    <a:pt x="34712" y="18694"/>
                    <a:pt x="34834" y="18694"/>
                  </a:cubicBezTo>
                  <a:cubicBezTo>
                    <a:pt x="34895" y="18755"/>
                    <a:pt x="34864" y="18846"/>
                    <a:pt x="34864" y="18907"/>
                  </a:cubicBezTo>
                  <a:cubicBezTo>
                    <a:pt x="34864" y="18951"/>
                    <a:pt x="34864" y="18979"/>
                    <a:pt x="34912" y="18979"/>
                  </a:cubicBezTo>
                  <a:cubicBezTo>
                    <a:pt x="34929" y="18979"/>
                    <a:pt x="34953" y="18976"/>
                    <a:pt x="34986" y="18967"/>
                  </a:cubicBezTo>
                  <a:lnTo>
                    <a:pt x="34986" y="17782"/>
                  </a:lnTo>
                  <a:cubicBezTo>
                    <a:pt x="34986" y="17752"/>
                    <a:pt x="35046" y="17721"/>
                    <a:pt x="35046" y="17691"/>
                  </a:cubicBezTo>
                  <a:lnTo>
                    <a:pt x="35259" y="17660"/>
                  </a:lnTo>
                  <a:cubicBezTo>
                    <a:pt x="35259" y="17569"/>
                    <a:pt x="35259" y="17478"/>
                    <a:pt x="35229" y="17387"/>
                  </a:cubicBezTo>
                  <a:cubicBezTo>
                    <a:pt x="35229" y="17387"/>
                    <a:pt x="35168" y="17356"/>
                    <a:pt x="35138" y="17356"/>
                  </a:cubicBezTo>
                  <a:cubicBezTo>
                    <a:pt x="35107" y="17387"/>
                    <a:pt x="35077" y="17417"/>
                    <a:pt x="35046" y="17448"/>
                  </a:cubicBezTo>
                  <a:cubicBezTo>
                    <a:pt x="34955" y="17356"/>
                    <a:pt x="35046" y="17356"/>
                    <a:pt x="35138" y="17356"/>
                  </a:cubicBezTo>
                  <a:cubicBezTo>
                    <a:pt x="35107" y="17235"/>
                    <a:pt x="35259" y="17235"/>
                    <a:pt x="35320" y="17144"/>
                  </a:cubicBezTo>
                  <a:lnTo>
                    <a:pt x="35624" y="17113"/>
                  </a:lnTo>
                  <a:lnTo>
                    <a:pt x="35654" y="16961"/>
                  </a:lnTo>
                  <a:lnTo>
                    <a:pt x="35381" y="16870"/>
                  </a:lnTo>
                  <a:cubicBezTo>
                    <a:pt x="35442" y="16809"/>
                    <a:pt x="35533" y="16748"/>
                    <a:pt x="35594" y="16688"/>
                  </a:cubicBezTo>
                  <a:cubicBezTo>
                    <a:pt x="35654" y="16627"/>
                    <a:pt x="35776" y="16597"/>
                    <a:pt x="35806" y="16475"/>
                  </a:cubicBezTo>
                  <a:lnTo>
                    <a:pt x="35806" y="16262"/>
                  </a:lnTo>
                  <a:lnTo>
                    <a:pt x="35411" y="16414"/>
                  </a:lnTo>
                  <a:lnTo>
                    <a:pt x="35411" y="16475"/>
                  </a:lnTo>
                  <a:cubicBezTo>
                    <a:pt x="35442" y="16475"/>
                    <a:pt x="35502" y="16505"/>
                    <a:pt x="35533" y="16536"/>
                  </a:cubicBezTo>
                  <a:cubicBezTo>
                    <a:pt x="35496" y="16563"/>
                    <a:pt x="35473" y="16574"/>
                    <a:pt x="35458" y="16574"/>
                  </a:cubicBezTo>
                  <a:cubicBezTo>
                    <a:pt x="35424" y="16574"/>
                    <a:pt x="35432" y="16517"/>
                    <a:pt x="35411" y="16475"/>
                  </a:cubicBezTo>
                  <a:cubicBezTo>
                    <a:pt x="35290" y="16475"/>
                    <a:pt x="35138" y="16475"/>
                    <a:pt x="35046" y="16414"/>
                  </a:cubicBezTo>
                  <a:lnTo>
                    <a:pt x="35563" y="16201"/>
                  </a:lnTo>
                  <a:lnTo>
                    <a:pt x="35563" y="16080"/>
                  </a:lnTo>
                  <a:lnTo>
                    <a:pt x="35168" y="15928"/>
                  </a:lnTo>
                  <a:lnTo>
                    <a:pt x="35138" y="16232"/>
                  </a:lnTo>
                  <a:lnTo>
                    <a:pt x="34803" y="16262"/>
                  </a:lnTo>
                  <a:cubicBezTo>
                    <a:pt x="34682" y="16414"/>
                    <a:pt x="34834" y="16566"/>
                    <a:pt x="34682" y="16688"/>
                  </a:cubicBezTo>
                  <a:lnTo>
                    <a:pt x="34499" y="16414"/>
                  </a:lnTo>
                  <a:lnTo>
                    <a:pt x="34621" y="16323"/>
                  </a:lnTo>
                  <a:lnTo>
                    <a:pt x="34621" y="16110"/>
                  </a:lnTo>
                  <a:lnTo>
                    <a:pt x="34499" y="15989"/>
                  </a:lnTo>
                  <a:lnTo>
                    <a:pt x="34499" y="15776"/>
                  </a:lnTo>
                  <a:lnTo>
                    <a:pt x="34621" y="15654"/>
                  </a:lnTo>
                  <a:cubicBezTo>
                    <a:pt x="34651" y="15563"/>
                    <a:pt x="34560" y="15472"/>
                    <a:pt x="34682" y="15381"/>
                  </a:cubicBezTo>
                  <a:lnTo>
                    <a:pt x="34743" y="15381"/>
                  </a:lnTo>
                  <a:lnTo>
                    <a:pt x="34773" y="15685"/>
                  </a:lnTo>
                  <a:lnTo>
                    <a:pt x="35077" y="15685"/>
                  </a:lnTo>
                  <a:lnTo>
                    <a:pt x="35229" y="15806"/>
                  </a:lnTo>
                  <a:lnTo>
                    <a:pt x="35411" y="15654"/>
                  </a:lnTo>
                  <a:lnTo>
                    <a:pt x="35168" y="15259"/>
                  </a:lnTo>
                  <a:lnTo>
                    <a:pt x="35168" y="14438"/>
                  </a:lnTo>
                  <a:lnTo>
                    <a:pt x="35290" y="14286"/>
                  </a:lnTo>
                  <a:cubicBezTo>
                    <a:pt x="35290" y="14134"/>
                    <a:pt x="35168" y="14104"/>
                    <a:pt x="35107" y="14043"/>
                  </a:cubicBezTo>
                  <a:lnTo>
                    <a:pt x="34773" y="14043"/>
                  </a:lnTo>
                  <a:lnTo>
                    <a:pt x="34773" y="13557"/>
                  </a:lnTo>
                  <a:lnTo>
                    <a:pt x="34621" y="13435"/>
                  </a:lnTo>
                  <a:lnTo>
                    <a:pt x="34743" y="13344"/>
                  </a:lnTo>
                  <a:lnTo>
                    <a:pt x="34621" y="13223"/>
                  </a:lnTo>
                  <a:lnTo>
                    <a:pt x="34773" y="13101"/>
                  </a:lnTo>
                  <a:lnTo>
                    <a:pt x="34499" y="12919"/>
                  </a:lnTo>
                  <a:lnTo>
                    <a:pt x="34499" y="12675"/>
                  </a:lnTo>
                  <a:lnTo>
                    <a:pt x="34621" y="12554"/>
                  </a:lnTo>
                  <a:lnTo>
                    <a:pt x="34499" y="12432"/>
                  </a:lnTo>
                  <a:lnTo>
                    <a:pt x="34895" y="12372"/>
                  </a:lnTo>
                  <a:lnTo>
                    <a:pt x="34621" y="12007"/>
                  </a:lnTo>
                  <a:lnTo>
                    <a:pt x="34621" y="11612"/>
                  </a:lnTo>
                  <a:lnTo>
                    <a:pt x="34347" y="11490"/>
                  </a:lnTo>
                  <a:cubicBezTo>
                    <a:pt x="34402" y="11435"/>
                    <a:pt x="34457" y="11424"/>
                    <a:pt x="34512" y="11424"/>
                  </a:cubicBezTo>
                  <a:cubicBezTo>
                    <a:pt x="34548" y="11424"/>
                    <a:pt x="34584" y="11429"/>
                    <a:pt x="34621" y="11429"/>
                  </a:cubicBezTo>
                  <a:cubicBezTo>
                    <a:pt x="34621" y="11277"/>
                    <a:pt x="34469" y="11338"/>
                    <a:pt x="34317" y="11308"/>
                  </a:cubicBezTo>
                  <a:lnTo>
                    <a:pt x="34104" y="10973"/>
                  </a:lnTo>
                  <a:cubicBezTo>
                    <a:pt x="34287" y="10882"/>
                    <a:pt x="34347" y="10730"/>
                    <a:pt x="34226" y="10578"/>
                  </a:cubicBezTo>
                  <a:lnTo>
                    <a:pt x="34013" y="10548"/>
                  </a:lnTo>
                  <a:lnTo>
                    <a:pt x="34013" y="10153"/>
                  </a:lnTo>
                  <a:lnTo>
                    <a:pt x="33739" y="9940"/>
                  </a:lnTo>
                  <a:lnTo>
                    <a:pt x="33739" y="9697"/>
                  </a:lnTo>
                  <a:lnTo>
                    <a:pt x="33496" y="9636"/>
                  </a:lnTo>
                  <a:lnTo>
                    <a:pt x="33496" y="9393"/>
                  </a:lnTo>
                  <a:cubicBezTo>
                    <a:pt x="33101" y="9119"/>
                    <a:pt x="33040" y="8694"/>
                    <a:pt x="32767" y="8359"/>
                  </a:cubicBezTo>
                  <a:lnTo>
                    <a:pt x="32554" y="8329"/>
                  </a:lnTo>
                  <a:lnTo>
                    <a:pt x="32554" y="8086"/>
                  </a:lnTo>
                  <a:cubicBezTo>
                    <a:pt x="32311" y="7934"/>
                    <a:pt x="32250" y="7660"/>
                    <a:pt x="32037" y="7508"/>
                  </a:cubicBezTo>
                  <a:cubicBezTo>
                    <a:pt x="32037" y="7295"/>
                    <a:pt x="31794" y="7295"/>
                    <a:pt x="31642" y="7204"/>
                  </a:cubicBezTo>
                  <a:cubicBezTo>
                    <a:pt x="31642" y="7174"/>
                    <a:pt x="31642" y="7143"/>
                    <a:pt x="31642" y="7052"/>
                  </a:cubicBezTo>
                  <a:lnTo>
                    <a:pt x="31247" y="6779"/>
                  </a:lnTo>
                  <a:lnTo>
                    <a:pt x="31247" y="6536"/>
                  </a:lnTo>
                  <a:cubicBezTo>
                    <a:pt x="31034" y="6292"/>
                    <a:pt x="30700" y="6171"/>
                    <a:pt x="30548" y="5836"/>
                  </a:cubicBezTo>
                  <a:cubicBezTo>
                    <a:pt x="30396" y="5776"/>
                    <a:pt x="30305" y="5563"/>
                    <a:pt x="30062" y="5502"/>
                  </a:cubicBezTo>
                  <a:cubicBezTo>
                    <a:pt x="30023" y="5560"/>
                    <a:pt x="30009" y="5581"/>
                    <a:pt x="29957" y="5581"/>
                  </a:cubicBezTo>
                  <a:cubicBezTo>
                    <a:pt x="29928" y="5581"/>
                    <a:pt x="29885" y="5574"/>
                    <a:pt x="29818" y="5563"/>
                  </a:cubicBezTo>
                  <a:cubicBezTo>
                    <a:pt x="29834" y="5502"/>
                    <a:pt x="29872" y="5487"/>
                    <a:pt x="29917" y="5487"/>
                  </a:cubicBezTo>
                  <a:cubicBezTo>
                    <a:pt x="29963" y="5487"/>
                    <a:pt x="30016" y="5502"/>
                    <a:pt x="30062" y="5502"/>
                  </a:cubicBezTo>
                  <a:cubicBezTo>
                    <a:pt x="29910" y="5289"/>
                    <a:pt x="29697" y="5107"/>
                    <a:pt x="29454" y="4955"/>
                  </a:cubicBezTo>
                  <a:cubicBezTo>
                    <a:pt x="29362" y="4864"/>
                    <a:pt x="29271" y="4742"/>
                    <a:pt x="29211" y="4621"/>
                  </a:cubicBezTo>
                  <a:lnTo>
                    <a:pt x="29028" y="4621"/>
                  </a:lnTo>
                  <a:cubicBezTo>
                    <a:pt x="28998" y="4651"/>
                    <a:pt x="28967" y="4681"/>
                    <a:pt x="28937" y="4712"/>
                  </a:cubicBezTo>
                  <a:cubicBezTo>
                    <a:pt x="28846" y="4621"/>
                    <a:pt x="28937" y="4621"/>
                    <a:pt x="29028" y="4621"/>
                  </a:cubicBezTo>
                  <a:cubicBezTo>
                    <a:pt x="28998" y="4499"/>
                    <a:pt x="28876" y="4499"/>
                    <a:pt x="28815" y="4408"/>
                  </a:cubicBezTo>
                  <a:lnTo>
                    <a:pt x="28542" y="4408"/>
                  </a:lnTo>
                  <a:lnTo>
                    <a:pt x="28268" y="4165"/>
                  </a:lnTo>
                  <a:cubicBezTo>
                    <a:pt x="28216" y="4165"/>
                    <a:pt x="28154" y="4185"/>
                    <a:pt x="28093" y="4185"/>
                  </a:cubicBezTo>
                  <a:cubicBezTo>
                    <a:pt x="28048" y="4185"/>
                    <a:pt x="28003" y="4173"/>
                    <a:pt x="27964" y="4134"/>
                  </a:cubicBezTo>
                  <a:lnTo>
                    <a:pt x="27934" y="3861"/>
                  </a:lnTo>
                  <a:lnTo>
                    <a:pt x="27569" y="3830"/>
                  </a:lnTo>
                  <a:lnTo>
                    <a:pt x="27508" y="3648"/>
                  </a:lnTo>
                  <a:lnTo>
                    <a:pt x="27265" y="3587"/>
                  </a:lnTo>
                  <a:lnTo>
                    <a:pt x="27265" y="3466"/>
                  </a:lnTo>
                  <a:cubicBezTo>
                    <a:pt x="27204" y="3435"/>
                    <a:pt x="27113" y="3405"/>
                    <a:pt x="27052" y="3374"/>
                  </a:cubicBezTo>
                  <a:cubicBezTo>
                    <a:pt x="26961" y="3314"/>
                    <a:pt x="26900" y="3253"/>
                    <a:pt x="26809" y="3192"/>
                  </a:cubicBezTo>
                  <a:lnTo>
                    <a:pt x="26688" y="3283"/>
                  </a:lnTo>
                  <a:cubicBezTo>
                    <a:pt x="26627" y="3253"/>
                    <a:pt x="26596" y="3222"/>
                    <a:pt x="26536" y="3192"/>
                  </a:cubicBezTo>
                  <a:cubicBezTo>
                    <a:pt x="26475" y="3101"/>
                    <a:pt x="26475" y="2949"/>
                    <a:pt x="26262" y="2949"/>
                  </a:cubicBezTo>
                  <a:cubicBezTo>
                    <a:pt x="26201" y="2888"/>
                    <a:pt x="26110" y="2827"/>
                    <a:pt x="26080" y="2736"/>
                  </a:cubicBezTo>
                  <a:cubicBezTo>
                    <a:pt x="26049" y="2675"/>
                    <a:pt x="25958" y="2584"/>
                    <a:pt x="25897" y="2523"/>
                  </a:cubicBezTo>
                  <a:lnTo>
                    <a:pt x="25745" y="2645"/>
                  </a:lnTo>
                  <a:lnTo>
                    <a:pt x="25502" y="2645"/>
                  </a:lnTo>
                  <a:lnTo>
                    <a:pt x="25350" y="2554"/>
                  </a:lnTo>
                  <a:lnTo>
                    <a:pt x="25168" y="2706"/>
                  </a:lnTo>
                  <a:lnTo>
                    <a:pt x="25168" y="2919"/>
                  </a:lnTo>
                  <a:lnTo>
                    <a:pt x="25289" y="3040"/>
                  </a:lnTo>
                  <a:lnTo>
                    <a:pt x="25259" y="3192"/>
                  </a:lnTo>
                  <a:lnTo>
                    <a:pt x="25077" y="3070"/>
                  </a:lnTo>
                  <a:lnTo>
                    <a:pt x="24712" y="3070"/>
                  </a:lnTo>
                  <a:lnTo>
                    <a:pt x="24499" y="2919"/>
                  </a:lnTo>
                  <a:lnTo>
                    <a:pt x="24682" y="2767"/>
                  </a:lnTo>
                  <a:lnTo>
                    <a:pt x="25046" y="2767"/>
                  </a:lnTo>
                  <a:cubicBezTo>
                    <a:pt x="24925" y="2615"/>
                    <a:pt x="25107" y="2554"/>
                    <a:pt x="25168" y="2493"/>
                  </a:cubicBezTo>
                  <a:cubicBezTo>
                    <a:pt x="25137" y="2402"/>
                    <a:pt x="25229" y="2280"/>
                    <a:pt x="25107" y="2219"/>
                  </a:cubicBezTo>
                  <a:lnTo>
                    <a:pt x="24986" y="2432"/>
                  </a:lnTo>
                  <a:lnTo>
                    <a:pt x="24651" y="2159"/>
                  </a:lnTo>
                  <a:cubicBezTo>
                    <a:pt x="24682" y="2098"/>
                    <a:pt x="24803" y="2098"/>
                    <a:pt x="24773" y="1976"/>
                  </a:cubicBezTo>
                  <a:cubicBezTo>
                    <a:pt x="24742" y="1885"/>
                    <a:pt x="24651" y="1855"/>
                    <a:pt x="24590" y="1794"/>
                  </a:cubicBezTo>
                  <a:lnTo>
                    <a:pt x="24286" y="1794"/>
                  </a:lnTo>
                  <a:lnTo>
                    <a:pt x="24195" y="1581"/>
                  </a:lnTo>
                  <a:lnTo>
                    <a:pt x="23982" y="1581"/>
                  </a:lnTo>
                  <a:cubicBezTo>
                    <a:pt x="23952" y="1611"/>
                    <a:pt x="23952" y="1672"/>
                    <a:pt x="23922" y="1672"/>
                  </a:cubicBezTo>
                  <a:cubicBezTo>
                    <a:pt x="23830" y="1703"/>
                    <a:pt x="23709" y="1733"/>
                    <a:pt x="23618" y="1763"/>
                  </a:cubicBezTo>
                  <a:cubicBezTo>
                    <a:pt x="23557" y="1551"/>
                    <a:pt x="23375" y="1399"/>
                    <a:pt x="23192" y="1338"/>
                  </a:cubicBezTo>
                  <a:cubicBezTo>
                    <a:pt x="23192" y="1429"/>
                    <a:pt x="23131" y="1460"/>
                    <a:pt x="23071" y="1460"/>
                  </a:cubicBezTo>
                  <a:lnTo>
                    <a:pt x="22919" y="1520"/>
                  </a:lnTo>
                  <a:lnTo>
                    <a:pt x="22919" y="1733"/>
                  </a:lnTo>
                  <a:lnTo>
                    <a:pt x="23192" y="1855"/>
                  </a:lnTo>
                  <a:cubicBezTo>
                    <a:pt x="23140" y="1894"/>
                    <a:pt x="23094" y="1905"/>
                    <a:pt x="23048" y="1905"/>
                  </a:cubicBezTo>
                  <a:cubicBezTo>
                    <a:pt x="22987" y="1905"/>
                    <a:pt x="22927" y="1885"/>
                    <a:pt x="22858" y="1885"/>
                  </a:cubicBezTo>
                  <a:lnTo>
                    <a:pt x="22554" y="1885"/>
                  </a:lnTo>
                  <a:cubicBezTo>
                    <a:pt x="22432" y="1703"/>
                    <a:pt x="22189" y="1703"/>
                    <a:pt x="22037" y="1581"/>
                  </a:cubicBezTo>
                  <a:lnTo>
                    <a:pt x="21490" y="1581"/>
                  </a:lnTo>
                  <a:cubicBezTo>
                    <a:pt x="21460" y="1611"/>
                    <a:pt x="21429" y="1642"/>
                    <a:pt x="21368" y="1672"/>
                  </a:cubicBezTo>
                  <a:cubicBezTo>
                    <a:pt x="21277" y="1581"/>
                    <a:pt x="21399" y="1581"/>
                    <a:pt x="21490" y="1581"/>
                  </a:cubicBezTo>
                  <a:cubicBezTo>
                    <a:pt x="21460" y="1520"/>
                    <a:pt x="21429" y="1460"/>
                    <a:pt x="21338" y="1460"/>
                  </a:cubicBezTo>
                  <a:cubicBezTo>
                    <a:pt x="21297" y="1460"/>
                    <a:pt x="21257" y="1463"/>
                    <a:pt x="21218" y="1463"/>
                  </a:cubicBezTo>
                  <a:cubicBezTo>
                    <a:pt x="21139" y="1463"/>
                    <a:pt x="21064" y="1449"/>
                    <a:pt x="21004" y="1368"/>
                  </a:cubicBezTo>
                  <a:cubicBezTo>
                    <a:pt x="20930" y="1393"/>
                    <a:pt x="20877" y="1476"/>
                    <a:pt x="20795" y="1476"/>
                  </a:cubicBezTo>
                  <a:cubicBezTo>
                    <a:pt x="20775" y="1476"/>
                    <a:pt x="20754" y="1471"/>
                    <a:pt x="20730" y="1460"/>
                  </a:cubicBezTo>
                  <a:lnTo>
                    <a:pt x="20578" y="1368"/>
                  </a:lnTo>
                  <a:lnTo>
                    <a:pt x="20335" y="1368"/>
                  </a:lnTo>
                  <a:lnTo>
                    <a:pt x="20183" y="1247"/>
                  </a:lnTo>
                  <a:lnTo>
                    <a:pt x="19940" y="1247"/>
                  </a:lnTo>
                  <a:lnTo>
                    <a:pt x="19757" y="1125"/>
                  </a:lnTo>
                  <a:lnTo>
                    <a:pt x="19393" y="1125"/>
                  </a:lnTo>
                  <a:lnTo>
                    <a:pt x="19150" y="912"/>
                  </a:lnTo>
                  <a:lnTo>
                    <a:pt x="18846" y="912"/>
                  </a:lnTo>
                  <a:lnTo>
                    <a:pt x="18906" y="608"/>
                  </a:lnTo>
                  <a:lnTo>
                    <a:pt x="18572" y="578"/>
                  </a:lnTo>
                  <a:lnTo>
                    <a:pt x="18511" y="396"/>
                  </a:lnTo>
                  <a:cubicBezTo>
                    <a:pt x="18390" y="380"/>
                    <a:pt x="18268" y="380"/>
                    <a:pt x="18150" y="380"/>
                  </a:cubicBezTo>
                  <a:cubicBezTo>
                    <a:pt x="18032" y="380"/>
                    <a:pt x="17919" y="380"/>
                    <a:pt x="17812" y="365"/>
                  </a:cubicBezTo>
                  <a:cubicBezTo>
                    <a:pt x="17744" y="280"/>
                    <a:pt x="17656" y="242"/>
                    <a:pt x="17565" y="242"/>
                  </a:cubicBezTo>
                  <a:cubicBezTo>
                    <a:pt x="17495" y="242"/>
                    <a:pt x="17423" y="265"/>
                    <a:pt x="17356" y="304"/>
                  </a:cubicBezTo>
                  <a:lnTo>
                    <a:pt x="17630" y="730"/>
                  </a:lnTo>
                  <a:lnTo>
                    <a:pt x="17387" y="912"/>
                  </a:lnTo>
                  <a:lnTo>
                    <a:pt x="17326" y="608"/>
                  </a:lnTo>
                  <a:lnTo>
                    <a:pt x="16961" y="548"/>
                  </a:lnTo>
                  <a:cubicBezTo>
                    <a:pt x="16931" y="456"/>
                    <a:pt x="16991" y="365"/>
                    <a:pt x="16900" y="274"/>
                  </a:cubicBezTo>
                  <a:lnTo>
                    <a:pt x="16687" y="365"/>
                  </a:lnTo>
                  <a:lnTo>
                    <a:pt x="16201" y="153"/>
                  </a:lnTo>
                  <a:cubicBezTo>
                    <a:pt x="16156" y="153"/>
                    <a:pt x="16110" y="145"/>
                    <a:pt x="16064" y="145"/>
                  </a:cubicBezTo>
                  <a:cubicBezTo>
                    <a:pt x="16019" y="145"/>
                    <a:pt x="15973" y="153"/>
                    <a:pt x="15928" y="183"/>
                  </a:cubicBezTo>
                  <a:lnTo>
                    <a:pt x="15806" y="426"/>
                  </a:lnTo>
                  <a:lnTo>
                    <a:pt x="15593" y="153"/>
                  </a:lnTo>
                  <a:lnTo>
                    <a:pt x="15289" y="153"/>
                  </a:lnTo>
                  <a:lnTo>
                    <a:pt x="15198" y="335"/>
                  </a:lnTo>
                  <a:lnTo>
                    <a:pt x="15046" y="335"/>
                  </a:lnTo>
                  <a:cubicBezTo>
                    <a:pt x="14955" y="244"/>
                    <a:pt x="14864" y="244"/>
                    <a:pt x="14681" y="183"/>
                  </a:cubicBezTo>
                  <a:cubicBezTo>
                    <a:pt x="14539" y="111"/>
                    <a:pt x="14414" y="3"/>
                    <a:pt x="14250" y="3"/>
                  </a:cubicBezTo>
                  <a:cubicBezTo>
                    <a:pt x="14205" y="3"/>
                    <a:pt x="14157" y="11"/>
                    <a:pt x="14104" y="31"/>
                  </a:cubicBezTo>
                  <a:cubicBezTo>
                    <a:pt x="13982" y="61"/>
                    <a:pt x="13952" y="183"/>
                    <a:pt x="13830" y="213"/>
                  </a:cubicBezTo>
                  <a:lnTo>
                    <a:pt x="13739" y="31"/>
                  </a:lnTo>
                  <a:cubicBezTo>
                    <a:pt x="13704" y="17"/>
                    <a:pt x="13673" y="11"/>
                    <a:pt x="13647" y="11"/>
                  </a:cubicBezTo>
                  <a:cubicBezTo>
                    <a:pt x="13559" y="11"/>
                    <a:pt x="13512" y="75"/>
                    <a:pt x="13466" y="122"/>
                  </a:cubicBezTo>
                  <a:cubicBezTo>
                    <a:pt x="13421" y="131"/>
                    <a:pt x="13377" y="135"/>
                    <a:pt x="13332" y="135"/>
                  </a:cubicBezTo>
                  <a:cubicBezTo>
                    <a:pt x="13225" y="135"/>
                    <a:pt x="13117" y="113"/>
                    <a:pt x="13010" y="92"/>
                  </a:cubicBezTo>
                  <a:lnTo>
                    <a:pt x="129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7" name="Google Shape;19127;p34"/>
            <p:cNvSpPr/>
            <p:nvPr/>
          </p:nvSpPr>
          <p:spPr>
            <a:xfrm>
              <a:off x="5500519" y="4489690"/>
              <a:ext cx="36161" cy="9604"/>
            </a:xfrm>
            <a:custGeom>
              <a:avLst/>
              <a:gdLst/>
              <a:ahLst/>
              <a:cxnLst/>
              <a:rect l="l" t="t" r="r" b="b"/>
              <a:pathLst>
                <a:path w="2523" h="670" extrusionOk="0">
                  <a:moveTo>
                    <a:pt x="1915" y="1"/>
                  </a:moveTo>
                  <a:lnTo>
                    <a:pt x="1763" y="122"/>
                  </a:lnTo>
                  <a:lnTo>
                    <a:pt x="1246" y="122"/>
                  </a:lnTo>
                  <a:lnTo>
                    <a:pt x="1094" y="214"/>
                  </a:lnTo>
                  <a:lnTo>
                    <a:pt x="760" y="214"/>
                  </a:lnTo>
                  <a:cubicBezTo>
                    <a:pt x="486" y="305"/>
                    <a:pt x="243" y="396"/>
                    <a:pt x="0" y="487"/>
                  </a:cubicBezTo>
                  <a:lnTo>
                    <a:pt x="183" y="670"/>
                  </a:lnTo>
                  <a:lnTo>
                    <a:pt x="456" y="426"/>
                  </a:lnTo>
                  <a:lnTo>
                    <a:pt x="699" y="426"/>
                  </a:lnTo>
                  <a:lnTo>
                    <a:pt x="912" y="305"/>
                  </a:lnTo>
                  <a:lnTo>
                    <a:pt x="1155" y="426"/>
                  </a:lnTo>
                  <a:cubicBezTo>
                    <a:pt x="1201" y="449"/>
                    <a:pt x="1241" y="459"/>
                    <a:pt x="1277" y="459"/>
                  </a:cubicBezTo>
                  <a:cubicBezTo>
                    <a:pt x="1387" y="459"/>
                    <a:pt x="1467" y="373"/>
                    <a:pt x="1581" y="305"/>
                  </a:cubicBezTo>
                  <a:lnTo>
                    <a:pt x="2462" y="305"/>
                  </a:lnTo>
                  <a:cubicBezTo>
                    <a:pt x="2493" y="305"/>
                    <a:pt x="2523" y="274"/>
                    <a:pt x="2523" y="274"/>
                  </a:cubicBezTo>
                  <a:lnTo>
                    <a:pt x="2523" y="153"/>
                  </a:lnTo>
                  <a:lnTo>
                    <a:pt x="228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8" name="Google Shape;19128;p34"/>
            <p:cNvSpPr/>
            <p:nvPr/>
          </p:nvSpPr>
          <p:spPr>
            <a:xfrm>
              <a:off x="5549737" y="4487755"/>
              <a:ext cx="23104" cy="6752"/>
            </a:xfrm>
            <a:custGeom>
              <a:avLst/>
              <a:gdLst/>
              <a:ahLst/>
              <a:cxnLst/>
              <a:rect l="l" t="t" r="r" b="b"/>
              <a:pathLst>
                <a:path w="1612" h="471" extrusionOk="0">
                  <a:moveTo>
                    <a:pt x="1305" y="0"/>
                  </a:moveTo>
                  <a:cubicBezTo>
                    <a:pt x="1155" y="0"/>
                    <a:pt x="1071" y="115"/>
                    <a:pt x="943" y="166"/>
                  </a:cubicBezTo>
                  <a:lnTo>
                    <a:pt x="457" y="166"/>
                  </a:lnTo>
                  <a:lnTo>
                    <a:pt x="335" y="257"/>
                  </a:lnTo>
                  <a:lnTo>
                    <a:pt x="183" y="136"/>
                  </a:lnTo>
                  <a:lnTo>
                    <a:pt x="1" y="288"/>
                  </a:lnTo>
                  <a:cubicBezTo>
                    <a:pt x="31" y="349"/>
                    <a:pt x="62" y="349"/>
                    <a:pt x="62" y="349"/>
                  </a:cubicBezTo>
                  <a:lnTo>
                    <a:pt x="852" y="349"/>
                  </a:lnTo>
                  <a:lnTo>
                    <a:pt x="1004" y="470"/>
                  </a:lnTo>
                  <a:lnTo>
                    <a:pt x="1399" y="470"/>
                  </a:lnTo>
                  <a:cubicBezTo>
                    <a:pt x="1460" y="379"/>
                    <a:pt x="1612" y="349"/>
                    <a:pt x="1581" y="197"/>
                  </a:cubicBezTo>
                  <a:lnTo>
                    <a:pt x="1399" y="14"/>
                  </a:lnTo>
                  <a:cubicBezTo>
                    <a:pt x="1365" y="4"/>
                    <a:pt x="1334" y="0"/>
                    <a:pt x="1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9" name="Google Shape;19129;p34"/>
            <p:cNvSpPr/>
            <p:nvPr/>
          </p:nvSpPr>
          <p:spPr>
            <a:xfrm>
              <a:off x="5337587" y="4645684"/>
              <a:ext cx="8728" cy="18750"/>
            </a:xfrm>
            <a:custGeom>
              <a:avLst/>
              <a:gdLst/>
              <a:ahLst/>
              <a:cxnLst/>
              <a:rect l="l" t="t" r="r" b="b"/>
              <a:pathLst>
                <a:path w="609" h="1308" extrusionOk="0">
                  <a:moveTo>
                    <a:pt x="547" y="0"/>
                  </a:moveTo>
                  <a:cubicBezTo>
                    <a:pt x="487" y="244"/>
                    <a:pt x="365" y="456"/>
                    <a:pt x="213" y="639"/>
                  </a:cubicBezTo>
                  <a:lnTo>
                    <a:pt x="213" y="943"/>
                  </a:lnTo>
                  <a:lnTo>
                    <a:pt x="91" y="1034"/>
                  </a:lnTo>
                  <a:cubicBezTo>
                    <a:pt x="122" y="1125"/>
                    <a:pt x="0" y="1247"/>
                    <a:pt x="152" y="1307"/>
                  </a:cubicBezTo>
                  <a:lnTo>
                    <a:pt x="365" y="1003"/>
                  </a:lnTo>
                  <a:lnTo>
                    <a:pt x="365" y="821"/>
                  </a:lnTo>
                  <a:lnTo>
                    <a:pt x="608" y="639"/>
                  </a:lnTo>
                  <a:lnTo>
                    <a:pt x="60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0" name="Google Shape;19130;p34"/>
            <p:cNvSpPr/>
            <p:nvPr/>
          </p:nvSpPr>
          <p:spPr>
            <a:xfrm>
              <a:off x="5535805" y="4487956"/>
              <a:ext cx="12211" cy="6551"/>
            </a:xfrm>
            <a:custGeom>
              <a:avLst/>
              <a:gdLst/>
              <a:ahLst/>
              <a:cxnLst/>
              <a:rect l="l" t="t" r="r" b="b"/>
              <a:pathLst>
                <a:path w="852" h="457" extrusionOk="0">
                  <a:moveTo>
                    <a:pt x="426" y="0"/>
                  </a:moveTo>
                  <a:lnTo>
                    <a:pt x="61" y="183"/>
                  </a:lnTo>
                  <a:cubicBezTo>
                    <a:pt x="0" y="274"/>
                    <a:pt x="122" y="213"/>
                    <a:pt x="152" y="274"/>
                  </a:cubicBezTo>
                  <a:cubicBezTo>
                    <a:pt x="183" y="335"/>
                    <a:pt x="213" y="395"/>
                    <a:pt x="213" y="456"/>
                  </a:cubicBezTo>
                  <a:lnTo>
                    <a:pt x="639" y="456"/>
                  </a:lnTo>
                  <a:cubicBezTo>
                    <a:pt x="699" y="365"/>
                    <a:pt x="851" y="335"/>
                    <a:pt x="821" y="183"/>
                  </a:cubicBezTo>
                  <a:lnTo>
                    <a:pt x="426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1" name="Google Shape;19131;p34"/>
            <p:cNvSpPr/>
            <p:nvPr/>
          </p:nvSpPr>
          <p:spPr>
            <a:xfrm>
              <a:off x="5595486" y="4492901"/>
              <a:ext cx="7424" cy="7698"/>
            </a:xfrm>
            <a:custGeom>
              <a:avLst/>
              <a:gdLst/>
              <a:ahLst/>
              <a:cxnLst/>
              <a:rect l="l" t="t" r="r" b="b"/>
              <a:pathLst>
                <a:path w="518" h="537" extrusionOk="0">
                  <a:moveTo>
                    <a:pt x="145" y="0"/>
                  </a:moveTo>
                  <a:cubicBezTo>
                    <a:pt x="99" y="0"/>
                    <a:pt x="53" y="11"/>
                    <a:pt x="0" y="50"/>
                  </a:cubicBezTo>
                  <a:lnTo>
                    <a:pt x="122" y="172"/>
                  </a:lnTo>
                  <a:cubicBezTo>
                    <a:pt x="183" y="294"/>
                    <a:pt x="61" y="446"/>
                    <a:pt x="183" y="537"/>
                  </a:cubicBezTo>
                  <a:lnTo>
                    <a:pt x="304" y="446"/>
                  </a:lnTo>
                  <a:lnTo>
                    <a:pt x="517" y="172"/>
                  </a:lnTo>
                  <a:lnTo>
                    <a:pt x="335" y="20"/>
                  </a:lnTo>
                  <a:cubicBezTo>
                    <a:pt x="265" y="20"/>
                    <a:pt x="206" y="0"/>
                    <a:pt x="14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2" name="Google Shape;19132;p34"/>
            <p:cNvSpPr/>
            <p:nvPr/>
          </p:nvSpPr>
          <p:spPr>
            <a:xfrm>
              <a:off x="5832918" y="4685334"/>
              <a:ext cx="5676" cy="7856"/>
            </a:xfrm>
            <a:custGeom>
              <a:avLst/>
              <a:gdLst/>
              <a:ahLst/>
              <a:cxnLst/>
              <a:rect l="l" t="t" r="r" b="b"/>
              <a:pathLst>
                <a:path w="396" h="548" extrusionOk="0">
                  <a:moveTo>
                    <a:pt x="0" y="0"/>
                  </a:moveTo>
                  <a:lnTo>
                    <a:pt x="0" y="274"/>
                  </a:lnTo>
                  <a:cubicBezTo>
                    <a:pt x="30" y="304"/>
                    <a:pt x="61" y="335"/>
                    <a:pt x="91" y="365"/>
                  </a:cubicBezTo>
                  <a:cubicBezTo>
                    <a:pt x="91" y="426"/>
                    <a:pt x="122" y="456"/>
                    <a:pt x="152" y="548"/>
                  </a:cubicBezTo>
                  <a:cubicBezTo>
                    <a:pt x="274" y="548"/>
                    <a:pt x="334" y="548"/>
                    <a:pt x="395" y="456"/>
                  </a:cubicBezTo>
                  <a:cubicBezTo>
                    <a:pt x="365" y="426"/>
                    <a:pt x="395" y="396"/>
                    <a:pt x="334" y="335"/>
                  </a:cubicBezTo>
                  <a:cubicBezTo>
                    <a:pt x="243" y="274"/>
                    <a:pt x="243" y="213"/>
                    <a:pt x="243" y="152"/>
                  </a:cubicBezTo>
                  <a:cubicBezTo>
                    <a:pt x="243" y="92"/>
                    <a:pt x="213" y="31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3" name="Google Shape;19133;p34"/>
            <p:cNvSpPr/>
            <p:nvPr/>
          </p:nvSpPr>
          <p:spPr>
            <a:xfrm>
              <a:off x="5625986" y="4508870"/>
              <a:ext cx="9158" cy="6107"/>
            </a:xfrm>
            <a:custGeom>
              <a:avLst/>
              <a:gdLst/>
              <a:ahLst/>
              <a:cxnLst/>
              <a:rect l="l" t="t" r="r" b="b"/>
              <a:pathLst>
                <a:path w="639" h="426" extrusionOk="0">
                  <a:moveTo>
                    <a:pt x="152" y="0"/>
                  </a:moveTo>
                  <a:lnTo>
                    <a:pt x="0" y="304"/>
                  </a:lnTo>
                  <a:cubicBezTo>
                    <a:pt x="91" y="335"/>
                    <a:pt x="213" y="335"/>
                    <a:pt x="304" y="335"/>
                  </a:cubicBezTo>
                  <a:lnTo>
                    <a:pt x="456" y="426"/>
                  </a:lnTo>
                  <a:lnTo>
                    <a:pt x="638" y="274"/>
                  </a:lnTo>
                  <a:cubicBezTo>
                    <a:pt x="517" y="122"/>
                    <a:pt x="334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4" name="Google Shape;19134;p34"/>
            <p:cNvSpPr/>
            <p:nvPr/>
          </p:nvSpPr>
          <p:spPr>
            <a:xfrm>
              <a:off x="5584163" y="4491009"/>
              <a:ext cx="7854" cy="5017"/>
            </a:xfrm>
            <a:custGeom>
              <a:avLst/>
              <a:gdLst/>
              <a:ahLst/>
              <a:cxnLst/>
              <a:rect l="l" t="t" r="r" b="b"/>
              <a:pathLst>
                <a:path w="548" h="350" extrusionOk="0">
                  <a:moveTo>
                    <a:pt x="183" y="0"/>
                  </a:moveTo>
                  <a:lnTo>
                    <a:pt x="0" y="304"/>
                  </a:lnTo>
                  <a:cubicBezTo>
                    <a:pt x="91" y="334"/>
                    <a:pt x="183" y="350"/>
                    <a:pt x="274" y="350"/>
                  </a:cubicBezTo>
                  <a:cubicBezTo>
                    <a:pt x="365" y="350"/>
                    <a:pt x="456" y="334"/>
                    <a:pt x="547" y="304"/>
                  </a:cubicBezTo>
                  <a:cubicBezTo>
                    <a:pt x="395" y="213"/>
                    <a:pt x="304" y="122"/>
                    <a:pt x="1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5" name="Google Shape;19135;p34"/>
            <p:cNvSpPr/>
            <p:nvPr/>
          </p:nvSpPr>
          <p:spPr>
            <a:xfrm>
              <a:off x="5615967" y="4497531"/>
              <a:ext cx="6536" cy="4817"/>
            </a:xfrm>
            <a:custGeom>
              <a:avLst/>
              <a:gdLst/>
              <a:ahLst/>
              <a:cxnLst/>
              <a:rect l="l" t="t" r="r" b="b"/>
              <a:pathLst>
                <a:path w="456" h="336" extrusionOk="0">
                  <a:moveTo>
                    <a:pt x="274" y="1"/>
                  </a:moveTo>
                  <a:lnTo>
                    <a:pt x="0" y="183"/>
                  </a:lnTo>
                  <a:lnTo>
                    <a:pt x="61" y="335"/>
                  </a:lnTo>
                  <a:lnTo>
                    <a:pt x="152" y="335"/>
                  </a:lnTo>
                  <a:lnTo>
                    <a:pt x="456" y="183"/>
                  </a:lnTo>
                  <a:lnTo>
                    <a:pt x="36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6" name="Google Shape;19136;p34"/>
            <p:cNvSpPr/>
            <p:nvPr/>
          </p:nvSpPr>
          <p:spPr>
            <a:xfrm>
              <a:off x="5615967" y="4509300"/>
              <a:ext cx="4357" cy="3498"/>
            </a:xfrm>
            <a:custGeom>
              <a:avLst/>
              <a:gdLst/>
              <a:ahLst/>
              <a:cxnLst/>
              <a:rect l="l" t="t" r="r" b="b"/>
              <a:pathLst>
                <a:path w="304" h="244" extrusionOk="0">
                  <a:moveTo>
                    <a:pt x="274" y="1"/>
                  </a:moveTo>
                  <a:lnTo>
                    <a:pt x="0" y="122"/>
                  </a:lnTo>
                  <a:cubicBezTo>
                    <a:pt x="0" y="153"/>
                    <a:pt x="30" y="213"/>
                    <a:pt x="61" y="244"/>
                  </a:cubicBezTo>
                  <a:lnTo>
                    <a:pt x="304" y="122"/>
                  </a:lnTo>
                  <a:cubicBezTo>
                    <a:pt x="304" y="92"/>
                    <a:pt x="274" y="61"/>
                    <a:pt x="2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7" name="Google Shape;19137;p34"/>
            <p:cNvSpPr/>
            <p:nvPr/>
          </p:nvSpPr>
          <p:spPr>
            <a:xfrm>
              <a:off x="5834652" y="4694752"/>
              <a:ext cx="3941" cy="3225"/>
            </a:xfrm>
            <a:custGeom>
              <a:avLst/>
              <a:gdLst/>
              <a:ahLst/>
              <a:cxnLst/>
              <a:rect l="l" t="t" r="r" b="b"/>
              <a:pathLst>
                <a:path w="275" h="225" extrusionOk="0">
                  <a:moveTo>
                    <a:pt x="141" y="0"/>
                  </a:moveTo>
                  <a:cubicBezTo>
                    <a:pt x="86" y="0"/>
                    <a:pt x="34" y="23"/>
                    <a:pt x="1" y="73"/>
                  </a:cubicBezTo>
                  <a:lnTo>
                    <a:pt x="31" y="225"/>
                  </a:lnTo>
                  <a:lnTo>
                    <a:pt x="274" y="195"/>
                  </a:lnTo>
                  <a:lnTo>
                    <a:pt x="274" y="43"/>
                  </a:lnTo>
                  <a:cubicBezTo>
                    <a:pt x="233" y="15"/>
                    <a:pt x="186" y="0"/>
                    <a:pt x="1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8" name="Google Shape;19138;p34"/>
            <p:cNvSpPr/>
            <p:nvPr/>
          </p:nvSpPr>
          <p:spPr>
            <a:xfrm>
              <a:off x="5605074" y="4505817"/>
              <a:ext cx="4371" cy="437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213" y="0"/>
                  </a:moveTo>
                  <a:cubicBezTo>
                    <a:pt x="91" y="0"/>
                    <a:pt x="122" y="92"/>
                    <a:pt x="122" y="152"/>
                  </a:cubicBezTo>
                  <a:cubicBezTo>
                    <a:pt x="0" y="244"/>
                    <a:pt x="0" y="244"/>
                    <a:pt x="61" y="304"/>
                  </a:cubicBezTo>
                  <a:lnTo>
                    <a:pt x="304" y="304"/>
                  </a:lnTo>
                  <a:cubicBezTo>
                    <a:pt x="213" y="183"/>
                    <a:pt x="304" y="92"/>
                    <a:pt x="2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9" name="Google Shape;19139;p34"/>
            <p:cNvSpPr/>
            <p:nvPr/>
          </p:nvSpPr>
          <p:spPr>
            <a:xfrm>
              <a:off x="5659954" y="4515407"/>
              <a:ext cx="3941" cy="2623"/>
            </a:xfrm>
            <a:custGeom>
              <a:avLst/>
              <a:gdLst/>
              <a:ahLst/>
              <a:cxnLst/>
              <a:rect l="l" t="t" r="r" b="b"/>
              <a:pathLst>
                <a:path w="275" h="183" extrusionOk="0">
                  <a:moveTo>
                    <a:pt x="1" y="0"/>
                  </a:moveTo>
                  <a:cubicBezTo>
                    <a:pt x="62" y="91"/>
                    <a:pt x="153" y="183"/>
                    <a:pt x="275" y="183"/>
                  </a:cubicBez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0" name="Google Shape;19140;p34"/>
            <p:cNvSpPr/>
            <p:nvPr/>
          </p:nvSpPr>
          <p:spPr>
            <a:xfrm>
              <a:off x="5827243" y="4657008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" y="1"/>
                  </a:moveTo>
                  <a:cubicBezTo>
                    <a:pt x="1" y="31"/>
                    <a:pt x="1" y="92"/>
                    <a:pt x="1" y="122"/>
                  </a:cubicBezTo>
                  <a:cubicBezTo>
                    <a:pt x="31" y="153"/>
                    <a:pt x="92" y="183"/>
                    <a:pt x="123" y="213"/>
                  </a:cubicBezTo>
                  <a:cubicBezTo>
                    <a:pt x="123" y="153"/>
                    <a:pt x="153" y="92"/>
                    <a:pt x="123" y="62"/>
                  </a:cubicBezTo>
                  <a:cubicBezTo>
                    <a:pt x="123" y="31"/>
                    <a:pt x="62" y="1"/>
                    <a:pt x="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1" name="Google Shape;19141;p34"/>
            <p:cNvSpPr/>
            <p:nvPr/>
          </p:nvSpPr>
          <p:spPr>
            <a:xfrm>
              <a:off x="5827243" y="4663043"/>
              <a:ext cx="3511" cy="1520"/>
            </a:xfrm>
            <a:custGeom>
              <a:avLst/>
              <a:gdLst/>
              <a:ahLst/>
              <a:cxnLst/>
              <a:rect l="l" t="t" r="r" b="b"/>
              <a:pathLst>
                <a:path w="245" h="106" extrusionOk="0">
                  <a:moveTo>
                    <a:pt x="163" y="1"/>
                  </a:moveTo>
                  <a:cubicBezTo>
                    <a:pt x="128" y="1"/>
                    <a:pt x="86" y="12"/>
                    <a:pt x="47" y="12"/>
                  </a:cubicBezTo>
                  <a:cubicBezTo>
                    <a:pt x="31" y="12"/>
                    <a:pt x="16" y="10"/>
                    <a:pt x="1" y="5"/>
                  </a:cubicBezTo>
                  <a:lnTo>
                    <a:pt x="1" y="5"/>
                  </a:lnTo>
                  <a:cubicBezTo>
                    <a:pt x="37" y="76"/>
                    <a:pt x="51" y="106"/>
                    <a:pt x="94" y="106"/>
                  </a:cubicBezTo>
                  <a:cubicBezTo>
                    <a:pt x="124" y="106"/>
                    <a:pt x="169" y="91"/>
                    <a:pt x="244" y="66"/>
                  </a:cubicBezTo>
                  <a:cubicBezTo>
                    <a:pt x="231" y="13"/>
                    <a:pt x="201" y="1"/>
                    <a:pt x="16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2" name="Google Shape;19142;p34"/>
            <p:cNvSpPr/>
            <p:nvPr/>
          </p:nvSpPr>
          <p:spPr>
            <a:xfrm>
              <a:off x="5337143" y="4669652"/>
              <a:ext cx="1763" cy="2623"/>
            </a:xfrm>
            <a:custGeom>
              <a:avLst/>
              <a:gdLst/>
              <a:ahLst/>
              <a:cxnLst/>
              <a:rect l="l" t="t" r="r" b="b"/>
              <a:pathLst>
                <a:path w="123" h="183" extrusionOk="0">
                  <a:moveTo>
                    <a:pt x="1" y="0"/>
                  </a:moveTo>
                  <a:cubicBezTo>
                    <a:pt x="1" y="61"/>
                    <a:pt x="1" y="91"/>
                    <a:pt x="1" y="152"/>
                  </a:cubicBezTo>
                  <a:cubicBezTo>
                    <a:pt x="1" y="152"/>
                    <a:pt x="1" y="183"/>
                    <a:pt x="31" y="183"/>
                  </a:cubicBezTo>
                  <a:cubicBezTo>
                    <a:pt x="62" y="183"/>
                    <a:pt x="122" y="152"/>
                    <a:pt x="122" y="152"/>
                  </a:cubicBezTo>
                  <a:cubicBezTo>
                    <a:pt x="122" y="91"/>
                    <a:pt x="92" y="61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3" name="Google Shape;19143;p34"/>
            <p:cNvSpPr/>
            <p:nvPr/>
          </p:nvSpPr>
          <p:spPr>
            <a:xfrm>
              <a:off x="5333230" y="4685334"/>
              <a:ext cx="2623" cy="3068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152"/>
                    <a:pt x="0" y="152"/>
                    <a:pt x="122" y="213"/>
                  </a:cubicBezTo>
                  <a:cubicBezTo>
                    <a:pt x="91" y="152"/>
                    <a:pt x="183" y="31"/>
                    <a:pt x="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4" name="Google Shape;19144;p34"/>
            <p:cNvSpPr/>
            <p:nvPr/>
          </p:nvSpPr>
          <p:spPr>
            <a:xfrm>
              <a:off x="5839009" y="4701017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53" y="1"/>
                  </a:moveTo>
                  <a:cubicBezTo>
                    <a:pt x="92" y="1"/>
                    <a:pt x="31" y="1"/>
                    <a:pt x="1" y="31"/>
                  </a:cubicBezTo>
                  <a:lnTo>
                    <a:pt x="1" y="92"/>
                  </a:lnTo>
                  <a:lnTo>
                    <a:pt x="183" y="92"/>
                  </a:lnTo>
                  <a:cubicBezTo>
                    <a:pt x="183" y="92"/>
                    <a:pt x="213" y="92"/>
                    <a:pt x="213" y="61"/>
                  </a:cubicBezTo>
                  <a:cubicBezTo>
                    <a:pt x="213" y="31"/>
                    <a:pt x="153" y="1"/>
                    <a:pt x="1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5" name="Google Shape;19145;p34"/>
            <p:cNvSpPr/>
            <p:nvPr/>
          </p:nvSpPr>
          <p:spPr>
            <a:xfrm>
              <a:off x="5494413" y="4497761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0"/>
                  </a:moveTo>
                  <a:cubicBezTo>
                    <a:pt x="99" y="0"/>
                    <a:pt x="46" y="15"/>
                    <a:pt x="1" y="46"/>
                  </a:cubicBezTo>
                  <a:cubicBezTo>
                    <a:pt x="46" y="91"/>
                    <a:pt x="99" y="114"/>
                    <a:pt x="149" y="114"/>
                  </a:cubicBezTo>
                  <a:cubicBezTo>
                    <a:pt x="198" y="114"/>
                    <a:pt x="244" y="91"/>
                    <a:pt x="274" y="46"/>
                  </a:cubicBezTo>
                  <a:cubicBezTo>
                    <a:pt x="244" y="15"/>
                    <a:pt x="198" y="0"/>
                    <a:pt x="1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6" name="Google Shape;19146;p34"/>
            <p:cNvSpPr/>
            <p:nvPr/>
          </p:nvSpPr>
          <p:spPr>
            <a:xfrm>
              <a:off x="5623807" y="4505817"/>
              <a:ext cx="2193" cy="3068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152" y="0"/>
                  </a:moveTo>
                  <a:cubicBezTo>
                    <a:pt x="91" y="0"/>
                    <a:pt x="0" y="31"/>
                    <a:pt x="0" y="61"/>
                  </a:cubicBezTo>
                  <a:lnTo>
                    <a:pt x="0" y="213"/>
                  </a:lnTo>
                  <a:cubicBezTo>
                    <a:pt x="61" y="183"/>
                    <a:pt x="152" y="152"/>
                    <a:pt x="152" y="122"/>
                  </a:cubicBezTo>
                  <a:cubicBezTo>
                    <a:pt x="152" y="92"/>
                    <a:pt x="152" y="31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7" name="Google Shape;19147;p34"/>
            <p:cNvSpPr/>
            <p:nvPr/>
          </p:nvSpPr>
          <p:spPr>
            <a:xfrm>
              <a:off x="5622058" y="4508870"/>
              <a:ext cx="2623" cy="3053"/>
            </a:xfrm>
            <a:custGeom>
              <a:avLst/>
              <a:gdLst/>
              <a:ahLst/>
              <a:cxnLst/>
              <a:rect l="l" t="t" r="r" b="b"/>
              <a:pathLst>
                <a:path w="183" h="213" extrusionOk="0">
                  <a:moveTo>
                    <a:pt x="122" y="0"/>
                  </a:moveTo>
                  <a:cubicBezTo>
                    <a:pt x="1" y="61"/>
                    <a:pt x="1" y="61"/>
                    <a:pt x="31" y="213"/>
                  </a:cubicBezTo>
                  <a:cubicBezTo>
                    <a:pt x="183" y="152"/>
                    <a:pt x="92" y="6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8" name="Google Shape;19148;p34"/>
            <p:cNvSpPr/>
            <p:nvPr/>
          </p:nvSpPr>
          <p:spPr>
            <a:xfrm>
              <a:off x="5644718" y="4515407"/>
              <a:ext cx="1749" cy="2623"/>
            </a:xfrm>
            <a:custGeom>
              <a:avLst/>
              <a:gdLst/>
              <a:ahLst/>
              <a:cxnLst/>
              <a:rect l="l" t="t" r="r" b="b"/>
              <a:pathLst>
                <a:path w="122" h="183" extrusionOk="0">
                  <a:moveTo>
                    <a:pt x="31" y="0"/>
                  </a:moveTo>
                  <a:cubicBezTo>
                    <a:pt x="0" y="31"/>
                    <a:pt x="0" y="122"/>
                    <a:pt x="0" y="152"/>
                  </a:cubicBezTo>
                  <a:cubicBezTo>
                    <a:pt x="0" y="152"/>
                    <a:pt x="0" y="183"/>
                    <a:pt x="31" y="183"/>
                  </a:cubicBezTo>
                  <a:cubicBezTo>
                    <a:pt x="91" y="152"/>
                    <a:pt x="122" y="122"/>
                    <a:pt x="122" y="122"/>
                  </a:cubicBezTo>
                  <a:cubicBezTo>
                    <a:pt x="122" y="91"/>
                    <a:pt x="122" y="3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9" name="Google Shape;19149;p34"/>
            <p:cNvSpPr/>
            <p:nvPr/>
          </p:nvSpPr>
          <p:spPr>
            <a:xfrm>
              <a:off x="5647757" y="4514963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1"/>
                  </a:moveTo>
                  <a:cubicBezTo>
                    <a:pt x="31" y="122"/>
                    <a:pt x="1" y="153"/>
                    <a:pt x="122" y="21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0" name="Google Shape;19150;p34"/>
            <p:cNvSpPr/>
            <p:nvPr/>
          </p:nvSpPr>
          <p:spPr>
            <a:xfrm>
              <a:off x="5656041" y="4520009"/>
              <a:ext cx="2193" cy="2810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118" y="1"/>
                  </a:moveTo>
                  <a:cubicBezTo>
                    <a:pt x="109" y="1"/>
                    <a:pt x="101" y="5"/>
                    <a:pt x="92" y="14"/>
                  </a:cubicBezTo>
                  <a:cubicBezTo>
                    <a:pt x="61" y="14"/>
                    <a:pt x="0" y="44"/>
                    <a:pt x="0" y="44"/>
                  </a:cubicBezTo>
                  <a:cubicBezTo>
                    <a:pt x="0" y="74"/>
                    <a:pt x="31" y="135"/>
                    <a:pt x="31" y="196"/>
                  </a:cubicBezTo>
                  <a:lnTo>
                    <a:pt x="152" y="196"/>
                  </a:lnTo>
                  <a:cubicBezTo>
                    <a:pt x="152" y="135"/>
                    <a:pt x="152" y="74"/>
                    <a:pt x="152" y="44"/>
                  </a:cubicBezTo>
                  <a:cubicBezTo>
                    <a:pt x="152" y="22"/>
                    <a:pt x="137" y="1"/>
                    <a:pt x="1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1" name="Google Shape;19151;p34"/>
            <p:cNvSpPr/>
            <p:nvPr/>
          </p:nvSpPr>
          <p:spPr>
            <a:xfrm>
              <a:off x="5818973" y="4798624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22" y="0"/>
                  </a:moveTo>
                  <a:cubicBezTo>
                    <a:pt x="0" y="91"/>
                    <a:pt x="0" y="15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2" name="Google Shape;19152;p34"/>
            <p:cNvSpPr/>
            <p:nvPr/>
          </p:nvSpPr>
          <p:spPr>
            <a:xfrm>
              <a:off x="5500075" y="4897965"/>
              <a:ext cx="3941" cy="1319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31" y="0"/>
                  </a:moveTo>
                  <a:cubicBezTo>
                    <a:pt x="1" y="61"/>
                    <a:pt x="31" y="92"/>
                    <a:pt x="122" y="92"/>
                  </a:cubicBezTo>
                  <a:cubicBezTo>
                    <a:pt x="214" y="92"/>
                    <a:pt x="274" y="92"/>
                    <a:pt x="2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3" name="Google Shape;19153;p34"/>
            <p:cNvSpPr/>
            <p:nvPr/>
          </p:nvSpPr>
          <p:spPr>
            <a:xfrm>
              <a:off x="5578058" y="4491754"/>
              <a:ext cx="2193" cy="1003"/>
            </a:xfrm>
            <a:custGeom>
              <a:avLst/>
              <a:gdLst/>
              <a:ahLst/>
              <a:cxnLst/>
              <a:rect l="l" t="t" r="r" b="b"/>
              <a:pathLst>
                <a:path w="153" h="70" extrusionOk="0">
                  <a:moveTo>
                    <a:pt x="55" y="0"/>
                  </a:moveTo>
                  <a:cubicBezTo>
                    <a:pt x="40" y="0"/>
                    <a:pt x="1" y="39"/>
                    <a:pt x="1" y="39"/>
                  </a:cubicBezTo>
                  <a:lnTo>
                    <a:pt x="92" y="70"/>
                  </a:lnTo>
                  <a:lnTo>
                    <a:pt x="153" y="39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61" y="3"/>
                    <a:pt x="59" y="0"/>
                    <a:pt x="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4" name="Google Shape;19154;p34"/>
            <p:cNvSpPr/>
            <p:nvPr/>
          </p:nvSpPr>
          <p:spPr>
            <a:xfrm>
              <a:off x="5627290" y="4502764"/>
              <a:ext cx="2623" cy="1319"/>
            </a:xfrm>
            <a:custGeom>
              <a:avLst/>
              <a:gdLst/>
              <a:ahLst/>
              <a:cxnLst/>
              <a:rect l="l" t="t" r="r" b="b"/>
              <a:pathLst>
                <a:path w="183" h="92" extrusionOk="0">
                  <a:moveTo>
                    <a:pt x="92" y="1"/>
                  </a:moveTo>
                  <a:lnTo>
                    <a:pt x="0" y="92"/>
                  </a:lnTo>
                  <a:cubicBezTo>
                    <a:pt x="92" y="61"/>
                    <a:pt x="183" y="92"/>
                    <a:pt x="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5" name="Google Shape;19155;p34"/>
            <p:cNvSpPr/>
            <p:nvPr/>
          </p:nvSpPr>
          <p:spPr>
            <a:xfrm>
              <a:off x="5625986" y="4504068"/>
              <a:ext cx="1749" cy="1763"/>
            </a:xfrm>
            <a:custGeom>
              <a:avLst/>
              <a:gdLst/>
              <a:ahLst/>
              <a:cxnLst/>
              <a:rect l="l" t="t" r="r" b="b"/>
              <a:pathLst>
                <a:path w="122" h="123" extrusionOk="0">
                  <a:moveTo>
                    <a:pt x="122" y="1"/>
                  </a:moveTo>
                  <a:cubicBezTo>
                    <a:pt x="31" y="1"/>
                    <a:pt x="0" y="31"/>
                    <a:pt x="0" y="122"/>
                  </a:cubicBezTo>
                  <a:cubicBezTo>
                    <a:pt x="91" y="122"/>
                    <a:pt x="122" y="6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6" name="Google Shape;19156;p34"/>
            <p:cNvSpPr/>
            <p:nvPr/>
          </p:nvSpPr>
          <p:spPr>
            <a:xfrm>
              <a:off x="5637308" y="4512354"/>
              <a:ext cx="1749" cy="889"/>
            </a:xfrm>
            <a:custGeom>
              <a:avLst/>
              <a:gdLst/>
              <a:ahLst/>
              <a:cxnLst/>
              <a:rect l="l" t="t" r="r" b="b"/>
              <a:pathLst>
                <a:path w="122" h="62" extrusionOk="0">
                  <a:moveTo>
                    <a:pt x="92" y="0"/>
                  </a:moveTo>
                  <a:cubicBezTo>
                    <a:pt x="61" y="0"/>
                    <a:pt x="31" y="0"/>
                    <a:pt x="0" y="31"/>
                  </a:cubicBezTo>
                  <a:lnTo>
                    <a:pt x="31" y="61"/>
                  </a:lnTo>
                  <a:lnTo>
                    <a:pt x="122" y="31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7" name="Google Shape;19157;p34"/>
            <p:cNvSpPr/>
            <p:nvPr/>
          </p:nvSpPr>
          <p:spPr>
            <a:xfrm>
              <a:off x="5654737" y="4513228"/>
              <a:ext cx="1319" cy="1749"/>
            </a:xfrm>
            <a:custGeom>
              <a:avLst/>
              <a:gdLst/>
              <a:ahLst/>
              <a:cxnLst/>
              <a:rect l="l" t="t" r="r" b="b"/>
              <a:pathLst>
                <a:path w="92" h="122" extrusionOk="0">
                  <a:moveTo>
                    <a:pt x="31" y="0"/>
                  </a:moveTo>
                  <a:lnTo>
                    <a:pt x="0" y="91"/>
                  </a:lnTo>
                  <a:lnTo>
                    <a:pt x="31" y="122"/>
                  </a:lnTo>
                  <a:cubicBezTo>
                    <a:pt x="61" y="91"/>
                    <a:pt x="61" y="61"/>
                    <a:pt x="61" y="61"/>
                  </a:cubicBezTo>
                  <a:cubicBezTo>
                    <a:pt x="91" y="31"/>
                    <a:pt x="3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8" name="Google Shape;19158;p34"/>
            <p:cNvSpPr/>
            <p:nvPr/>
          </p:nvSpPr>
          <p:spPr>
            <a:xfrm>
              <a:off x="5673469" y="4520095"/>
              <a:ext cx="1749" cy="1864"/>
            </a:xfrm>
            <a:custGeom>
              <a:avLst/>
              <a:gdLst/>
              <a:ahLst/>
              <a:cxnLst/>
              <a:rect l="l" t="t" r="r" b="b"/>
              <a:pathLst>
                <a:path w="122" h="130" extrusionOk="0">
                  <a:moveTo>
                    <a:pt x="73" y="0"/>
                  </a:moveTo>
                  <a:cubicBezTo>
                    <a:pt x="58" y="0"/>
                    <a:pt x="36" y="11"/>
                    <a:pt x="0" y="38"/>
                  </a:cubicBezTo>
                  <a:lnTo>
                    <a:pt x="122" y="129"/>
                  </a:lnTo>
                  <a:cubicBezTo>
                    <a:pt x="100" y="65"/>
                    <a:pt x="109" y="0"/>
                    <a:pt x="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9" name="Google Shape;19159;p34"/>
            <p:cNvSpPr/>
            <p:nvPr/>
          </p:nvSpPr>
          <p:spPr>
            <a:xfrm>
              <a:off x="5376786" y="4598622"/>
              <a:ext cx="2193" cy="1319"/>
            </a:xfrm>
            <a:custGeom>
              <a:avLst/>
              <a:gdLst/>
              <a:ahLst/>
              <a:cxnLst/>
              <a:rect l="l" t="t" r="r" b="b"/>
              <a:pathLst>
                <a:path w="153" h="92" extrusionOk="0">
                  <a:moveTo>
                    <a:pt x="92" y="1"/>
                  </a:moveTo>
                  <a:lnTo>
                    <a:pt x="1" y="62"/>
                  </a:lnTo>
                  <a:cubicBezTo>
                    <a:pt x="31" y="62"/>
                    <a:pt x="62" y="92"/>
                    <a:pt x="62" y="92"/>
                  </a:cubicBezTo>
                  <a:cubicBezTo>
                    <a:pt x="92" y="62"/>
                    <a:pt x="122" y="62"/>
                    <a:pt x="153" y="62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0" name="Google Shape;19160;p34"/>
            <p:cNvSpPr/>
            <p:nvPr/>
          </p:nvSpPr>
          <p:spPr>
            <a:xfrm>
              <a:off x="5825508" y="4655417"/>
              <a:ext cx="1749" cy="2050"/>
            </a:xfrm>
            <a:custGeom>
              <a:avLst/>
              <a:gdLst/>
              <a:ahLst/>
              <a:cxnLst/>
              <a:rect l="l" t="t" r="r" b="b"/>
              <a:pathLst>
                <a:path w="122" h="143" extrusionOk="0">
                  <a:moveTo>
                    <a:pt x="62" y="1"/>
                  </a:moveTo>
                  <a:cubicBezTo>
                    <a:pt x="47" y="1"/>
                    <a:pt x="28" y="7"/>
                    <a:pt x="0" y="21"/>
                  </a:cubicBezTo>
                  <a:lnTo>
                    <a:pt x="122" y="142"/>
                  </a:lnTo>
                  <a:cubicBezTo>
                    <a:pt x="98" y="71"/>
                    <a:pt x="111" y="1"/>
                    <a:pt x="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1" name="Google Shape;19161;p34"/>
            <p:cNvSpPr/>
            <p:nvPr/>
          </p:nvSpPr>
          <p:spPr>
            <a:xfrm>
              <a:off x="5828991" y="4659632"/>
              <a:ext cx="1763" cy="1663"/>
            </a:xfrm>
            <a:custGeom>
              <a:avLst/>
              <a:gdLst/>
              <a:ahLst/>
              <a:cxnLst/>
              <a:rect l="l" t="t" r="r" b="b"/>
              <a:pathLst>
                <a:path w="123" h="116" extrusionOk="0">
                  <a:moveTo>
                    <a:pt x="1" y="0"/>
                  </a:moveTo>
                  <a:cubicBezTo>
                    <a:pt x="22" y="66"/>
                    <a:pt x="13" y="116"/>
                    <a:pt x="51" y="116"/>
                  </a:cubicBezTo>
                  <a:cubicBezTo>
                    <a:pt x="66" y="116"/>
                    <a:pt x="88" y="108"/>
                    <a:pt x="122" y="91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2" name="Google Shape;19162;p34"/>
            <p:cNvSpPr/>
            <p:nvPr/>
          </p:nvSpPr>
          <p:spPr>
            <a:xfrm>
              <a:off x="5830740" y="4666598"/>
              <a:ext cx="2193" cy="889"/>
            </a:xfrm>
            <a:custGeom>
              <a:avLst/>
              <a:gdLst/>
              <a:ahLst/>
              <a:cxnLst/>
              <a:rect l="l" t="t" r="r" b="b"/>
              <a:pathLst>
                <a:path w="153" h="62" extrusionOk="0">
                  <a:moveTo>
                    <a:pt x="91" y="0"/>
                  </a:moveTo>
                  <a:cubicBezTo>
                    <a:pt x="61" y="0"/>
                    <a:pt x="31" y="31"/>
                    <a:pt x="0" y="31"/>
                  </a:cubicBezTo>
                  <a:cubicBezTo>
                    <a:pt x="31" y="31"/>
                    <a:pt x="61" y="61"/>
                    <a:pt x="61" y="61"/>
                  </a:cubicBezTo>
                  <a:cubicBezTo>
                    <a:pt x="91" y="61"/>
                    <a:pt x="122" y="61"/>
                    <a:pt x="152" y="31"/>
                  </a:cubicBezTo>
                  <a:cubicBezTo>
                    <a:pt x="152" y="31"/>
                    <a:pt x="91" y="0"/>
                    <a:pt x="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3" name="Google Shape;19163;p34"/>
            <p:cNvSpPr/>
            <p:nvPr/>
          </p:nvSpPr>
          <p:spPr>
            <a:xfrm>
              <a:off x="5828991" y="4680847"/>
              <a:ext cx="2193" cy="1018"/>
            </a:xfrm>
            <a:custGeom>
              <a:avLst/>
              <a:gdLst/>
              <a:ahLst/>
              <a:cxnLst/>
              <a:rect l="l" t="t" r="r" b="b"/>
              <a:pathLst>
                <a:path w="153" h="71" extrusionOk="0">
                  <a:moveTo>
                    <a:pt x="43" y="1"/>
                  </a:moveTo>
                  <a:cubicBezTo>
                    <a:pt x="20" y="1"/>
                    <a:pt x="1" y="40"/>
                    <a:pt x="1" y="40"/>
                  </a:cubicBezTo>
                  <a:lnTo>
                    <a:pt x="92" y="70"/>
                  </a:lnTo>
                  <a:lnTo>
                    <a:pt x="153" y="40"/>
                  </a:lnTo>
                  <a:cubicBezTo>
                    <a:pt x="122" y="9"/>
                    <a:pt x="92" y="9"/>
                    <a:pt x="61" y="9"/>
                  </a:cubicBezTo>
                  <a:cubicBezTo>
                    <a:pt x="55" y="3"/>
                    <a:pt x="49" y="1"/>
                    <a:pt x="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4" name="Google Shape;19164;p34"/>
            <p:cNvSpPr/>
            <p:nvPr/>
          </p:nvSpPr>
          <p:spPr>
            <a:xfrm>
              <a:off x="5831170" y="4683915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79" y="1"/>
                  </a:moveTo>
                  <a:cubicBezTo>
                    <a:pt x="61" y="1"/>
                    <a:pt x="36" y="12"/>
                    <a:pt x="1" y="39"/>
                  </a:cubicBezTo>
                  <a:lnTo>
                    <a:pt x="122" y="130"/>
                  </a:lnTo>
                  <a:cubicBezTo>
                    <a:pt x="122" y="65"/>
                    <a:pt x="122" y="1"/>
                    <a:pt x="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5" name="Google Shape;19165;p34"/>
            <p:cNvSpPr/>
            <p:nvPr/>
          </p:nvSpPr>
          <p:spPr>
            <a:xfrm>
              <a:off x="5331481" y="4699612"/>
              <a:ext cx="1763" cy="2294"/>
            </a:xfrm>
            <a:custGeom>
              <a:avLst/>
              <a:gdLst/>
              <a:ahLst/>
              <a:cxnLst/>
              <a:rect l="l" t="t" r="r" b="b"/>
              <a:pathLst>
                <a:path w="123" h="160" extrusionOk="0">
                  <a:moveTo>
                    <a:pt x="72" y="1"/>
                  </a:moveTo>
                  <a:cubicBezTo>
                    <a:pt x="57" y="1"/>
                    <a:pt x="35" y="12"/>
                    <a:pt x="1" y="38"/>
                  </a:cubicBezTo>
                  <a:lnTo>
                    <a:pt x="122" y="159"/>
                  </a:lnTo>
                  <a:cubicBezTo>
                    <a:pt x="100" y="72"/>
                    <a:pt x="110" y="1"/>
                    <a:pt x="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6" name="Google Shape;19166;p34"/>
            <p:cNvSpPr/>
            <p:nvPr/>
          </p:nvSpPr>
          <p:spPr>
            <a:xfrm>
              <a:off x="5838580" y="4720197"/>
              <a:ext cx="1749" cy="874"/>
            </a:xfrm>
            <a:custGeom>
              <a:avLst/>
              <a:gdLst/>
              <a:ahLst/>
              <a:cxnLst/>
              <a:rect l="l" t="t" r="r" b="b"/>
              <a:pathLst>
                <a:path w="122" h="61" extrusionOk="0">
                  <a:moveTo>
                    <a:pt x="31" y="0"/>
                  </a:moveTo>
                  <a:cubicBezTo>
                    <a:pt x="31" y="0"/>
                    <a:pt x="0" y="30"/>
                    <a:pt x="0" y="30"/>
                  </a:cubicBezTo>
                  <a:lnTo>
                    <a:pt x="91" y="61"/>
                  </a:lnTo>
                  <a:lnTo>
                    <a:pt x="122" y="30"/>
                  </a:lnTo>
                  <a:cubicBezTo>
                    <a:pt x="91" y="30"/>
                    <a:pt x="61" y="0"/>
                    <a:pt x="3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7" name="Google Shape;19167;p34"/>
            <p:cNvSpPr/>
            <p:nvPr/>
          </p:nvSpPr>
          <p:spPr>
            <a:xfrm>
              <a:off x="5839884" y="4748509"/>
              <a:ext cx="3067" cy="1319"/>
            </a:xfrm>
            <a:custGeom>
              <a:avLst/>
              <a:gdLst/>
              <a:ahLst/>
              <a:cxnLst/>
              <a:rect l="l" t="t" r="r" b="b"/>
              <a:pathLst>
                <a:path w="214" h="92" extrusionOk="0">
                  <a:moveTo>
                    <a:pt x="122" y="1"/>
                  </a:moveTo>
                  <a:lnTo>
                    <a:pt x="0" y="92"/>
                  </a:lnTo>
                  <a:cubicBezTo>
                    <a:pt x="12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8" name="Google Shape;19168;p34"/>
            <p:cNvSpPr/>
            <p:nvPr/>
          </p:nvSpPr>
          <p:spPr>
            <a:xfrm>
              <a:off x="5838135" y="4749813"/>
              <a:ext cx="3067" cy="1333"/>
            </a:xfrm>
            <a:custGeom>
              <a:avLst/>
              <a:gdLst/>
              <a:ahLst/>
              <a:cxnLst/>
              <a:rect l="l" t="t" r="r" b="b"/>
              <a:pathLst>
                <a:path w="214" h="93" extrusionOk="0">
                  <a:moveTo>
                    <a:pt x="214" y="1"/>
                  </a:moveTo>
                  <a:cubicBezTo>
                    <a:pt x="92" y="1"/>
                    <a:pt x="1" y="1"/>
                    <a:pt x="92" y="92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9" name="Google Shape;19169;p34"/>
            <p:cNvSpPr/>
            <p:nvPr/>
          </p:nvSpPr>
          <p:spPr>
            <a:xfrm>
              <a:off x="5655611" y="4897965"/>
              <a:ext cx="2623" cy="1003"/>
            </a:xfrm>
            <a:custGeom>
              <a:avLst/>
              <a:gdLst/>
              <a:ahLst/>
              <a:cxnLst/>
              <a:rect l="l" t="t" r="r" b="b"/>
              <a:pathLst>
                <a:path w="183" h="70" extrusionOk="0">
                  <a:moveTo>
                    <a:pt x="30" y="0"/>
                  </a:moveTo>
                  <a:cubicBezTo>
                    <a:pt x="61" y="31"/>
                    <a:pt x="0" y="61"/>
                    <a:pt x="91" y="61"/>
                  </a:cubicBezTo>
                  <a:cubicBezTo>
                    <a:pt x="109" y="67"/>
                    <a:pt x="123" y="70"/>
                    <a:pt x="134" y="70"/>
                  </a:cubicBezTo>
                  <a:cubicBezTo>
                    <a:pt x="182" y="70"/>
                    <a:pt x="182" y="25"/>
                    <a:pt x="18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0" name="Google Shape;19170;p34"/>
            <p:cNvSpPr/>
            <p:nvPr/>
          </p:nvSpPr>
          <p:spPr>
            <a:xfrm>
              <a:off x="5665629" y="4813876"/>
              <a:ext cx="5676" cy="3713"/>
            </a:xfrm>
            <a:custGeom>
              <a:avLst/>
              <a:gdLst/>
              <a:ahLst/>
              <a:cxnLst/>
              <a:rect l="l" t="t" r="r" b="b"/>
              <a:pathLst>
                <a:path w="396" h="259" extrusionOk="0">
                  <a:moveTo>
                    <a:pt x="395" y="0"/>
                  </a:moveTo>
                  <a:cubicBezTo>
                    <a:pt x="334" y="61"/>
                    <a:pt x="243" y="91"/>
                    <a:pt x="183" y="152"/>
                  </a:cubicBezTo>
                  <a:cubicBezTo>
                    <a:pt x="152" y="152"/>
                    <a:pt x="107" y="137"/>
                    <a:pt x="69" y="137"/>
                  </a:cubicBezTo>
                  <a:cubicBezTo>
                    <a:pt x="31" y="137"/>
                    <a:pt x="0" y="152"/>
                    <a:pt x="0" y="213"/>
                  </a:cubicBezTo>
                  <a:cubicBezTo>
                    <a:pt x="61" y="243"/>
                    <a:pt x="129" y="258"/>
                    <a:pt x="198" y="258"/>
                  </a:cubicBezTo>
                  <a:cubicBezTo>
                    <a:pt x="266" y="258"/>
                    <a:pt x="334" y="243"/>
                    <a:pt x="395" y="213"/>
                  </a:cubicBezTo>
                  <a:lnTo>
                    <a:pt x="39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1" name="Google Shape;19171;p34"/>
            <p:cNvSpPr/>
            <p:nvPr/>
          </p:nvSpPr>
          <p:spPr>
            <a:xfrm>
              <a:off x="5626846" y="4825631"/>
              <a:ext cx="5246" cy="4372"/>
            </a:xfrm>
            <a:custGeom>
              <a:avLst/>
              <a:gdLst/>
              <a:ahLst/>
              <a:cxnLst/>
              <a:rect l="l" t="t" r="r" b="b"/>
              <a:pathLst>
                <a:path w="366" h="305" extrusionOk="0">
                  <a:moveTo>
                    <a:pt x="244" y="1"/>
                  </a:moveTo>
                  <a:lnTo>
                    <a:pt x="62" y="153"/>
                  </a:lnTo>
                  <a:cubicBezTo>
                    <a:pt x="62" y="214"/>
                    <a:pt x="1" y="305"/>
                    <a:pt x="153" y="305"/>
                  </a:cubicBezTo>
                  <a:lnTo>
                    <a:pt x="335" y="153"/>
                  </a:lnTo>
                  <a:cubicBezTo>
                    <a:pt x="305" y="92"/>
                    <a:pt x="366" y="1"/>
                    <a:pt x="24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2" name="Google Shape;19172;p34"/>
            <p:cNvSpPr/>
            <p:nvPr/>
          </p:nvSpPr>
          <p:spPr>
            <a:xfrm>
              <a:off x="5640791" y="4823782"/>
              <a:ext cx="3941" cy="1649"/>
            </a:xfrm>
            <a:custGeom>
              <a:avLst/>
              <a:gdLst/>
              <a:ahLst/>
              <a:cxnLst/>
              <a:rect l="l" t="t" r="r" b="b"/>
              <a:pathLst>
                <a:path w="275" h="115" extrusionOk="0">
                  <a:moveTo>
                    <a:pt x="149" y="1"/>
                  </a:moveTo>
                  <a:cubicBezTo>
                    <a:pt x="99" y="1"/>
                    <a:pt x="46" y="23"/>
                    <a:pt x="1" y="69"/>
                  </a:cubicBezTo>
                  <a:cubicBezTo>
                    <a:pt x="46" y="99"/>
                    <a:pt x="99" y="115"/>
                    <a:pt x="149" y="115"/>
                  </a:cubicBezTo>
                  <a:cubicBezTo>
                    <a:pt x="198" y="115"/>
                    <a:pt x="244" y="99"/>
                    <a:pt x="274" y="69"/>
                  </a:cubicBezTo>
                  <a:cubicBezTo>
                    <a:pt x="244" y="23"/>
                    <a:pt x="198" y="1"/>
                    <a:pt x="14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3" name="Google Shape;19173;p34"/>
            <p:cNvSpPr/>
            <p:nvPr/>
          </p:nvSpPr>
          <p:spPr>
            <a:xfrm>
              <a:off x="5622933" y="4826950"/>
              <a:ext cx="3067" cy="3053"/>
            </a:xfrm>
            <a:custGeom>
              <a:avLst/>
              <a:gdLst/>
              <a:ahLst/>
              <a:cxnLst/>
              <a:rect l="l" t="t" r="r" b="b"/>
              <a:pathLst>
                <a:path w="214" h="213" extrusionOk="0">
                  <a:moveTo>
                    <a:pt x="122" y="0"/>
                  </a:moveTo>
                  <a:cubicBezTo>
                    <a:pt x="61" y="91"/>
                    <a:pt x="0" y="182"/>
                    <a:pt x="122" y="213"/>
                  </a:cubicBezTo>
                  <a:cubicBezTo>
                    <a:pt x="213" y="152"/>
                    <a:pt x="213" y="91"/>
                    <a:pt x="1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4" name="Google Shape;19174;p34"/>
            <p:cNvSpPr/>
            <p:nvPr/>
          </p:nvSpPr>
          <p:spPr>
            <a:xfrm>
              <a:off x="5602452" y="4829989"/>
              <a:ext cx="3067" cy="3498"/>
            </a:xfrm>
            <a:custGeom>
              <a:avLst/>
              <a:gdLst/>
              <a:ahLst/>
              <a:cxnLst/>
              <a:rect l="l" t="t" r="r" b="b"/>
              <a:pathLst>
                <a:path w="214" h="244" extrusionOk="0">
                  <a:moveTo>
                    <a:pt x="122" y="1"/>
                  </a:moveTo>
                  <a:cubicBezTo>
                    <a:pt x="1" y="92"/>
                    <a:pt x="1" y="183"/>
                    <a:pt x="122" y="244"/>
                  </a:cubicBezTo>
                  <a:cubicBezTo>
                    <a:pt x="214" y="153"/>
                    <a:pt x="214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5" name="Google Shape;19175;p34"/>
            <p:cNvSpPr/>
            <p:nvPr/>
          </p:nvSpPr>
          <p:spPr>
            <a:xfrm>
              <a:off x="5534931" y="4828684"/>
              <a:ext cx="1319" cy="1319"/>
            </a:xfrm>
            <a:custGeom>
              <a:avLst/>
              <a:gdLst/>
              <a:ahLst/>
              <a:cxnLst/>
              <a:rect l="l" t="t" r="r" b="b"/>
              <a:pathLst>
                <a:path w="92" h="92" extrusionOk="0">
                  <a:moveTo>
                    <a:pt x="31" y="1"/>
                  </a:moveTo>
                  <a:cubicBezTo>
                    <a:pt x="31" y="1"/>
                    <a:pt x="0" y="31"/>
                    <a:pt x="0" y="31"/>
                  </a:cubicBezTo>
                  <a:cubicBezTo>
                    <a:pt x="0" y="61"/>
                    <a:pt x="31" y="92"/>
                    <a:pt x="31" y="92"/>
                  </a:cubicBezTo>
                  <a:cubicBezTo>
                    <a:pt x="61" y="92"/>
                    <a:pt x="92" y="61"/>
                    <a:pt x="92" y="61"/>
                  </a:cubicBezTo>
                  <a:cubicBezTo>
                    <a:pt x="61" y="31"/>
                    <a:pt x="61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6" name="Google Shape;19176;p34"/>
            <p:cNvSpPr/>
            <p:nvPr/>
          </p:nvSpPr>
          <p:spPr>
            <a:xfrm>
              <a:off x="5618146" y="4828684"/>
              <a:ext cx="1749" cy="1319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1" y="1"/>
                  </a:moveTo>
                  <a:cubicBezTo>
                    <a:pt x="61" y="31"/>
                    <a:pt x="30" y="31"/>
                    <a:pt x="0" y="61"/>
                  </a:cubicBezTo>
                  <a:lnTo>
                    <a:pt x="61" y="92"/>
                  </a:lnTo>
                  <a:lnTo>
                    <a:pt x="122" y="61"/>
                  </a:lnTo>
                  <a:cubicBezTo>
                    <a:pt x="122" y="31"/>
                    <a:pt x="91" y="1"/>
                    <a:pt x="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7" name="Google Shape;19177;p34"/>
            <p:cNvSpPr/>
            <p:nvPr/>
          </p:nvSpPr>
          <p:spPr>
            <a:xfrm>
              <a:off x="5572396" y="4831293"/>
              <a:ext cx="1763" cy="1864"/>
            </a:xfrm>
            <a:custGeom>
              <a:avLst/>
              <a:gdLst/>
              <a:ahLst/>
              <a:cxnLst/>
              <a:rect l="l" t="t" r="r" b="b"/>
              <a:pathLst>
                <a:path w="123" h="130" extrusionOk="0">
                  <a:moveTo>
                    <a:pt x="0" y="1"/>
                  </a:moveTo>
                  <a:cubicBezTo>
                    <a:pt x="22" y="65"/>
                    <a:pt x="28" y="130"/>
                    <a:pt x="62" y="130"/>
                  </a:cubicBezTo>
                  <a:cubicBezTo>
                    <a:pt x="76" y="130"/>
                    <a:pt x="95" y="119"/>
                    <a:pt x="122" y="92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8" name="Google Shape;19178;p34"/>
            <p:cNvSpPr/>
            <p:nvPr/>
          </p:nvSpPr>
          <p:spPr>
            <a:xfrm>
              <a:off x="5528396" y="4833472"/>
              <a:ext cx="3067" cy="1763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22" y="1"/>
                  </a:moveTo>
                  <a:lnTo>
                    <a:pt x="0" y="123"/>
                  </a:lnTo>
                  <a:cubicBezTo>
                    <a:pt x="92" y="92"/>
                    <a:pt x="213" y="92"/>
                    <a:pt x="1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9" name="Google Shape;19179;p34"/>
            <p:cNvSpPr/>
            <p:nvPr/>
          </p:nvSpPr>
          <p:spPr>
            <a:xfrm>
              <a:off x="5544075" y="4836970"/>
              <a:ext cx="1763" cy="874"/>
            </a:xfrm>
            <a:custGeom>
              <a:avLst/>
              <a:gdLst/>
              <a:ahLst/>
              <a:cxnLst/>
              <a:rect l="l" t="t" r="r" b="b"/>
              <a:pathLst>
                <a:path w="123" h="61" extrusionOk="0">
                  <a:moveTo>
                    <a:pt x="92" y="0"/>
                  </a:moveTo>
                  <a:cubicBezTo>
                    <a:pt x="62" y="0"/>
                    <a:pt x="31" y="0"/>
                    <a:pt x="1" y="30"/>
                  </a:cubicBezTo>
                  <a:lnTo>
                    <a:pt x="31" y="61"/>
                  </a:lnTo>
                  <a:cubicBezTo>
                    <a:pt x="62" y="30"/>
                    <a:pt x="92" y="30"/>
                    <a:pt x="122" y="30"/>
                  </a:cubicBezTo>
                  <a:cubicBezTo>
                    <a:pt x="122" y="0"/>
                    <a:pt x="92" y="0"/>
                    <a:pt x="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0" name="Google Shape;19180;p34"/>
            <p:cNvSpPr/>
            <p:nvPr/>
          </p:nvSpPr>
          <p:spPr>
            <a:xfrm>
              <a:off x="5467841" y="4722806"/>
              <a:ext cx="7854" cy="8286"/>
            </a:xfrm>
            <a:custGeom>
              <a:avLst/>
              <a:gdLst/>
              <a:ahLst/>
              <a:cxnLst/>
              <a:rect l="l" t="t" r="r" b="b"/>
              <a:pathLst>
                <a:path w="548" h="578" extrusionOk="0">
                  <a:moveTo>
                    <a:pt x="244" y="0"/>
                  </a:moveTo>
                  <a:lnTo>
                    <a:pt x="0" y="183"/>
                  </a:lnTo>
                  <a:cubicBezTo>
                    <a:pt x="152" y="304"/>
                    <a:pt x="304" y="396"/>
                    <a:pt x="335" y="578"/>
                  </a:cubicBezTo>
                  <a:lnTo>
                    <a:pt x="548" y="578"/>
                  </a:lnTo>
                  <a:lnTo>
                    <a:pt x="548" y="396"/>
                  </a:lnTo>
                  <a:lnTo>
                    <a:pt x="304" y="213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1" name="Google Shape;19181;p34"/>
            <p:cNvSpPr/>
            <p:nvPr/>
          </p:nvSpPr>
          <p:spPr>
            <a:xfrm>
              <a:off x="5475681" y="4730762"/>
              <a:ext cx="6120" cy="3383"/>
            </a:xfrm>
            <a:custGeom>
              <a:avLst/>
              <a:gdLst/>
              <a:ahLst/>
              <a:cxnLst/>
              <a:rect l="l" t="t" r="r" b="b"/>
              <a:pathLst>
                <a:path w="427" h="236" extrusionOk="0">
                  <a:moveTo>
                    <a:pt x="153" y="0"/>
                  </a:moveTo>
                  <a:cubicBezTo>
                    <a:pt x="99" y="0"/>
                    <a:pt x="46" y="8"/>
                    <a:pt x="1" y="23"/>
                  </a:cubicBezTo>
                  <a:lnTo>
                    <a:pt x="1" y="236"/>
                  </a:lnTo>
                  <a:lnTo>
                    <a:pt x="274" y="236"/>
                  </a:lnTo>
                  <a:cubicBezTo>
                    <a:pt x="274" y="145"/>
                    <a:pt x="305" y="114"/>
                    <a:pt x="396" y="114"/>
                  </a:cubicBezTo>
                  <a:cubicBezTo>
                    <a:pt x="426" y="53"/>
                    <a:pt x="365" y="23"/>
                    <a:pt x="305" y="23"/>
                  </a:cubicBezTo>
                  <a:cubicBezTo>
                    <a:pt x="259" y="8"/>
                    <a:pt x="206" y="0"/>
                    <a:pt x="1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2" name="Google Shape;19182;p34"/>
            <p:cNvSpPr/>
            <p:nvPr/>
          </p:nvSpPr>
          <p:spPr>
            <a:xfrm>
              <a:off x="5455644" y="4704070"/>
              <a:ext cx="3067" cy="3068"/>
            </a:xfrm>
            <a:custGeom>
              <a:avLst/>
              <a:gdLst/>
              <a:ahLst/>
              <a:cxnLst/>
              <a:rect l="l" t="t" r="r" b="b"/>
              <a:pathLst>
                <a:path w="214" h="214" extrusionOk="0">
                  <a:moveTo>
                    <a:pt x="152" y="0"/>
                  </a:moveTo>
                  <a:cubicBezTo>
                    <a:pt x="0" y="61"/>
                    <a:pt x="92" y="152"/>
                    <a:pt x="61" y="213"/>
                  </a:cubicBezTo>
                  <a:cubicBezTo>
                    <a:pt x="213" y="152"/>
                    <a:pt x="213" y="152"/>
                    <a:pt x="1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3" name="Google Shape;19183;p34"/>
            <p:cNvSpPr/>
            <p:nvPr/>
          </p:nvSpPr>
          <p:spPr>
            <a:xfrm>
              <a:off x="5459127" y="4689692"/>
              <a:ext cx="889" cy="1749"/>
            </a:xfrm>
            <a:custGeom>
              <a:avLst/>
              <a:gdLst/>
              <a:ahLst/>
              <a:cxnLst/>
              <a:rect l="l" t="t" r="r" b="b"/>
              <a:pathLst>
                <a:path w="62" h="122" extrusionOk="0">
                  <a:moveTo>
                    <a:pt x="31" y="0"/>
                  </a:moveTo>
                  <a:cubicBezTo>
                    <a:pt x="1" y="31"/>
                    <a:pt x="1" y="31"/>
                    <a:pt x="1" y="31"/>
                  </a:cubicBezTo>
                  <a:cubicBezTo>
                    <a:pt x="1" y="61"/>
                    <a:pt x="1" y="92"/>
                    <a:pt x="31" y="122"/>
                  </a:cubicBezTo>
                  <a:lnTo>
                    <a:pt x="61" y="92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4" name="Google Shape;19184;p34"/>
            <p:cNvSpPr/>
            <p:nvPr/>
          </p:nvSpPr>
          <p:spPr>
            <a:xfrm>
              <a:off x="5629468" y="4719753"/>
              <a:ext cx="5676" cy="4917"/>
            </a:xfrm>
            <a:custGeom>
              <a:avLst/>
              <a:gdLst/>
              <a:ahLst/>
              <a:cxnLst/>
              <a:rect l="l" t="t" r="r" b="b"/>
              <a:pathLst>
                <a:path w="396" h="343" extrusionOk="0">
                  <a:moveTo>
                    <a:pt x="0" y="1"/>
                  </a:moveTo>
                  <a:lnTo>
                    <a:pt x="0" y="244"/>
                  </a:lnTo>
                  <a:cubicBezTo>
                    <a:pt x="17" y="238"/>
                    <a:pt x="32" y="236"/>
                    <a:pt x="45" y="236"/>
                  </a:cubicBezTo>
                  <a:cubicBezTo>
                    <a:pt x="102" y="236"/>
                    <a:pt x="122" y="285"/>
                    <a:pt x="122" y="335"/>
                  </a:cubicBezTo>
                  <a:cubicBezTo>
                    <a:pt x="167" y="335"/>
                    <a:pt x="213" y="343"/>
                    <a:pt x="255" y="343"/>
                  </a:cubicBezTo>
                  <a:cubicBezTo>
                    <a:pt x="297" y="343"/>
                    <a:pt x="335" y="335"/>
                    <a:pt x="365" y="305"/>
                  </a:cubicBezTo>
                  <a:lnTo>
                    <a:pt x="395" y="183"/>
                  </a:lnTo>
                  <a:lnTo>
                    <a:pt x="12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85" name="Google Shape;19185;p34"/>
          <p:cNvSpPr txBox="1">
            <a:spLocks noGrp="1"/>
          </p:cNvSpPr>
          <p:nvPr>
            <p:ph type="subTitle" idx="1"/>
          </p:nvPr>
        </p:nvSpPr>
        <p:spPr>
          <a:xfrm>
            <a:off x="5002686" y="2494968"/>
            <a:ext cx="3013800" cy="65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altLang="zh-TW" sz="3200" dirty="0"/>
              <a:t>Case Study </a:t>
            </a:r>
          </a:p>
          <a:p>
            <a:r>
              <a:rPr lang="en-US" altLang="zh-TW" sz="3200" dirty="0"/>
              <a:t>of </a:t>
            </a:r>
            <a:r>
              <a:rPr lang="en-US" altLang="zh-TW" sz="3200" dirty="0" err="1"/>
              <a:t>RePack</a:t>
            </a:r>
            <a:endParaRPr lang="zh-TW" altLang="zh-TW" sz="3200" dirty="0"/>
          </a:p>
        </p:txBody>
      </p:sp>
      <p:sp>
        <p:nvSpPr>
          <p:cNvPr id="19186" name="Google Shape;19186;p34"/>
          <p:cNvSpPr txBox="1">
            <a:spLocks noGrp="1"/>
          </p:cNvSpPr>
          <p:nvPr>
            <p:ph type="subTitle" idx="2"/>
          </p:nvPr>
        </p:nvSpPr>
        <p:spPr>
          <a:xfrm>
            <a:off x="4746761" y="3313418"/>
            <a:ext cx="3512700" cy="59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altLang="en-US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187" name="Google Shape;19187;p34"/>
          <p:cNvSpPr txBox="1">
            <a:spLocks noGrp="1"/>
          </p:cNvSpPr>
          <p:nvPr>
            <p:ph type="title"/>
          </p:nvPr>
        </p:nvSpPr>
        <p:spPr>
          <a:xfrm>
            <a:off x="5581325" y="1137550"/>
            <a:ext cx="1856700" cy="115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30648DB-E402-3341-BAFE-A65006BA5D1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35" r="12818"/>
          <a:stretch/>
        </p:blipFill>
        <p:spPr>
          <a:xfrm>
            <a:off x="929226" y="728168"/>
            <a:ext cx="3923078" cy="327905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93" name="Google Shape;19193;p35"/>
          <p:cNvSpPr txBox="1">
            <a:spLocks noGrp="1"/>
          </p:cNvSpPr>
          <p:nvPr>
            <p:ph type="subTitle" idx="1"/>
          </p:nvPr>
        </p:nvSpPr>
        <p:spPr>
          <a:xfrm>
            <a:off x="3609756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How does it work?</a:t>
            </a:r>
            <a:endParaRPr dirty="0"/>
          </a:p>
        </p:txBody>
      </p:sp>
      <p:sp>
        <p:nvSpPr>
          <p:cNvPr id="19194" name="Google Shape;19194;p35"/>
          <p:cNvSpPr txBox="1">
            <a:spLocks noGrp="1"/>
          </p:cNvSpPr>
          <p:nvPr>
            <p:ph type="subTitle" idx="2"/>
          </p:nvPr>
        </p:nvSpPr>
        <p:spPr>
          <a:xfrm>
            <a:off x="5658681" y="2811282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does it work?</a:t>
            </a:r>
            <a:endParaRPr dirty="0"/>
          </a:p>
        </p:txBody>
      </p:sp>
      <p:sp>
        <p:nvSpPr>
          <p:cNvPr id="19195" name="Google Shape;19195;p35"/>
          <p:cNvSpPr txBox="1">
            <a:spLocks noGrp="1"/>
          </p:cNvSpPr>
          <p:nvPr>
            <p:ph type="subTitle" idx="3"/>
          </p:nvPr>
        </p:nvSpPr>
        <p:spPr>
          <a:xfrm>
            <a:off x="1560819" y="2811287"/>
            <a:ext cx="1924500" cy="3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What is </a:t>
            </a:r>
            <a:r>
              <a:rPr lang="en" dirty="0" err="1"/>
              <a:t>RePack</a:t>
            </a:r>
            <a:r>
              <a:rPr lang="en" dirty="0"/>
              <a:t>?</a:t>
            </a:r>
            <a:endParaRPr dirty="0"/>
          </a:p>
        </p:txBody>
      </p:sp>
      <p:sp>
        <p:nvSpPr>
          <p:cNvPr id="19196" name="Google Shape;19196;p35"/>
          <p:cNvSpPr txBox="1">
            <a:spLocks noGrp="1"/>
          </p:cNvSpPr>
          <p:nvPr>
            <p:ph type="subTitle" idx="4"/>
          </p:nvPr>
        </p:nvSpPr>
        <p:spPr>
          <a:xfrm>
            <a:off x="1492569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9197" name="Google Shape;19197;p35"/>
          <p:cNvSpPr txBox="1">
            <a:spLocks noGrp="1"/>
          </p:cNvSpPr>
          <p:nvPr>
            <p:ph type="subTitle" idx="5"/>
          </p:nvPr>
        </p:nvSpPr>
        <p:spPr>
          <a:xfrm>
            <a:off x="3541506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9198" name="Google Shape;19198;p35"/>
          <p:cNvSpPr txBox="1">
            <a:spLocks noGrp="1"/>
          </p:cNvSpPr>
          <p:nvPr>
            <p:ph type="subTitle" idx="6"/>
          </p:nvPr>
        </p:nvSpPr>
        <p:spPr>
          <a:xfrm>
            <a:off x="5590431" y="3143575"/>
            <a:ext cx="2061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</p:txBody>
      </p:sp>
      <p:sp>
        <p:nvSpPr>
          <p:cNvPr id="19199" name="Google Shape;19199;p35"/>
          <p:cNvSpPr txBox="1">
            <a:spLocks noGrp="1"/>
          </p:cNvSpPr>
          <p:nvPr>
            <p:ph type="title"/>
          </p:nvPr>
        </p:nvSpPr>
        <p:spPr>
          <a:xfrm>
            <a:off x="927974" y="521625"/>
            <a:ext cx="7399162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 err="1"/>
              <a:t>RePack</a:t>
            </a:r>
            <a:r>
              <a:rPr lang="en" dirty="0"/>
              <a:t>: </a:t>
            </a:r>
            <a:r>
              <a:rPr lang="en" altLang="zh-TW" b="0" dirty="0"/>
              <a:t>reusable packaging for ecommerce</a:t>
            </a:r>
            <a:endParaRPr dirty="0"/>
          </a:p>
        </p:txBody>
      </p:sp>
      <p:sp>
        <p:nvSpPr>
          <p:cNvPr id="19200" name="Google Shape;19200;p35"/>
          <p:cNvSpPr/>
          <p:nvPr/>
        </p:nvSpPr>
        <p:spPr>
          <a:xfrm>
            <a:off x="4336496" y="2273921"/>
            <a:ext cx="471471" cy="473920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201" name="Google Shape;19201;p35"/>
          <p:cNvGrpSpPr/>
          <p:nvPr/>
        </p:nvGrpSpPr>
        <p:grpSpPr>
          <a:xfrm>
            <a:off x="2284720" y="2274122"/>
            <a:ext cx="474172" cy="473511"/>
            <a:chOff x="5053900" y="2021500"/>
            <a:chExt cx="483750" cy="483125"/>
          </a:xfrm>
        </p:grpSpPr>
        <p:sp>
          <p:nvSpPr>
            <p:cNvPr id="19202" name="Google Shape;19202;p35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3" name="Google Shape;19203;p35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4" name="Google Shape;19204;p35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5" name="Google Shape;19205;p35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6" name="Google Shape;19206;p35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7" name="Google Shape;19207;p35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8" name="Google Shape;19208;p35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09" name="Google Shape;19209;p35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210" name="Google Shape;19210;p35"/>
          <p:cNvGrpSpPr/>
          <p:nvPr/>
        </p:nvGrpSpPr>
        <p:grpSpPr>
          <a:xfrm>
            <a:off x="6379593" y="2274132"/>
            <a:ext cx="480151" cy="473486"/>
            <a:chOff x="2079300" y="4399325"/>
            <a:chExt cx="489850" cy="483100"/>
          </a:xfrm>
        </p:grpSpPr>
        <p:sp>
          <p:nvSpPr>
            <p:cNvPr id="19211" name="Google Shape;19211;p35"/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212" name="Google Shape;19212;p35"/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22" name="Google Shape;19338;p44">
            <a:extLst>
              <a:ext uri="{FF2B5EF4-FFF2-40B4-BE49-F238E27FC236}">
                <a16:creationId xmlns:a16="http://schemas.microsoft.com/office/drawing/2014/main" id="{844899C4-E056-D34D-B91E-7C097E226465}"/>
              </a:ext>
            </a:extLst>
          </p:cNvPr>
          <p:cNvGrpSpPr/>
          <p:nvPr/>
        </p:nvGrpSpPr>
        <p:grpSpPr>
          <a:xfrm>
            <a:off x="1560819" y="4048563"/>
            <a:ext cx="495905" cy="495947"/>
            <a:chOff x="2872725" y="1954475"/>
            <a:chExt cx="295375" cy="295400"/>
          </a:xfrm>
        </p:grpSpPr>
        <p:sp>
          <p:nvSpPr>
            <p:cNvPr id="23" name="Google Shape;19339;p44">
              <a:extLst>
                <a:ext uri="{FF2B5EF4-FFF2-40B4-BE49-F238E27FC236}">
                  <a16:creationId xmlns:a16="http://schemas.microsoft.com/office/drawing/2014/main" id="{823B6F99-8B96-F743-B769-243D68DA7445}"/>
                </a:ext>
              </a:extLst>
            </p:cNvPr>
            <p:cNvSpPr/>
            <p:nvPr/>
          </p:nvSpPr>
          <p:spPr>
            <a:xfrm>
              <a:off x="2959350" y="1954475"/>
              <a:ext cx="122100" cy="139450"/>
            </a:xfrm>
            <a:custGeom>
              <a:avLst/>
              <a:gdLst/>
              <a:ahLst/>
              <a:cxnLst/>
              <a:rect l="l" t="t" r="r" b="b"/>
              <a:pathLst>
                <a:path w="4884" h="5578" extrusionOk="0">
                  <a:moveTo>
                    <a:pt x="2395" y="694"/>
                  </a:moveTo>
                  <a:cubicBezTo>
                    <a:pt x="2805" y="694"/>
                    <a:pt x="3120" y="1009"/>
                    <a:pt x="3120" y="1418"/>
                  </a:cubicBezTo>
                  <a:cubicBezTo>
                    <a:pt x="3120" y="1797"/>
                    <a:pt x="2805" y="2112"/>
                    <a:pt x="2395" y="2112"/>
                  </a:cubicBezTo>
                  <a:cubicBezTo>
                    <a:pt x="2017" y="2112"/>
                    <a:pt x="1702" y="1797"/>
                    <a:pt x="1702" y="1418"/>
                  </a:cubicBezTo>
                  <a:cubicBezTo>
                    <a:pt x="1733" y="1009"/>
                    <a:pt x="2048" y="694"/>
                    <a:pt x="2395" y="694"/>
                  </a:cubicBezTo>
                  <a:close/>
                  <a:moveTo>
                    <a:pt x="2395" y="2742"/>
                  </a:moveTo>
                  <a:cubicBezTo>
                    <a:pt x="3340" y="2742"/>
                    <a:pt x="4128" y="3529"/>
                    <a:pt x="4128" y="4537"/>
                  </a:cubicBezTo>
                  <a:lnTo>
                    <a:pt x="4128" y="4884"/>
                  </a:lnTo>
                  <a:lnTo>
                    <a:pt x="662" y="4884"/>
                  </a:lnTo>
                  <a:lnTo>
                    <a:pt x="662" y="4537"/>
                  </a:lnTo>
                  <a:cubicBezTo>
                    <a:pt x="662" y="3529"/>
                    <a:pt x="1450" y="2742"/>
                    <a:pt x="2395" y="2742"/>
                  </a:cubicBezTo>
                  <a:close/>
                  <a:moveTo>
                    <a:pt x="2490" y="1"/>
                  </a:moveTo>
                  <a:cubicBezTo>
                    <a:pt x="1733" y="1"/>
                    <a:pt x="1103" y="631"/>
                    <a:pt x="1103" y="1387"/>
                  </a:cubicBezTo>
                  <a:cubicBezTo>
                    <a:pt x="1103" y="1734"/>
                    <a:pt x="1229" y="2049"/>
                    <a:pt x="1450" y="2332"/>
                  </a:cubicBezTo>
                  <a:cubicBezTo>
                    <a:pt x="568" y="2710"/>
                    <a:pt x="1" y="3529"/>
                    <a:pt x="1" y="4537"/>
                  </a:cubicBezTo>
                  <a:lnTo>
                    <a:pt x="1" y="5231"/>
                  </a:lnTo>
                  <a:cubicBezTo>
                    <a:pt x="1" y="5420"/>
                    <a:pt x="158" y="5577"/>
                    <a:pt x="347" y="5577"/>
                  </a:cubicBezTo>
                  <a:lnTo>
                    <a:pt x="4537" y="5577"/>
                  </a:lnTo>
                  <a:cubicBezTo>
                    <a:pt x="4726" y="5577"/>
                    <a:pt x="4884" y="5420"/>
                    <a:pt x="4884" y="5231"/>
                  </a:cubicBezTo>
                  <a:lnTo>
                    <a:pt x="4884" y="4537"/>
                  </a:lnTo>
                  <a:cubicBezTo>
                    <a:pt x="4884" y="3529"/>
                    <a:pt x="4317" y="2710"/>
                    <a:pt x="3498" y="2332"/>
                  </a:cubicBezTo>
                  <a:cubicBezTo>
                    <a:pt x="3750" y="2080"/>
                    <a:pt x="3844" y="1765"/>
                    <a:pt x="3844" y="1387"/>
                  </a:cubicBezTo>
                  <a:cubicBezTo>
                    <a:pt x="3844" y="631"/>
                    <a:pt x="3214" y="1"/>
                    <a:pt x="24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4" name="Google Shape;19340;p44">
              <a:extLst>
                <a:ext uri="{FF2B5EF4-FFF2-40B4-BE49-F238E27FC236}">
                  <a16:creationId xmlns:a16="http://schemas.microsoft.com/office/drawing/2014/main" id="{72E879FF-4A61-CF44-945E-D36552C00AC1}"/>
                </a:ext>
              </a:extLst>
            </p:cNvPr>
            <p:cNvSpPr/>
            <p:nvPr/>
          </p:nvSpPr>
          <p:spPr>
            <a:xfrm>
              <a:off x="2906575" y="2146650"/>
              <a:ext cx="191425" cy="69350"/>
            </a:xfrm>
            <a:custGeom>
              <a:avLst/>
              <a:gdLst/>
              <a:ahLst/>
              <a:cxnLst/>
              <a:rect l="l" t="t" r="r" b="b"/>
              <a:pathLst>
                <a:path w="7657" h="2774" extrusionOk="0">
                  <a:moveTo>
                    <a:pt x="1419" y="694"/>
                  </a:moveTo>
                  <a:lnTo>
                    <a:pt x="1419" y="2080"/>
                  </a:lnTo>
                  <a:lnTo>
                    <a:pt x="694" y="2080"/>
                  </a:lnTo>
                  <a:lnTo>
                    <a:pt x="694" y="694"/>
                  </a:lnTo>
                  <a:close/>
                  <a:moveTo>
                    <a:pt x="2773" y="694"/>
                  </a:moveTo>
                  <a:lnTo>
                    <a:pt x="2773" y="2080"/>
                  </a:lnTo>
                  <a:lnTo>
                    <a:pt x="2080" y="2080"/>
                  </a:lnTo>
                  <a:lnTo>
                    <a:pt x="2080" y="694"/>
                  </a:lnTo>
                  <a:close/>
                  <a:moveTo>
                    <a:pt x="4159" y="694"/>
                  </a:moveTo>
                  <a:lnTo>
                    <a:pt x="4159" y="2080"/>
                  </a:lnTo>
                  <a:lnTo>
                    <a:pt x="3466" y="2080"/>
                  </a:lnTo>
                  <a:lnTo>
                    <a:pt x="3466" y="694"/>
                  </a:lnTo>
                  <a:close/>
                  <a:moveTo>
                    <a:pt x="6995" y="694"/>
                  </a:moveTo>
                  <a:lnTo>
                    <a:pt x="6995" y="2080"/>
                  </a:lnTo>
                  <a:lnTo>
                    <a:pt x="4884" y="2080"/>
                  </a:lnTo>
                  <a:lnTo>
                    <a:pt x="4884" y="694"/>
                  </a:lnTo>
                  <a:close/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2427"/>
                  </a:lnTo>
                  <a:cubicBezTo>
                    <a:pt x="1" y="2616"/>
                    <a:pt x="158" y="2773"/>
                    <a:pt x="347" y="2773"/>
                  </a:cubicBezTo>
                  <a:lnTo>
                    <a:pt x="7310" y="2773"/>
                  </a:lnTo>
                  <a:cubicBezTo>
                    <a:pt x="7499" y="2773"/>
                    <a:pt x="7657" y="2616"/>
                    <a:pt x="7657" y="2427"/>
                  </a:cubicBezTo>
                  <a:lnTo>
                    <a:pt x="7657" y="347"/>
                  </a:lnTo>
                  <a:cubicBezTo>
                    <a:pt x="7657" y="127"/>
                    <a:pt x="7499" y="1"/>
                    <a:pt x="73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5" name="Google Shape;19341;p44">
              <a:extLst>
                <a:ext uri="{FF2B5EF4-FFF2-40B4-BE49-F238E27FC236}">
                  <a16:creationId xmlns:a16="http://schemas.microsoft.com/office/drawing/2014/main" id="{A69FA329-7DAF-FB4A-9301-85EF40E356F5}"/>
                </a:ext>
              </a:extLst>
            </p:cNvPr>
            <p:cNvSpPr/>
            <p:nvPr/>
          </p:nvSpPr>
          <p:spPr>
            <a:xfrm>
              <a:off x="2872725" y="2112000"/>
              <a:ext cx="295375" cy="137875"/>
            </a:xfrm>
            <a:custGeom>
              <a:avLst/>
              <a:gdLst/>
              <a:ahLst/>
              <a:cxnLst/>
              <a:rect l="l" t="t" r="r" b="b"/>
              <a:pathLst>
                <a:path w="11815" h="5515" extrusionOk="0">
                  <a:moveTo>
                    <a:pt x="11121" y="2080"/>
                  </a:moveTo>
                  <a:lnTo>
                    <a:pt x="11121" y="3466"/>
                  </a:lnTo>
                  <a:lnTo>
                    <a:pt x="10397" y="3466"/>
                  </a:lnTo>
                  <a:lnTo>
                    <a:pt x="10397" y="2080"/>
                  </a:lnTo>
                  <a:close/>
                  <a:moveTo>
                    <a:pt x="9389" y="662"/>
                  </a:moveTo>
                  <a:cubicBezTo>
                    <a:pt x="9578" y="662"/>
                    <a:pt x="9735" y="820"/>
                    <a:pt x="9735" y="1009"/>
                  </a:cubicBezTo>
                  <a:lnTo>
                    <a:pt x="9735" y="4474"/>
                  </a:lnTo>
                  <a:cubicBezTo>
                    <a:pt x="9735" y="4663"/>
                    <a:pt x="9578" y="4852"/>
                    <a:pt x="9389" y="4852"/>
                  </a:cubicBezTo>
                  <a:lnTo>
                    <a:pt x="1040" y="4852"/>
                  </a:lnTo>
                  <a:cubicBezTo>
                    <a:pt x="819" y="4852"/>
                    <a:pt x="662" y="4663"/>
                    <a:pt x="662" y="4474"/>
                  </a:cubicBezTo>
                  <a:lnTo>
                    <a:pt x="662" y="1009"/>
                  </a:lnTo>
                  <a:cubicBezTo>
                    <a:pt x="662" y="820"/>
                    <a:pt x="819" y="662"/>
                    <a:pt x="1040" y="662"/>
                  </a:cubicBezTo>
                  <a:close/>
                  <a:moveTo>
                    <a:pt x="1040" y="1"/>
                  </a:moveTo>
                  <a:cubicBezTo>
                    <a:pt x="441" y="1"/>
                    <a:pt x="0" y="473"/>
                    <a:pt x="0" y="1009"/>
                  </a:cubicBezTo>
                  <a:lnTo>
                    <a:pt x="0" y="4474"/>
                  </a:lnTo>
                  <a:cubicBezTo>
                    <a:pt x="0" y="5073"/>
                    <a:pt x="473" y="5514"/>
                    <a:pt x="1040" y="5514"/>
                  </a:cubicBezTo>
                  <a:lnTo>
                    <a:pt x="9357" y="5514"/>
                  </a:lnTo>
                  <a:cubicBezTo>
                    <a:pt x="9956" y="5514"/>
                    <a:pt x="10397" y="5041"/>
                    <a:pt x="10397" y="4474"/>
                  </a:cubicBezTo>
                  <a:lnTo>
                    <a:pt x="10397" y="4128"/>
                  </a:lnTo>
                  <a:lnTo>
                    <a:pt x="11436" y="4128"/>
                  </a:lnTo>
                  <a:cubicBezTo>
                    <a:pt x="11625" y="4128"/>
                    <a:pt x="11783" y="3970"/>
                    <a:pt x="11783" y="3781"/>
                  </a:cubicBezTo>
                  <a:lnTo>
                    <a:pt x="11783" y="1702"/>
                  </a:lnTo>
                  <a:cubicBezTo>
                    <a:pt x="11814" y="1513"/>
                    <a:pt x="11657" y="1387"/>
                    <a:pt x="11468" y="1387"/>
                  </a:cubicBezTo>
                  <a:lnTo>
                    <a:pt x="10397" y="1387"/>
                  </a:lnTo>
                  <a:lnTo>
                    <a:pt x="10397" y="1009"/>
                  </a:lnTo>
                  <a:cubicBezTo>
                    <a:pt x="10397" y="442"/>
                    <a:pt x="9924" y="1"/>
                    <a:pt x="93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" name="Google Shape;19195;p35">
            <a:extLst>
              <a:ext uri="{FF2B5EF4-FFF2-40B4-BE49-F238E27FC236}">
                <a16:creationId xmlns:a16="http://schemas.microsoft.com/office/drawing/2014/main" id="{AE0AFAC5-F39F-1343-AF56-FA6E167200D0}"/>
              </a:ext>
            </a:extLst>
          </p:cNvPr>
          <p:cNvSpPr txBox="1">
            <a:spLocks/>
          </p:cNvSpPr>
          <p:nvPr/>
        </p:nvSpPr>
        <p:spPr>
          <a:xfrm>
            <a:off x="2113555" y="4183379"/>
            <a:ext cx="5429325" cy="3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buntu"/>
              <a:buNone/>
              <a:defRPr sz="2000" b="1" i="0" u="none" strike="noStrike" cap="none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defRPr>
            </a:lvl9pPr>
          </a:lstStyle>
          <a:p>
            <a:r>
              <a:rPr lang="en-US" altLang="zh-TW" dirty="0"/>
              <a:t>What are the related directives and regulations?</a:t>
            </a:r>
            <a:endParaRPr lang="zh-TW" altLang="zh-TW" dirty="0"/>
          </a:p>
        </p:txBody>
      </p:sp>
    </p:spTree>
    <p:extLst>
      <p:ext uri="{BB962C8B-B14F-4D97-AF65-F5344CB8AC3E}">
        <p14:creationId xmlns:p14="http://schemas.microsoft.com/office/powerpoint/2010/main" val="2882901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369260" y="498748"/>
            <a:ext cx="336720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altLang="zh-TW" dirty="0"/>
              <a:t>What is </a:t>
            </a:r>
            <a:r>
              <a:rPr lang="en" altLang="zh-TW" dirty="0" err="1"/>
              <a:t>RePack</a:t>
            </a:r>
            <a:r>
              <a:rPr lang="en" altLang="zh-TW" dirty="0"/>
              <a:t>?</a:t>
            </a:r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2553320" y="1919616"/>
            <a:ext cx="6285880" cy="251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Finland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Transit Packaging (reusable packaging for transport)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B2C e-commerce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not hard packaging protection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motivate customers through discounts</a:t>
            </a:r>
            <a:endParaRPr sz="2000" dirty="0"/>
          </a:p>
        </p:txBody>
      </p:sp>
      <p:grpSp>
        <p:nvGrpSpPr>
          <p:cNvPr id="19220" name="Google Shape;19220;p36"/>
          <p:cNvGrpSpPr/>
          <p:nvPr/>
        </p:nvGrpSpPr>
        <p:grpSpPr>
          <a:xfrm>
            <a:off x="1044031" y="2196817"/>
            <a:ext cx="918157" cy="916875"/>
            <a:chOff x="5053900" y="2021500"/>
            <a:chExt cx="483750" cy="483125"/>
          </a:xfrm>
        </p:grpSpPr>
        <p:sp>
          <p:nvSpPr>
            <p:cNvPr id="19221" name="Google Shape;19221;p36"/>
            <p:cNvSpPr/>
            <p:nvPr/>
          </p:nvSpPr>
          <p:spPr>
            <a:xfrm>
              <a:off x="5281350" y="2078100"/>
              <a:ext cx="127375" cy="127350"/>
            </a:xfrm>
            <a:custGeom>
              <a:avLst/>
              <a:gdLst/>
              <a:ahLst/>
              <a:cxnLst/>
              <a:rect l="l" t="t" r="r" b="b"/>
              <a:pathLst>
                <a:path w="5095" h="5094" extrusionOk="0">
                  <a:moveTo>
                    <a:pt x="565" y="0"/>
                  </a:moveTo>
                  <a:cubicBezTo>
                    <a:pt x="251" y="0"/>
                    <a:pt x="1" y="254"/>
                    <a:pt x="1" y="568"/>
                  </a:cubicBezTo>
                  <a:cubicBezTo>
                    <a:pt x="1" y="879"/>
                    <a:pt x="251" y="1132"/>
                    <a:pt x="565" y="1132"/>
                  </a:cubicBezTo>
                  <a:cubicBezTo>
                    <a:pt x="2440" y="1135"/>
                    <a:pt x="3959" y="2654"/>
                    <a:pt x="3962" y="4529"/>
                  </a:cubicBezTo>
                  <a:cubicBezTo>
                    <a:pt x="3962" y="4843"/>
                    <a:pt x="4216" y="5094"/>
                    <a:pt x="4530" y="5094"/>
                  </a:cubicBezTo>
                  <a:cubicBezTo>
                    <a:pt x="4841" y="5094"/>
                    <a:pt x="5094" y="4843"/>
                    <a:pt x="5094" y="4529"/>
                  </a:cubicBezTo>
                  <a:cubicBezTo>
                    <a:pt x="5091" y="2029"/>
                    <a:pt x="3065" y="3"/>
                    <a:pt x="5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2" name="Google Shape;19222;p36"/>
            <p:cNvSpPr/>
            <p:nvPr/>
          </p:nvSpPr>
          <p:spPr>
            <a:xfrm>
              <a:off x="5118000" y="2021500"/>
              <a:ext cx="368700" cy="483125"/>
            </a:xfrm>
            <a:custGeom>
              <a:avLst/>
              <a:gdLst/>
              <a:ahLst/>
              <a:cxnLst/>
              <a:rect l="l" t="t" r="r" b="b"/>
              <a:pathLst>
                <a:path w="14748" h="19325" extrusionOk="0">
                  <a:moveTo>
                    <a:pt x="7088" y="1135"/>
                  </a:moveTo>
                  <a:cubicBezTo>
                    <a:pt x="8391" y="1135"/>
                    <a:pt x="9651" y="1571"/>
                    <a:pt x="10668" y="2397"/>
                  </a:cubicBezTo>
                  <a:cubicBezTo>
                    <a:pt x="13159" y="4417"/>
                    <a:pt x="13473" y="8104"/>
                    <a:pt x="11360" y="10516"/>
                  </a:cubicBezTo>
                  <a:cubicBezTo>
                    <a:pt x="10572" y="11419"/>
                    <a:pt x="10085" y="12503"/>
                    <a:pt x="9962" y="13626"/>
                  </a:cubicBezTo>
                  <a:lnTo>
                    <a:pt x="4237" y="13626"/>
                  </a:lnTo>
                  <a:cubicBezTo>
                    <a:pt x="4107" y="12482"/>
                    <a:pt x="3630" y="11407"/>
                    <a:pt x="2866" y="10550"/>
                  </a:cubicBezTo>
                  <a:cubicBezTo>
                    <a:pt x="1658" y="9191"/>
                    <a:pt x="1184" y="7367"/>
                    <a:pt x="1571" y="5549"/>
                  </a:cubicBezTo>
                  <a:cubicBezTo>
                    <a:pt x="2020" y="3427"/>
                    <a:pt x="3748" y="1706"/>
                    <a:pt x="5873" y="1262"/>
                  </a:cubicBezTo>
                  <a:cubicBezTo>
                    <a:pt x="6278" y="1177"/>
                    <a:pt x="6685" y="1135"/>
                    <a:pt x="7088" y="1135"/>
                  </a:cubicBezTo>
                  <a:close/>
                  <a:moveTo>
                    <a:pt x="9931" y="14759"/>
                  </a:moveTo>
                  <a:lnTo>
                    <a:pt x="9931" y="15323"/>
                  </a:lnTo>
                  <a:cubicBezTo>
                    <a:pt x="9931" y="15637"/>
                    <a:pt x="9678" y="15891"/>
                    <a:pt x="9364" y="15891"/>
                  </a:cubicBezTo>
                  <a:lnTo>
                    <a:pt x="4835" y="15891"/>
                  </a:lnTo>
                  <a:cubicBezTo>
                    <a:pt x="4521" y="15891"/>
                    <a:pt x="4270" y="15637"/>
                    <a:pt x="4270" y="15323"/>
                  </a:cubicBezTo>
                  <a:lnTo>
                    <a:pt x="4270" y="14759"/>
                  </a:lnTo>
                  <a:close/>
                  <a:moveTo>
                    <a:pt x="8699" y="17023"/>
                  </a:moveTo>
                  <a:cubicBezTo>
                    <a:pt x="8464" y="17694"/>
                    <a:pt x="7827" y="18192"/>
                    <a:pt x="7099" y="18192"/>
                  </a:cubicBezTo>
                  <a:cubicBezTo>
                    <a:pt x="6371" y="18192"/>
                    <a:pt x="5734" y="17694"/>
                    <a:pt x="5499" y="17023"/>
                  </a:cubicBezTo>
                  <a:close/>
                  <a:moveTo>
                    <a:pt x="7087" y="0"/>
                  </a:moveTo>
                  <a:cubicBezTo>
                    <a:pt x="6607" y="0"/>
                    <a:pt x="6123" y="50"/>
                    <a:pt x="5641" y="151"/>
                  </a:cubicBezTo>
                  <a:cubicBezTo>
                    <a:pt x="3053" y="712"/>
                    <a:pt x="1027" y="2729"/>
                    <a:pt x="462" y="5314"/>
                  </a:cubicBezTo>
                  <a:cubicBezTo>
                    <a:pt x="0" y="7488"/>
                    <a:pt x="568" y="9671"/>
                    <a:pt x="2020" y="11301"/>
                  </a:cubicBezTo>
                  <a:cubicBezTo>
                    <a:pt x="2730" y="12099"/>
                    <a:pt x="3135" y="13149"/>
                    <a:pt x="3135" y="14191"/>
                  </a:cubicBezTo>
                  <a:lnTo>
                    <a:pt x="3135" y="15323"/>
                  </a:lnTo>
                  <a:cubicBezTo>
                    <a:pt x="3138" y="16060"/>
                    <a:pt x="3612" y="16709"/>
                    <a:pt x="4309" y="16939"/>
                  </a:cubicBezTo>
                  <a:cubicBezTo>
                    <a:pt x="4409" y="17518"/>
                    <a:pt x="4681" y="18053"/>
                    <a:pt x="5094" y="18473"/>
                  </a:cubicBezTo>
                  <a:cubicBezTo>
                    <a:pt x="5642" y="19040"/>
                    <a:pt x="6371" y="19324"/>
                    <a:pt x="7099" y="19324"/>
                  </a:cubicBezTo>
                  <a:cubicBezTo>
                    <a:pt x="7828" y="19324"/>
                    <a:pt x="8556" y="19040"/>
                    <a:pt x="9104" y="18473"/>
                  </a:cubicBezTo>
                  <a:cubicBezTo>
                    <a:pt x="9518" y="18053"/>
                    <a:pt x="9790" y="17518"/>
                    <a:pt x="9889" y="16939"/>
                  </a:cubicBezTo>
                  <a:cubicBezTo>
                    <a:pt x="10587" y="16709"/>
                    <a:pt x="11061" y="16060"/>
                    <a:pt x="11064" y="15323"/>
                  </a:cubicBezTo>
                  <a:lnTo>
                    <a:pt x="11064" y="14191"/>
                  </a:lnTo>
                  <a:cubicBezTo>
                    <a:pt x="11064" y="13149"/>
                    <a:pt x="11471" y="12108"/>
                    <a:pt x="12211" y="11262"/>
                  </a:cubicBezTo>
                  <a:cubicBezTo>
                    <a:pt x="14747" y="8366"/>
                    <a:pt x="14370" y="3943"/>
                    <a:pt x="11381" y="1518"/>
                  </a:cubicBezTo>
                  <a:cubicBezTo>
                    <a:pt x="10159" y="525"/>
                    <a:pt x="8647" y="0"/>
                    <a:pt x="70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3" name="Google Shape;19223;p36"/>
            <p:cNvSpPr/>
            <p:nvPr/>
          </p:nvSpPr>
          <p:spPr>
            <a:xfrm>
              <a:off x="50539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9" y="0"/>
                  </a:moveTo>
                  <a:cubicBezTo>
                    <a:pt x="255" y="0"/>
                    <a:pt x="1" y="254"/>
                    <a:pt x="1" y="568"/>
                  </a:cubicBezTo>
                  <a:cubicBezTo>
                    <a:pt x="1" y="879"/>
                    <a:pt x="255" y="1133"/>
                    <a:pt x="569" y="1133"/>
                  </a:cubicBezTo>
                  <a:lnTo>
                    <a:pt x="1701" y="1133"/>
                  </a:lnTo>
                  <a:cubicBezTo>
                    <a:pt x="2012" y="1133"/>
                    <a:pt x="2266" y="879"/>
                    <a:pt x="2266" y="568"/>
                  </a:cubicBezTo>
                  <a:cubicBezTo>
                    <a:pt x="2266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4" name="Google Shape;19224;p36"/>
            <p:cNvSpPr/>
            <p:nvPr/>
          </p:nvSpPr>
          <p:spPr>
            <a:xfrm>
              <a:off x="5056850" y="2096550"/>
              <a:ext cx="50750" cy="48025"/>
            </a:xfrm>
            <a:custGeom>
              <a:avLst/>
              <a:gdLst/>
              <a:ahLst/>
              <a:cxnLst/>
              <a:rect l="l" t="t" r="r" b="b"/>
              <a:pathLst>
                <a:path w="2030" h="1921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9"/>
                    <a:pt x="215" y="962"/>
                  </a:cubicBezTo>
                  <a:lnTo>
                    <a:pt x="1015" y="1762"/>
                  </a:lnTo>
                  <a:cubicBezTo>
                    <a:pt x="1125" y="1868"/>
                    <a:pt x="1267" y="1921"/>
                    <a:pt x="1409" y="1921"/>
                  </a:cubicBezTo>
                  <a:cubicBezTo>
                    <a:pt x="1554" y="1921"/>
                    <a:pt x="1699" y="1865"/>
                    <a:pt x="1809" y="1753"/>
                  </a:cubicBezTo>
                  <a:cubicBezTo>
                    <a:pt x="2027" y="1536"/>
                    <a:pt x="2030" y="1183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5" name="Google Shape;19225;p36"/>
            <p:cNvSpPr/>
            <p:nvPr/>
          </p:nvSpPr>
          <p:spPr>
            <a:xfrm>
              <a:off x="5056400" y="2266400"/>
              <a:ext cx="51200" cy="48350"/>
            </a:xfrm>
            <a:custGeom>
              <a:avLst/>
              <a:gdLst/>
              <a:ahLst/>
              <a:cxnLst/>
              <a:rect l="l" t="t" r="r" b="b"/>
              <a:pathLst>
                <a:path w="2048" h="1934" extrusionOk="0">
                  <a:moveTo>
                    <a:pt x="1427" y="0"/>
                  </a:moveTo>
                  <a:cubicBezTo>
                    <a:pt x="1285" y="0"/>
                    <a:pt x="1143" y="53"/>
                    <a:pt x="1033" y="159"/>
                  </a:cubicBezTo>
                  <a:lnTo>
                    <a:pt x="233" y="962"/>
                  </a:lnTo>
                  <a:cubicBezTo>
                    <a:pt x="4" y="1179"/>
                    <a:pt x="1" y="1545"/>
                    <a:pt x="227" y="1768"/>
                  </a:cubicBezTo>
                  <a:cubicBezTo>
                    <a:pt x="338" y="1879"/>
                    <a:pt x="482" y="1934"/>
                    <a:pt x="627" y="1934"/>
                  </a:cubicBezTo>
                  <a:cubicBezTo>
                    <a:pt x="774" y="1934"/>
                    <a:pt x="922" y="1876"/>
                    <a:pt x="1033" y="1762"/>
                  </a:cubicBezTo>
                  <a:lnTo>
                    <a:pt x="1833" y="962"/>
                  </a:lnTo>
                  <a:cubicBezTo>
                    <a:pt x="2048" y="738"/>
                    <a:pt x="2045" y="385"/>
                    <a:pt x="1827" y="168"/>
                  </a:cubicBezTo>
                  <a:cubicBezTo>
                    <a:pt x="1717" y="56"/>
                    <a:pt x="1572" y="0"/>
                    <a:pt x="14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6" name="Google Shape;19226;p36"/>
            <p:cNvSpPr/>
            <p:nvPr/>
          </p:nvSpPr>
          <p:spPr>
            <a:xfrm>
              <a:off x="5480400" y="2191325"/>
              <a:ext cx="56650" cy="28325"/>
            </a:xfrm>
            <a:custGeom>
              <a:avLst/>
              <a:gdLst/>
              <a:ahLst/>
              <a:cxnLst/>
              <a:rect l="l" t="t" r="r" b="b"/>
              <a:pathLst>
                <a:path w="2266" h="1133" extrusionOk="0">
                  <a:moveTo>
                    <a:pt x="568" y="0"/>
                  </a:moveTo>
                  <a:cubicBezTo>
                    <a:pt x="254" y="0"/>
                    <a:pt x="1" y="254"/>
                    <a:pt x="1" y="568"/>
                  </a:cubicBezTo>
                  <a:cubicBezTo>
                    <a:pt x="1" y="879"/>
                    <a:pt x="254" y="1133"/>
                    <a:pt x="568" y="1133"/>
                  </a:cubicBezTo>
                  <a:lnTo>
                    <a:pt x="1701" y="1133"/>
                  </a:lnTo>
                  <a:cubicBezTo>
                    <a:pt x="2012" y="1133"/>
                    <a:pt x="2265" y="879"/>
                    <a:pt x="2265" y="568"/>
                  </a:cubicBezTo>
                  <a:cubicBezTo>
                    <a:pt x="2265" y="254"/>
                    <a:pt x="2012" y="0"/>
                    <a:pt x="17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dk1"/>
                </a:solidFill>
              </a:endParaRPr>
            </a:p>
          </p:txBody>
        </p:sp>
        <p:sp>
          <p:nvSpPr>
            <p:cNvPr id="19227" name="Google Shape;19227;p36"/>
            <p:cNvSpPr/>
            <p:nvPr/>
          </p:nvSpPr>
          <p:spPr>
            <a:xfrm>
              <a:off x="5479800" y="209655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1550" y="0"/>
                  </a:moveTo>
                  <a:cubicBezTo>
                    <a:pt x="1409" y="0"/>
                    <a:pt x="1267" y="53"/>
                    <a:pt x="1157" y="159"/>
                  </a:cubicBezTo>
                  <a:lnTo>
                    <a:pt x="357" y="962"/>
                  </a:lnTo>
                  <a:cubicBezTo>
                    <a:pt x="1" y="1318"/>
                    <a:pt x="251" y="1928"/>
                    <a:pt x="756" y="1928"/>
                  </a:cubicBezTo>
                  <a:cubicBezTo>
                    <a:pt x="907" y="1928"/>
                    <a:pt x="1051" y="1868"/>
                    <a:pt x="1157" y="1762"/>
                  </a:cubicBezTo>
                  <a:lnTo>
                    <a:pt x="1957" y="959"/>
                  </a:lnTo>
                  <a:cubicBezTo>
                    <a:pt x="2172" y="739"/>
                    <a:pt x="2169" y="385"/>
                    <a:pt x="1951" y="168"/>
                  </a:cubicBezTo>
                  <a:cubicBezTo>
                    <a:pt x="1841" y="56"/>
                    <a:pt x="1696" y="0"/>
                    <a:pt x="15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19228" name="Google Shape;19228;p36"/>
            <p:cNvSpPr/>
            <p:nvPr/>
          </p:nvSpPr>
          <p:spPr>
            <a:xfrm>
              <a:off x="5483350" y="2266400"/>
              <a:ext cx="54300" cy="48225"/>
            </a:xfrm>
            <a:custGeom>
              <a:avLst/>
              <a:gdLst/>
              <a:ahLst/>
              <a:cxnLst/>
              <a:rect l="l" t="t" r="r" b="b"/>
              <a:pathLst>
                <a:path w="2172" h="1929" extrusionOk="0">
                  <a:moveTo>
                    <a:pt x="622" y="0"/>
                  </a:moveTo>
                  <a:cubicBezTo>
                    <a:pt x="476" y="0"/>
                    <a:pt x="331" y="56"/>
                    <a:pt x="221" y="168"/>
                  </a:cubicBezTo>
                  <a:cubicBezTo>
                    <a:pt x="4" y="385"/>
                    <a:pt x="1" y="738"/>
                    <a:pt x="215" y="962"/>
                  </a:cubicBezTo>
                  <a:lnTo>
                    <a:pt x="1015" y="1762"/>
                  </a:lnTo>
                  <a:cubicBezTo>
                    <a:pt x="1121" y="1868"/>
                    <a:pt x="1266" y="1928"/>
                    <a:pt x="1417" y="1928"/>
                  </a:cubicBezTo>
                  <a:cubicBezTo>
                    <a:pt x="1921" y="1928"/>
                    <a:pt x="2172" y="1318"/>
                    <a:pt x="1815" y="962"/>
                  </a:cubicBezTo>
                  <a:lnTo>
                    <a:pt x="1015" y="159"/>
                  </a:lnTo>
                  <a:cubicBezTo>
                    <a:pt x="905" y="53"/>
                    <a:pt x="763" y="0"/>
                    <a:pt x="6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4252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414178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altLang="zh-TW" dirty="0"/>
              <a:t>How does </a:t>
            </a:r>
            <a:r>
              <a:rPr lang="en" altLang="zh-TW" dirty="0" err="1"/>
              <a:t>RePack</a:t>
            </a:r>
            <a:r>
              <a:rPr lang="en" altLang="zh-TW" dirty="0"/>
              <a:t> work?</a:t>
            </a:r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2553320" y="1919616"/>
            <a:ext cx="6285880" cy="251827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more than 50 e-retailers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over 50,000 end-users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chemeClr val="tx2">
                    <a:lumMod val="50000"/>
                  </a:schemeClr>
                </a:solidFill>
              </a:rPr>
              <a:t>prepaid return label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through post office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quality check and cleaning </a:t>
            </a:r>
          </a:p>
          <a:p>
            <a:pPr marL="342900" lvl="0" indent="-342900" algn="l">
              <a:buFont typeface="Arial" panose="020B0604020202020204" pitchFamily="34" charset="0"/>
              <a:buChar char="•"/>
            </a:pPr>
            <a:r>
              <a:rPr lang="en-US" altLang="zh-TW" sz="2000" dirty="0"/>
              <a:t>20 to 50 times</a:t>
            </a:r>
          </a:p>
        </p:txBody>
      </p:sp>
      <p:sp>
        <p:nvSpPr>
          <p:cNvPr id="13" name="Google Shape;19200;p35">
            <a:extLst>
              <a:ext uri="{FF2B5EF4-FFF2-40B4-BE49-F238E27FC236}">
                <a16:creationId xmlns:a16="http://schemas.microsoft.com/office/drawing/2014/main" id="{D2076E71-C584-8E41-B081-76E7A1C84B32}"/>
              </a:ext>
            </a:extLst>
          </p:cNvPr>
          <p:cNvSpPr/>
          <p:nvPr/>
        </p:nvSpPr>
        <p:spPr>
          <a:xfrm>
            <a:off x="1031744" y="2196817"/>
            <a:ext cx="903171" cy="907862"/>
          </a:xfrm>
          <a:custGeom>
            <a:avLst/>
            <a:gdLst/>
            <a:ahLst/>
            <a:cxnLst/>
            <a:rect l="l" t="t" r="r" b="b"/>
            <a:pathLst>
              <a:path w="12131" h="12194" extrusionOk="0">
                <a:moveTo>
                  <a:pt x="4632" y="725"/>
                </a:moveTo>
                <a:cubicBezTo>
                  <a:pt x="5609" y="725"/>
                  <a:pt x="6396" y="1513"/>
                  <a:pt x="6396" y="2490"/>
                </a:cubicBezTo>
                <a:cubicBezTo>
                  <a:pt x="6365" y="2679"/>
                  <a:pt x="6522" y="2836"/>
                  <a:pt x="6680" y="2899"/>
                </a:cubicBezTo>
                <a:cubicBezTo>
                  <a:pt x="7341" y="2994"/>
                  <a:pt x="7814" y="3592"/>
                  <a:pt x="7814" y="4317"/>
                </a:cubicBezTo>
                <a:cubicBezTo>
                  <a:pt x="7814" y="4695"/>
                  <a:pt x="7656" y="5042"/>
                  <a:pt x="7404" y="5325"/>
                </a:cubicBezTo>
                <a:cubicBezTo>
                  <a:pt x="7184" y="5483"/>
                  <a:pt x="7278" y="5798"/>
                  <a:pt x="7530" y="5924"/>
                </a:cubicBezTo>
                <a:cubicBezTo>
                  <a:pt x="8129" y="6207"/>
                  <a:pt x="8539" y="6869"/>
                  <a:pt x="8539" y="7530"/>
                </a:cubicBezTo>
                <a:cubicBezTo>
                  <a:pt x="8539" y="8507"/>
                  <a:pt x="7751" y="9295"/>
                  <a:pt x="6774" y="9295"/>
                </a:cubicBezTo>
                <a:lnTo>
                  <a:pt x="4979" y="9295"/>
                </a:lnTo>
                <a:lnTo>
                  <a:pt x="4979" y="6932"/>
                </a:lnTo>
                <a:lnTo>
                  <a:pt x="6333" y="5609"/>
                </a:lnTo>
                <a:cubicBezTo>
                  <a:pt x="6491" y="5451"/>
                  <a:pt x="6491" y="5231"/>
                  <a:pt x="6333" y="5073"/>
                </a:cubicBezTo>
                <a:cubicBezTo>
                  <a:pt x="6254" y="4994"/>
                  <a:pt x="6168" y="4955"/>
                  <a:pt x="6081" y="4955"/>
                </a:cubicBezTo>
                <a:cubicBezTo>
                  <a:pt x="5995" y="4955"/>
                  <a:pt x="5908" y="4994"/>
                  <a:pt x="5829" y="5073"/>
                </a:cubicBezTo>
                <a:lnTo>
                  <a:pt x="4979" y="5924"/>
                </a:lnTo>
                <a:lnTo>
                  <a:pt x="4979" y="2490"/>
                </a:lnTo>
                <a:cubicBezTo>
                  <a:pt x="4979" y="2301"/>
                  <a:pt x="4821" y="2143"/>
                  <a:pt x="4632" y="2143"/>
                </a:cubicBezTo>
                <a:cubicBezTo>
                  <a:pt x="4443" y="2143"/>
                  <a:pt x="4285" y="2301"/>
                  <a:pt x="4285" y="2490"/>
                </a:cubicBezTo>
                <a:lnTo>
                  <a:pt x="4285" y="4506"/>
                </a:lnTo>
                <a:lnTo>
                  <a:pt x="3466" y="3655"/>
                </a:lnTo>
                <a:cubicBezTo>
                  <a:pt x="3388" y="3577"/>
                  <a:pt x="3293" y="3537"/>
                  <a:pt x="3198" y="3537"/>
                </a:cubicBezTo>
                <a:cubicBezTo>
                  <a:pt x="3104" y="3537"/>
                  <a:pt x="3009" y="3577"/>
                  <a:pt x="2931" y="3655"/>
                </a:cubicBezTo>
                <a:cubicBezTo>
                  <a:pt x="2773" y="3844"/>
                  <a:pt x="2773" y="4033"/>
                  <a:pt x="2931" y="4191"/>
                </a:cubicBezTo>
                <a:lnTo>
                  <a:pt x="4285" y="5514"/>
                </a:lnTo>
                <a:lnTo>
                  <a:pt x="4285" y="7373"/>
                </a:lnTo>
                <a:lnTo>
                  <a:pt x="3466" y="6554"/>
                </a:lnTo>
                <a:cubicBezTo>
                  <a:pt x="3388" y="6475"/>
                  <a:pt x="3293" y="6436"/>
                  <a:pt x="3198" y="6436"/>
                </a:cubicBezTo>
                <a:cubicBezTo>
                  <a:pt x="3104" y="6436"/>
                  <a:pt x="3009" y="6475"/>
                  <a:pt x="2931" y="6554"/>
                </a:cubicBezTo>
                <a:cubicBezTo>
                  <a:pt x="2773" y="6711"/>
                  <a:pt x="2773" y="6900"/>
                  <a:pt x="2931" y="7058"/>
                </a:cubicBezTo>
                <a:lnTo>
                  <a:pt x="4285" y="8413"/>
                </a:lnTo>
                <a:lnTo>
                  <a:pt x="4285" y="9295"/>
                </a:lnTo>
                <a:lnTo>
                  <a:pt x="2521" y="9295"/>
                </a:lnTo>
                <a:cubicBezTo>
                  <a:pt x="1513" y="9295"/>
                  <a:pt x="694" y="8507"/>
                  <a:pt x="694" y="7530"/>
                </a:cubicBezTo>
                <a:cubicBezTo>
                  <a:pt x="694" y="6837"/>
                  <a:pt x="1103" y="6207"/>
                  <a:pt x="1734" y="5924"/>
                </a:cubicBezTo>
                <a:cubicBezTo>
                  <a:pt x="1954" y="5798"/>
                  <a:pt x="1986" y="5514"/>
                  <a:pt x="1828" y="5325"/>
                </a:cubicBezTo>
                <a:cubicBezTo>
                  <a:pt x="1576" y="5042"/>
                  <a:pt x="1418" y="4695"/>
                  <a:pt x="1418" y="4317"/>
                </a:cubicBezTo>
                <a:cubicBezTo>
                  <a:pt x="1418" y="3624"/>
                  <a:pt x="1891" y="3057"/>
                  <a:pt x="2584" y="2899"/>
                </a:cubicBezTo>
                <a:cubicBezTo>
                  <a:pt x="2742" y="2836"/>
                  <a:pt x="2899" y="2679"/>
                  <a:pt x="2868" y="2490"/>
                </a:cubicBezTo>
                <a:cubicBezTo>
                  <a:pt x="2868" y="1513"/>
                  <a:pt x="3655" y="725"/>
                  <a:pt x="4632" y="725"/>
                </a:cubicBezTo>
                <a:close/>
                <a:moveTo>
                  <a:pt x="7467" y="725"/>
                </a:moveTo>
                <a:cubicBezTo>
                  <a:pt x="8444" y="725"/>
                  <a:pt x="9295" y="1513"/>
                  <a:pt x="9232" y="2584"/>
                </a:cubicBezTo>
                <a:cubicBezTo>
                  <a:pt x="9232" y="2742"/>
                  <a:pt x="9358" y="2899"/>
                  <a:pt x="9515" y="2931"/>
                </a:cubicBezTo>
                <a:cubicBezTo>
                  <a:pt x="10177" y="3057"/>
                  <a:pt x="10712" y="3624"/>
                  <a:pt x="10712" y="4348"/>
                </a:cubicBezTo>
                <a:cubicBezTo>
                  <a:pt x="10712" y="4726"/>
                  <a:pt x="10555" y="5105"/>
                  <a:pt x="10271" y="5357"/>
                </a:cubicBezTo>
                <a:cubicBezTo>
                  <a:pt x="10082" y="5514"/>
                  <a:pt x="10145" y="5829"/>
                  <a:pt x="10397" y="5955"/>
                </a:cubicBezTo>
                <a:cubicBezTo>
                  <a:pt x="11027" y="6239"/>
                  <a:pt x="11406" y="6900"/>
                  <a:pt x="11406" y="7562"/>
                </a:cubicBezTo>
                <a:cubicBezTo>
                  <a:pt x="11406" y="8570"/>
                  <a:pt x="10586" y="9358"/>
                  <a:pt x="9610" y="9358"/>
                </a:cubicBezTo>
                <a:lnTo>
                  <a:pt x="8507" y="9358"/>
                </a:lnTo>
                <a:cubicBezTo>
                  <a:pt x="8980" y="8885"/>
                  <a:pt x="9232" y="8224"/>
                  <a:pt x="9232" y="7562"/>
                </a:cubicBezTo>
                <a:cubicBezTo>
                  <a:pt x="9232" y="6743"/>
                  <a:pt x="8854" y="5987"/>
                  <a:pt x="8192" y="5514"/>
                </a:cubicBezTo>
                <a:cubicBezTo>
                  <a:pt x="8413" y="5168"/>
                  <a:pt x="8539" y="4789"/>
                  <a:pt x="8539" y="4348"/>
                </a:cubicBezTo>
                <a:cubicBezTo>
                  <a:pt x="8539" y="3435"/>
                  <a:pt x="7940" y="2616"/>
                  <a:pt x="7089" y="2332"/>
                </a:cubicBezTo>
                <a:cubicBezTo>
                  <a:pt x="7058" y="1828"/>
                  <a:pt x="6837" y="1387"/>
                  <a:pt x="6554" y="1009"/>
                </a:cubicBezTo>
                <a:cubicBezTo>
                  <a:pt x="6837" y="788"/>
                  <a:pt x="7152" y="725"/>
                  <a:pt x="7467" y="725"/>
                </a:cubicBezTo>
                <a:close/>
                <a:moveTo>
                  <a:pt x="7121" y="10019"/>
                </a:moveTo>
                <a:lnTo>
                  <a:pt x="7121" y="11469"/>
                </a:lnTo>
                <a:lnTo>
                  <a:pt x="4979" y="11469"/>
                </a:lnTo>
                <a:lnTo>
                  <a:pt x="4979" y="10019"/>
                </a:lnTo>
                <a:close/>
                <a:moveTo>
                  <a:pt x="4632" y="1"/>
                </a:moveTo>
                <a:cubicBezTo>
                  <a:pt x="3340" y="1"/>
                  <a:pt x="2269" y="1009"/>
                  <a:pt x="2175" y="2301"/>
                </a:cubicBezTo>
                <a:cubicBezTo>
                  <a:pt x="1292" y="2616"/>
                  <a:pt x="694" y="3403"/>
                  <a:pt x="694" y="4317"/>
                </a:cubicBezTo>
                <a:cubicBezTo>
                  <a:pt x="694" y="4726"/>
                  <a:pt x="820" y="5136"/>
                  <a:pt x="1072" y="5483"/>
                </a:cubicBezTo>
                <a:cubicBezTo>
                  <a:pt x="379" y="5955"/>
                  <a:pt x="1" y="6711"/>
                  <a:pt x="1" y="7530"/>
                </a:cubicBezTo>
                <a:cubicBezTo>
                  <a:pt x="1" y="8917"/>
                  <a:pt x="1135" y="10019"/>
                  <a:pt x="2521" y="10019"/>
                </a:cubicBezTo>
                <a:lnTo>
                  <a:pt x="4285" y="10019"/>
                </a:lnTo>
                <a:lnTo>
                  <a:pt x="4285" y="11469"/>
                </a:lnTo>
                <a:lnTo>
                  <a:pt x="2521" y="11469"/>
                </a:lnTo>
                <a:cubicBezTo>
                  <a:pt x="2332" y="11469"/>
                  <a:pt x="2175" y="11626"/>
                  <a:pt x="2175" y="11815"/>
                </a:cubicBezTo>
                <a:cubicBezTo>
                  <a:pt x="2175" y="12036"/>
                  <a:pt x="2332" y="12193"/>
                  <a:pt x="2521" y="12193"/>
                </a:cubicBezTo>
                <a:lnTo>
                  <a:pt x="9641" y="12193"/>
                </a:lnTo>
                <a:cubicBezTo>
                  <a:pt x="9830" y="12193"/>
                  <a:pt x="9988" y="12036"/>
                  <a:pt x="9988" y="11815"/>
                </a:cubicBezTo>
                <a:cubicBezTo>
                  <a:pt x="9988" y="11626"/>
                  <a:pt x="9830" y="11469"/>
                  <a:pt x="9641" y="11469"/>
                </a:cubicBezTo>
                <a:lnTo>
                  <a:pt x="7877" y="11469"/>
                </a:lnTo>
                <a:lnTo>
                  <a:pt x="7877" y="10019"/>
                </a:lnTo>
                <a:lnTo>
                  <a:pt x="9610" y="10019"/>
                </a:lnTo>
                <a:cubicBezTo>
                  <a:pt x="10964" y="10019"/>
                  <a:pt x="12130" y="8917"/>
                  <a:pt x="12130" y="7530"/>
                </a:cubicBezTo>
                <a:cubicBezTo>
                  <a:pt x="12130" y="6711"/>
                  <a:pt x="11721" y="5955"/>
                  <a:pt x="11059" y="5483"/>
                </a:cubicBezTo>
                <a:cubicBezTo>
                  <a:pt x="11280" y="5136"/>
                  <a:pt x="11406" y="4726"/>
                  <a:pt x="11406" y="4317"/>
                </a:cubicBezTo>
                <a:cubicBezTo>
                  <a:pt x="11406" y="3403"/>
                  <a:pt x="10838" y="2584"/>
                  <a:pt x="9956" y="2301"/>
                </a:cubicBezTo>
                <a:cubicBezTo>
                  <a:pt x="9830" y="1040"/>
                  <a:pt x="8791" y="1"/>
                  <a:pt x="7467" y="1"/>
                </a:cubicBezTo>
                <a:cubicBezTo>
                  <a:pt x="6963" y="1"/>
                  <a:pt x="6459" y="158"/>
                  <a:pt x="6050" y="442"/>
                </a:cubicBezTo>
                <a:cubicBezTo>
                  <a:pt x="5672" y="158"/>
                  <a:pt x="5168" y="1"/>
                  <a:pt x="463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911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414178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altLang="zh-TW" dirty="0"/>
              <a:t>Why does </a:t>
            </a:r>
            <a:r>
              <a:rPr lang="en" altLang="zh-TW" dirty="0" err="1"/>
              <a:t>RePack</a:t>
            </a:r>
            <a:r>
              <a:rPr lang="en" altLang="zh-TW" dirty="0"/>
              <a:t> work?</a:t>
            </a:r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2423118" y="1297942"/>
            <a:ext cx="6630698" cy="3620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altLang="zh-TW" sz="2000" u="sng" dirty="0"/>
              <a:t>E-retailer side</a:t>
            </a:r>
            <a:endParaRPr lang="zh-TW" altLang="zh-TW" sz="2000" u="sng" dirty="0"/>
          </a:p>
          <a:p>
            <a:pPr algn="l"/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</a:rPr>
              <a:t>1. Barcode for tracking </a:t>
            </a:r>
            <a:endParaRPr lang="zh-TW" altLang="zh-TW" sz="1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altLang="zh-TW" sz="1800" dirty="0"/>
              <a:t>Help track package cycles and trigger rewards.</a:t>
            </a:r>
          </a:p>
          <a:p>
            <a:pPr algn="l"/>
            <a:endParaRPr lang="zh-TW" altLang="zh-TW" sz="1800" dirty="0"/>
          </a:p>
          <a:p>
            <a:pPr algn="l"/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</a:rPr>
              <a:t>2. Quality assured</a:t>
            </a:r>
          </a:p>
          <a:p>
            <a:pPr algn="l"/>
            <a:r>
              <a:rPr lang="en-US" altLang="zh-TW" sz="1800" dirty="0"/>
              <a:t>High-quality, waterproof, and durable.</a:t>
            </a:r>
          </a:p>
          <a:p>
            <a:pPr algn="l"/>
            <a:endParaRPr lang="zh-TW" altLang="zh-TW" sz="1800" dirty="0"/>
          </a:p>
          <a:p>
            <a:pPr algn="l"/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</a:rPr>
              <a:t>3. Whole Set of Service but with Lower Costs</a:t>
            </a:r>
            <a:endParaRPr lang="zh-TW" altLang="zh-TW" sz="1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altLang="zh-TW" sz="1800" dirty="0"/>
              <a:t>Costs in the long term can be reduced. </a:t>
            </a:r>
          </a:p>
          <a:p>
            <a:pPr algn="l"/>
            <a:r>
              <a:rPr lang="en-US" altLang="zh-TW" sz="1800" dirty="0"/>
              <a:t>Join and receive the whole set of service. </a:t>
            </a:r>
          </a:p>
          <a:p>
            <a:pPr algn="l"/>
            <a:r>
              <a:rPr lang="en-US" altLang="zh-TW" sz="1800" dirty="0"/>
              <a:t>(packaging, return label, cleaning, and the rewarding system)</a:t>
            </a:r>
            <a:endParaRPr lang="zh-TW" altLang="zh-TW" sz="1800" dirty="0"/>
          </a:p>
        </p:txBody>
      </p:sp>
      <p:grpSp>
        <p:nvGrpSpPr>
          <p:cNvPr id="5" name="Google Shape;19210;p35">
            <a:extLst>
              <a:ext uri="{FF2B5EF4-FFF2-40B4-BE49-F238E27FC236}">
                <a16:creationId xmlns:a16="http://schemas.microsoft.com/office/drawing/2014/main" id="{6DEDE915-5F42-5B41-9CC9-6E913557949B}"/>
              </a:ext>
            </a:extLst>
          </p:cNvPr>
          <p:cNvGrpSpPr/>
          <p:nvPr/>
        </p:nvGrpSpPr>
        <p:grpSpPr>
          <a:xfrm>
            <a:off x="1057480" y="2239425"/>
            <a:ext cx="881048" cy="868817"/>
            <a:chOff x="2079300" y="4399325"/>
            <a:chExt cx="489850" cy="483100"/>
          </a:xfrm>
        </p:grpSpPr>
        <p:sp>
          <p:nvSpPr>
            <p:cNvPr id="6" name="Google Shape;19211;p35">
              <a:extLst>
                <a:ext uri="{FF2B5EF4-FFF2-40B4-BE49-F238E27FC236}">
                  <a16:creationId xmlns:a16="http://schemas.microsoft.com/office/drawing/2014/main" id="{34F244CF-3678-5540-AA0C-5BE115BBF1CD}"/>
                </a:ext>
              </a:extLst>
            </p:cNvPr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19212;p35">
              <a:extLst>
                <a:ext uri="{FF2B5EF4-FFF2-40B4-BE49-F238E27FC236}">
                  <a16:creationId xmlns:a16="http://schemas.microsoft.com/office/drawing/2014/main" id="{3214550E-C801-E640-8DD9-E64AF8BBD0F2}"/>
                </a:ext>
              </a:extLst>
            </p:cNvPr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04095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17" name="Google Shape;19217;p36"/>
          <p:cNvSpPr txBox="1">
            <a:spLocks noGrp="1"/>
          </p:cNvSpPr>
          <p:nvPr>
            <p:ph type="title"/>
          </p:nvPr>
        </p:nvSpPr>
        <p:spPr>
          <a:xfrm>
            <a:off x="442412" y="498748"/>
            <a:ext cx="4141780" cy="54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altLang="zh-TW" dirty="0"/>
              <a:t>Why does </a:t>
            </a:r>
            <a:r>
              <a:rPr lang="en" altLang="zh-TW" dirty="0" err="1"/>
              <a:t>RePack</a:t>
            </a:r>
            <a:r>
              <a:rPr lang="en" altLang="zh-TW" dirty="0"/>
              <a:t> work?</a:t>
            </a:r>
          </a:p>
        </p:txBody>
      </p:sp>
      <p:sp>
        <p:nvSpPr>
          <p:cNvPr id="19219" name="Google Shape;19219;p36"/>
          <p:cNvSpPr txBox="1">
            <a:spLocks noGrp="1"/>
          </p:cNvSpPr>
          <p:nvPr>
            <p:ph type="subTitle" idx="2"/>
          </p:nvPr>
        </p:nvSpPr>
        <p:spPr>
          <a:xfrm>
            <a:off x="2423118" y="1297942"/>
            <a:ext cx="6630698" cy="36205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l"/>
            <a:r>
              <a:rPr lang="en-US" altLang="zh-TW" sz="2000" u="sng" dirty="0"/>
              <a:t>Customer side</a:t>
            </a:r>
            <a:endParaRPr lang="zh-TW" altLang="zh-TW" sz="2000" u="sng" dirty="0"/>
          </a:p>
          <a:p>
            <a:pPr algn="l"/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</a:rPr>
              <a:t>1. Rewarding System </a:t>
            </a:r>
          </a:p>
          <a:p>
            <a:pPr algn="l"/>
            <a:r>
              <a:rPr lang="en-US" altLang="zh-TW" sz="1800" dirty="0"/>
              <a:t>Receive discount vouchers when sending back the </a:t>
            </a:r>
            <a:r>
              <a:rPr lang="en-US" altLang="zh-TW" sz="1800" dirty="0" err="1"/>
              <a:t>RePack</a:t>
            </a:r>
            <a:r>
              <a:rPr lang="en-US" altLang="zh-TW" sz="1800" dirty="0"/>
              <a:t>.</a:t>
            </a:r>
          </a:p>
          <a:p>
            <a:pPr algn="l"/>
            <a:r>
              <a:rPr lang="en-US" altLang="zh-TW" sz="1800" dirty="0"/>
              <a:t>(the discounts can be used in further purchase)</a:t>
            </a:r>
          </a:p>
          <a:p>
            <a:pPr algn="l"/>
            <a:r>
              <a:rPr lang="en-US" altLang="zh-TW" sz="1800" dirty="0"/>
              <a:t>Serve as an incentive. </a:t>
            </a:r>
          </a:p>
          <a:p>
            <a:pPr algn="l"/>
            <a:r>
              <a:rPr lang="en-US" altLang="zh-TW" sz="1800" dirty="0"/>
              <a:t>Create brand loyalty.</a:t>
            </a:r>
          </a:p>
          <a:p>
            <a:pPr algn="l"/>
            <a:endParaRPr lang="zh-TW" altLang="zh-TW" sz="1800" dirty="0"/>
          </a:p>
          <a:p>
            <a:pPr algn="l"/>
            <a:r>
              <a:rPr lang="en-US" altLang="zh-TW" sz="1800" dirty="0">
                <a:solidFill>
                  <a:schemeClr val="tx2">
                    <a:lumMod val="50000"/>
                  </a:schemeClr>
                </a:solidFill>
              </a:rPr>
              <a:t>2. Clear Instructions</a:t>
            </a:r>
            <a:endParaRPr lang="zh-TW" altLang="zh-TW" sz="1800" dirty="0">
              <a:solidFill>
                <a:schemeClr val="tx2">
                  <a:lumMod val="50000"/>
                </a:schemeClr>
              </a:solidFill>
            </a:endParaRPr>
          </a:p>
          <a:p>
            <a:pPr algn="l"/>
            <a:r>
              <a:rPr lang="en-US" altLang="zh-TW" sz="1800" dirty="0"/>
              <a:t>End-users must be educated on </a:t>
            </a:r>
            <a:r>
              <a:rPr lang="en-US" altLang="zh-TW" sz="1800" dirty="0" err="1"/>
              <a:t>RePack's</a:t>
            </a:r>
            <a:r>
              <a:rPr lang="en-US" altLang="zh-TW" sz="1800" dirty="0"/>
              <a:t> system. </a:t>
            </a:r>
          </a:p>
          <a:p>
            <a:pPr algn="l"/>
            <a:r>
              <a:rPr lang="en-US" altLang="zh-TW" sz="1800" dirty="0"/>
              <a:t>Teach end-users how to return the </a:t>
            </a:r>
            <a:r>
              <a:rPr lang="en-US" altLang="zh-TW" sz="1800" dirty="0" err="1"/>
              <a:t>RePack</a:t>
            </a:r>
            <a:r>
              <a:rPr lang="en-US" altLang="zh-TW" sz="1800" dirty="0"/>
              <a:t> packaging. </a:t>
            </a:r>
          </a:p>
          <a:p>
            <a:pPr algn="l"/>
            <a:r>
              <a:rPr lang="en-US" altLang="zh-TW" sz="1800" dirty="0"/>
              <a:t>(QR codes, clear and brief instructions)</a:t>
            </a:r>
            <a:endParaRPr lang="zh-TW" altLang="zh-TW" sz="2400" dirty="0"/>
          </a:p>
        </p:txBody>
      </p:sp>
      <p:grpSp>
        <p:nvGrpSpPr>
          <p:cNvPr id="5" name="Google Shape;19210;p35">
            <a:extLst>
              <a:ext uri="{FF2B5EF4-FFF2-40B4-BE49-F238E27FC236}">
                <a16:creationId xmlns:a16="http://schemas.microsoft.com/office/drawing/2014/main" id="{6DEDE915-5F42-5B41-9CC9-6E913557949B}"/>
              </a:ext>
            </a:extLst>
          </p:cNvPr>
          <p:cNvGrpSpPr/>
          <p:nvPr/>
        </p:nvGrpSpPr>
        <p:grpSpPr>
          <a:xfrm>
            <a:off x="1057480" y="2239425"/>
            <a:ext cx="881048" cy="868817"/>
            <a:chOff x="2079300" y="4399325"/>
            <a:chExt cx="489850" cy="483100"/>
          </a:xfrm>
        </p:grpSpPr>
        <p:sp>
          <p:nvSpPr>
            <p:cNvPr id="6" name="Google Shape;19211;p35">
              <a:extLst>
                <a:ext uri="{FF2B5EF4-FFF2-40B4-BE49-F238E27FC236}">
                  <a16:creationId xmlns:a16="http://schemas.microsoft.com/office/drawing/2014/main" id="{34F244CF-3678-5540-AA0C-5BE115BBF1CD}"/>
                </a:ext>
              </a:extLst>
            </p:cNvPr>
            <p:cNvSpPr/>
            <p:nvPr/>
          </p:nvSpPr>
          <p:spPr>
            <a:xfrm>
              <a:off x="2079300" y="4399325"/>
              <a:ext cx="489850" cy="483100"/>
            </a:xfrm>
            <a:custGeom>
              <a:avLst/>
              <a:gdLst/>
              <a:ahLst/>
              <a:cxnLst/>
              <a:rect l="l" t="t" r="r" b="b"/>
              <a:pathLst>
                <a:path w="19594" h="19324" extrusionOk="0">
                  <a:moveTo>
                    <a:pt x="17109" y="1134"/>
                  </a:moveTo>
                  <a:cubicBezTo>
                    <a:pt x="17415" y="1134"/>
                    <a:pt x="17714" y="1254"/>
                    <a:pt x="17939" y="1479"/>
                  </a:cubicBezTo>
                  <a:cubicBezTo>
                    <a:pt x="18268" y="1805"/>
                    <a:pt x="18371" y="2297"/>
                    <a:pt x="18205" y="2732"/>
                  </a:cubicBezTo>
                  <a:cubicBezTo>
                    <a:pt x="18003" y="3260"/>
                    <a:pt x="17770" y="3774"/>
                    <a:pt x="17507" y="4275"/>
                  </a:cubicBezTo>
                  <a:cubicBezTo>
                    <a:pt x="16288" y="4088"/>
                    <a:pt x="15330" y="3130"/>
                    <a:pt x="15143" y="1911"/>
                  </a:cubicBezTo>
                  <a:cubicBezTo>
                    <a:pt x="15644" y="1648"/>
                    <a:pt x="16158" y="1415"/>
                    <a:pt x="16686" y="1210"/>
                  </a:cubicBezTo>
                  <a:lnTo>
                    <a:pt x="16686" y="1213"/>
                  </a:lnTo>
                  <a:cubicBezTo>
                    <a:pt x="16824" y="1160"/>
                    <a:pt x="16967" y="1134"/>
                    <a:pt x="17109" y="1134"/>
                  </a:cubicBezTo>
                  <a:close/>
                  <a:moveTo>
                    <a:pt x="2905" y="2901"/>
                  </a:moveTo>
                  <a:lnTo>
                    <a:pt x="10016" y="4541"/>
                  </a:lnTo>
                  <a:cubicBezTo>
                    <a:pt x="9744" y="4855"/>
                    <a:pt x="9485" y="5178"/>
                    <a:pt x="9234" y="5513"/>
                  </a:cubicBezTo>
                  <a:lnTo>
                    <a:pt x="9234" y="5516"/>
                  </a:lnTo>
                  <a:lnTo>
                    <a:pt x="7812" y="7463"/>
                  </a:lnTo>
                  <a:lnTo>
                    <a:pt x="2027" y="3780"/>
                  </a:lnTo>
                  <a:lnTo>
                    <a:pt x="2905" y="2901"/>
                  </a:lnTo>
                  <a:close/>
                  <a:moveTo>
                    <a:pt x="2465" y="11352"/>
                  </a:moveTo>
                  <a:lnTo>
                    <a:pt x="4738" y="11676"/>
                  </a:lnTo>
                  <a:lnTo>
                    <a:pt x="3488" y="13388"/>
                  </a:lnTo>
                  <a:lnTo>
                    <a:pt x="1574" y="12240"/>
                  </a:lnTo>
                  <a:lnTo>
                    <a:pt x="2465" y="11352"/>
                  </a:lnTo>
                  <a:close/>
                  <a:moveTo>
                    <a:pt x="14111" y="2502"/>
                  </a:moveTo>
                  <a:cubicBezTo>
                    <a:pt x="14479" y="3870"/>
                    <a:pt x="15545" y="4939"/>
                    <a:pt x="16913" y="5308"/>
                  </a:cubicBezTo>
                  <a:cubicBezTo>
                    <a:pt x="16318" y="6250"/>
                    <a:pt x="15617" y="7122"/>
                    <a:pt x="14823" y="7907"/>
                  </a:cubicBezTo>
                  <a:cubicBezTo>
                    <a:pt x="14811" y="7916"/>
                    <a:pt x="14802" y="7928"/>
                    <a:pt x="14793" y="7937"/>
                  </a:cubicBezTo>
                  <a:cubicBezTo>
                    <a:pt x="14304" y="8418"/>
                    <a:pt x="13784" y="8861"/>
                    <a:pt x="13235" y="9269"/>
                  </a:cubicBezTo>
                  <a:lnTo>
                    <a:pt x="5140" y="15184"/>
                  </a:lnTo>
                  <a:cubicBezTo>
                    <a:pt x="5128" y="15196"/>
                    <a:pt x="5113" y="15208"/>
                    <a:pt x="5101" y="15217"/>
                  </a:cubicBezTo>
                  <a:cubicBezTo>
                    <a:pt x="5082" y="15235"/>
                    <a:pt x="5061" y="15248"/>
                    <a:pt x="5040" y="15260"/>
                  </a:cubicBezTo>
                  <a:cubicBezTo>
                    <a:pt x="5031" y="15263"/>
                    <a:pt x="5022" y="15269"/>
                    <a:pt x="5016" y="15272"/>
                  </a:cubicBezTo>
                  <a:cubicBezTo>
                    <a:pt x="4925" y="15314"/>
                    <a:pt x="4801" y="15339"/>
                    <a:pt x="4674" y="15339"/>
                  </a:cubicBezTo>
                  <a:cubicBezTo>
                    <a:pt x="4506" y="15339"/>
                    <a:pt x="4333" y="15295"/>
                    <a:pt x="4228" y="15190"/>
                  </a:cubicBezTo>
                  <a:cubicBezTo>
                    <a:pt x="3998" y="14961"/>
                    <a:pt x="4004" y="14544"/>
                    <a:pt x="4237" y="14278"/>
                  </a:cubicBezTo>
                  <a:cubicBezTo>
                    <a:pt x="4249" y="14266"/>
                    <a:pt x="4261" y="14251"/>
                    <a:pt x="4270" y="14239"/>
                  </a:cubicBezTo>
                  <a:lnTo>
                    <a:pt x="10149" y="6186"/>
                  </a:lnTo>
                  <a:cubicBezTo>
                    <a:pt x="11230" y="4722"/>
                    <a:pt x="12574" y="3475"/>
                    <a:pt x="14111" y="2502"/>
                  </a:cubicBezTo>
                  <a:close/>
                  <a:moveTo>
                    <a:pt x="14877" y="9402"/>
                  </a:moveTo>
                  <a:lnTo>
                    <a:pt x="16517" y="16513"/>
                  </a:lnTo>
                  <a:lnTo>
                    <a:pt x="15635" y="17391"/>
                  </a:lnTo>
                  <a:lnTo>
                    <a:pt x="11955" y="11606"/>
                  </a:lnTo>
                  <a:lnTo>
                    <a:pt x="13905" y="10181"/>
                  </a:lnTo>
                  <a:cubicBezTo>
                    <a:pt x="14240" y="9933"/>
                    <a:pt x="14563" y="9674"/>
                    <a:pt x="14877" y="9402"/>
                  </a:cubicBezTo>
                  <a:close/>
                  <a:moveTo>
                    <a:pt x="7743" y="14686"/>
                  </a:moveTo>
                  <a:lnTo>
                    <a:pt x="8069" y="16957"/>
                  </a:lnTo>
                  <a:lnTo>
                    <a:pt x="7181" y="17844"/>
                  </a:lnTo>
                  <a:lnTo>
                    <a:pt x="6034" y="15936"/>
                  </a:lnTo>
                  <a:lnTo>
                    <a:pt x="7743" y="14686"/>
                  </a:lnTo>
                  <a:close/>
                  <a:moveTo>
                    <a:pt x="17108" y="0"/>
                  </a:moveTo>
                  <a:cubicBezTo>
                    <a:pt x="16830" y="0"/>
                    <a:pt x="16550" y="50"/>
                    <a:pt x="16282" y="153"/>
                  </a:cubicBezTo>
                  <a:cubicBezTo>
                    <a:pt x="14280" y="923"/>
                    <a:pt x="12456" y="2092"/>
                    <a:pt x="10919" y="3586"/>
                  </a:cubicBezTo>
                  <a:lnTo>
                    <a:pt x="7758" y="2856"/>
                  </a:lnTo>
                  <a:lnTo>
                    <a:pt x="7978" y="2635"/>
                  </a:lnTo>
                  <a:cubicBezTo>
                    <a:pt x="8198" y="2415"/>
                    <a:pt x="8198" y="2056"/>
                    <a:pt x="7978" y="1835"/>
                  </a:cubicBezTo>
                  <a:cubicBezTo>
                    <a:pt x="7868" y="1724"/>
                    <a:pt x="7724" y="1669"/>
                    <a:pt x="7579" y="1669"/>
                  </a:cubicBezTo>
                  <a:cubicBezTo>
                    <a:pt x="7434" y="1669"/>
                    <a:pt x="7288" y="1725"/>
                    <a:pt x="7178" y="1835"/>
                  </a:cubicBezTo>
                  <a:lnTo>
                    <a:pt x="6456" y="2557"/>
                  </a:lnTo>
                  <a:lnTo>
                    <a:pt x="3850" y="1956"/>
                  </a:lnTo>
                  <a:lnTo>
                    <a:pt x="4074" y="1736"/>
                  </a:lnTo>
                  <a:cubicBezTo>
                    <a:pt x="4300" y="1515"/>
                    <a:pt x="4303" y="1150"/>
                    <a:pt x="4080" y="926"/>
                  </a:cubicBezTo>
                  <a:cubicBezTo>
                    <a:pt x="3969" y="816"/>
                    <a:pt x="3824" y="761"/>
                    <a:pt x="3679" y="761"/>
                  </a:cubicBezTo>
                  <a:cubicBezTo>
                    <a:pt x="3531" y="761"/>
                    <a:pt x="3384" y="818"/>
                    <a:pt x="3274" y="932"/>
                  </a:cubicBezTo>
                  <a:lnTo>
                    <a:pt x="1945" y="2261"/>
                  </a:lnTo>
                  <a:lnTo>
                    <a:pt x="725" y="3478"/>
                  </a:lnTo>
                  <a:cubicBezTo>
                    <a:pt x="469" y="3734"/>
                    <a:pt x="517" y="4163"/>
                    <a:pt x="822" y="4356"/>
                  </a:cubicBezTo>
                  <a:lnTo>
                    <a:pt x="7145" y="8378"/>
                  </a:lnTo>
                  <a:lnTo>
                    <a:pt x="5496" y="10640"/>
                  </a:lnTo>
                  <a:lnTo>
                    <a:pt x="2344" y="10190"/>
                  </a:lnTo>
                  <a:cubicBezTo>
                    <a:pt x="2317" y="10186"/>
                    <a:pt x="2290" y="10185"/>
                    <a:pt x="2264" y="10185"/>
                  </a:cubicBezTo>
                  <a:cubicBezTo>
                    <a:pt x="2113" y="10185"/>
                    <a:pt x="1969" y="10242"/>
                    <a:pt x="1864" y="10350"/>
                  </a:cubicBezTo>
                  <a:lnTo>
                    <a:pt x="260" y="11950"/>
                  </a:lnTo>
                  <a:cubicBezTo>
                    <a:pt x="1" y="12213"/>
                    <a:pt x="55" y="12648"/>
                    <a:pt x="369" y="12838"/>
                  </a:cubicBezTo>
                  <a:lnTo>
                    <a:pt x="2966" y="14393"/>
                  </a:lnTo>
                  <a:cubicBezTo>
                    <a:pt x="2851" y="14964"/>
                    <a:pt x="3008" y="15574"/>
                    <a:pt x="3428" y="15990"/>
                  </a:cubicBezTo>
                  <a:cubicBezTo>
                    <a:pt x="3757" y="16322"/>
                    <a:pt x="4219" y="16467"/>
                    <a:pt x="4669" y="16467"/>
                  </a:cubicBezTo>
                  <a:cubicBezTo>
                    <a:pt x="4786" y="16467"/>
                    <a:pt x="4901" y="16458"/>
                    <a:pt x="5016" y="16440"/>
                  </a:cubicBezTo>
                  <a:lnTo>
                    <a:pt x="6580" y="19049"/>
                  </a:lnTo>
                  <a:cubicBezTo>
                    <a:pt x="6671" y="19197"/>
                    <a:pt x="6825" y="19297"/>
                    <a:pt x="6997" y="19318"/>
                  </a:cubicBezTo>
                  <a:cubicBezTo>
                    <a:pt x="7021" y="19321"/>
                    <a:pt x="7042" y="19324"/>
                    <a:pt x="7066" y="19324"/>
                  </a:cubicBezTo>
                  <a:cubicBezTo>
                    <a:pt x="7217" y="19324"/>
                    <a:pt x="7359" y="19263"/>
                    <a:pt x="7465" y="19158"/>
                  </a:cubicBezTo>
                  <a:lnTo>
                    <a:pt x="9068" y="17554"/>
                  </a:lnTo>
                  <a:cubicBezTo>
                    <a:pt x="9192" y="17431"/>
                    <a:pt x="9252" y="17252"/>
                    <a:pt x="9228" y="17074"/>
                  </a:cubicBezTo>
                  <a:lnTo>
                    <a:pt x="8778" y="13931"/>
                  </a:lnTo>
                  <a:lnTo>
                    <a:pt x="11040" y="12276"/>
                  </a:lnTo>
                  <a:lnTo>
                    <a:pt x="15062" y="18596"/>
                  </a:lnTo>
                  <a:cubicBezTo>
                    <a:pt x="15152" y="18741"/>
                    <a:pt x="15306" y="18835"/>
                    <a:pt x="15475" y="18853"/>
                  </a:cubicBezTo>
                  <a:cubicBezTo>
                    <a:pt x="15496" y="18856"/>
                    <a:pt x="15518" y="18859"/>
                    <a:pt x="15539" y="18859"/>
                  </a:cubicBezTo>
                  <a:cubicBezTo>
                    <a:pt x="15687" y="18859"/>
                    <a:pt x="15832" y="18798"/>
                    <a:pt x="15937" y="18693"/>
                  </a:cubicBezTo>
                  <a:lnTo>
                    <a:pt x="16740" y="17890"/>
                  </a:lnTo>
                  <a:lnTo>
                    <a:pt x="18483" y="16144"/>
                  </a:lnTo>
                  <a:cubicBezTo>
                    <a:pt x="18712" y="15924"/>
                    <a:pt x="18715" y="15562"/>
                    <a:pt x="18492" y="15338"/>
                  </a:cubicBezTo>
                  <a:cubicBezTo>
                    <a:pt x="18381" y="15228"/>
                    <a:pt x="18236" y="15172"/>
                    <a:pt x="18090" y="15172"/>
                  </a:cubicBezTo>
                  <a:cubicBezTo>
                    <a:pt x="17942" y="15172"/>
                    <a:pt x="17794" y="15230"/>
                    <a:pt x="17683" y="15344"/>
                  </a:cubicBezTo>
                  <a:lnTo>
                    <a:pt x="17462" y="15568"/>
                  </a:lnTo>
                  <a:lnTo>
                    <a:pt x="16861" y="12965"/>
                  </a:lnTo>
                  <a:lnTo>
                    <a:pt x="17583" y="12243"/>
                  </a:lnTo>
                  <a:cubicBezTo>
                    <a:pt x="17803" y="12020"/>
                    <a:pt x="17803" y="11660"/>
                    <a:pt x="17583" y="11440"/>
                  </a:cubicBezTo>
                  <a:cubicBezTo>
                    <a:pt x="17473" y="11330"/>
                    <a:pt x="17328" y="11275"/>
                    <a:pt x="17183" y="11275"/>
                  </a:cubicBezTo>
                  <a:cubicBezTo>
                    <a:pt x="17038" y="11275"/>
                    <a:pt x="16893" y="11330"/>
                    <a:pt x="16783" y="11440"/>
                  </a:cubicBezTo>
                  <a:lnTo>
                    <a:pt x="16559" y="11663"/>
                  </a:lnTo>
                  <a:lnTo>
                    <a:pt x="15835" y="8499"/>
                  </a:lnTo>
                  <a:cubicBezTo>
                    <a:pt x="17329" y="6962"/>
                    <a:pt x="18498" y="5138"/>
                    <a:pt x="19265" y="3137"/>
                  </a:cubicBezTo>
                  <a:cubicBezTo>
                    <a:pt x="19594" y="2285"/>
                    <a:pt x="19389" y="1322"/>
                    <a:pt x="18742" y="676"/>
                  </a:cubicBezTo>
                  <a:cubicBezTo>
                    <a:pt x="18302" y="236"/>
                    <a:pt x="17711" y="0"/>
                    <a:pt x="171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19212;p35">
              <a:extLst>
                <a:ext uri="{FF2B5EF4-FFF2-40B4-BE49-F238E27FC236}">
                  <a16:creationId xmlns:a16="http://schemas.microsoft.com/office/drawing/2014/main" id="{3214550E-C801-E640-8DD9-E64AF8BBD0F2}"/>
                </a:ext>
              </a:extLst>
            </p:cNvPr>
            <p:cNvSpPr/>
            <p:nvPr/>
          </p:nvSpPr>
          <p:spPr>
            <a:xfrm>
              <a:off x="2348725" y="4522375"/>
              <a:ext cx="94375" cy="88150"/>
            </a:xfrm>
            <a:custGeom>
              <a:avLst/>
              <a:gdLst/>
              <a:ahLst/>
              <a:cxnLst/>
              <a:rect l="l" t="t" r="r" b="b"/>
              <a:pathLst>
                <a:path w="3775" h="3526" extrusionOk="0">
                  <a:moveTo>
                    <a:pt x="3155" y="0"/>
                  </a:moveTo>
                  <a:cubicBezTo>
                    <a:pt x="3013" y="0"/>
                    <a:pt x="2870" y="53"/>
                    <a:pt x="2760" y="159"/>
                  </a:cubicBezTo>
                  <a:lnTo>
                    <a:pt x="359" y="2560"/>
                  </a:lnTo>
                  <a:cubicBezTo>
                    <a:pt x="0" y="2916"/>
                    <a:pt x="254" y="3526"/>
                    <a:pt x="758" y="3526"/>
                  </a:cubicBezTo>
                  <a:cubicBezTo>
                    <a:pt x="909" y="3526"/>
                    <a:pt x="1054" y="3468"/>
                    <a:pt x="1160" y="3360"/>
                  </a:cubicBezTo>
                  <a:lnTo>
                    <a:pt x="3560" y="959"/>
                  </a:lnTo>
                  <a:cubicBezTo>
                    <a:pt x="3774" y="736"/>
                    <a:pt x="3771" y="383"/>
                    <a:pt x="3554" y="165"/>
                  </a:cubicBezTo>
                  <a:cubicBezTo>
                    <a:pt x="3444" y="55"/>
                    <a:pt x="3300" y="0"/>
                    <a:pt x="31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22451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33" name="Google Shape;19433;p49"/>
          <p:cNvSpPr txBox="1">
            <a:spLocks noGrp="1"/>
          </p:cNvSpPr>
          <p:nvPr>
            <p:ph type="title"/>
          </p:nvPr>
        </p:nvSpPr>
        <p:spPr>
          <a:xfrm>
            <a:off x="927975" y="521625"/>
            <a:ext cx="7117500" cy="56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" dirty="0"/>
              <a:t>TIMELINE  	</a:t>
            </a:r>
            <a:r>
              <a:rPr lang="en-US" altLang="zh-TW" sz="2000" dirty="0"/>
              <a:t>What are the related directives and regulations?</a:t>
            </a:r>
            <a:endParaRPr dirty="0"/>
          </a:p>
        </p:txBody>
      </p:sp>
      <p:sp>
        <p:nvSpPr>
          <p:cNvPr id="19434" name="Google Shape;19434;p49"/>
          <p:cNvSpPr txBox="1"/>
          <p:nvPr/>
        </p:nvSpPr>
        <p:spPr>
          <a:xfrm>
            <a:off x="846292" y="3352940"/>
            <a:ext cx="1928876" cy="60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20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Packaging and Packaging Waste Directive</a:t>
            </a:r>
            <a:endParaRPr sz="20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35" name="Google Shape;19435;p49"/>
          <p:cNvSpPr txBox="1"/>
          <p:nvPr/>
        </p:nvSpPr>
        <p:spPr>
          <a:xfrm>
            <a:off x="846292" y="4139590"/>
            <a:ext cx="1930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1600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31 December 1994</a:t>
            </a:r>
            <a:endParaRPr sz="11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36" name="Google Shape;19436;p49"/>
          <p:cNvSpPr/>
          <p:nvPr/>
        </p:nvSpPr>
        <p:spPr>
          <a:xfrm>
            <a:off x="1195301" y="1685713"/>
            <a:ext cx="960600" cy="960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37" name="Google Shape;19437;p49"/>
          <p:cNvSpPr/>
          <p:nvPr/>
        </p:nvSpPr>
        <p:spPr>
          <a:xfrm>
            <a:off x="1274201" y="1764613"/>
            <a:ext cx="802800" cy="8028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38" name="Google Shape;19438;p49"/>
          <p:cNvCxnSpPr/>
          <p:nvPr/>
        </p:nvCxnSpPr>
        <p:spPr>
          <a:xfrm>
            <a:off x="1675665" y="2646263"/>
            <a:ext cx="0" cy="48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39" name="Google Shape;19439;p49"/>
          <p:cNvSpPr txBox="1"/>
          <p:nvPr/>
        </p:nvSpPr>
        <p:spPr>
          <a:xfrm>
            <a:off x="4684771" y="3483865"/>
            <a:ext cx="16608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accent2"/>
              </a:buClr>
              <a:buSzPts val="1100"/>
            </a:pPr>
            <a:r>
              <a:rPr lang="en-US" altLang="zh-TW" sz="20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European Green Deal</a:t>
            </a:r>
            <a:endParaRPr sz="20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40" name="Google Shape;19440;p49"/>
          <p:cNvSpPr txBox="1"/>
          <p:nvPr/>
        </p:nvSpPr>
        <p:spPr>
          <a:xfrm>
            <a:off x="4709315" y="4139590"/>
            <a:ext cx="1930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1600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11 December 2019</a:t>
            </a:r>
            <a:endParaRPr sz="11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41" name="Google Shape;19441;p49"/>
          <p:cNvSpPr/>
          <p:nvPr/>
        </p:nvSpPr>
        <p:spPr>
          <a:xfrm>
            <a:off x="5057151" y="1685713"/>
            <a:ext cx="960600" cy="960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42" name="Google Shape;19442;p49"/>
          <p:cNvSpPr/>
          <p:nvPr/>
        </p:nvSpPr>
        <p:spPr>
          <a:xfrm>
            <a:off x="5136051" y="1764613"/>
            <a:ext cx="802800" cy="8028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3" name="Google Shape;19443;p49"/>
          <p:cNvCxnSpPr>
            <a:stCxn id="19441" idx="4"/>
            <a:endCxn id="19444" idx="0"/>
          </p:cNvCxnSpPr>
          <p:nvPr/>
        </p:nvCxnSpPr>
        <p:spPr>
          <a:xfrm>
            <a:off x="5537451" y="2646313"/>
            <a:ext cx="0" cy="48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45" name="Google Shape;19445;p49"/>
          <p:cNvSpPr txBox="1"/>
          <p:nvPr/>
        </p:nvSpPr>
        <p:spPr>
          <a:xfrm>
            <a:off x="6675289" y="3467890"/>
            <a:ext cx="16608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>
              <a:buClr>
                <a:schemeClr val="accent2"/>
              </a:buClr>
              <a:buSzPts val="1100"/>
            </a:pPr>
            <a:r>
              <a:rPr lang="en-US" altLang="zh-TW" sz="20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New Circular Economy Action Plan</a:t>
            </a:r>
            <a:endParaRPr sz="20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46" name="Google Shape;19446;p49"/>
          <p:cNvSpPr txBox="1"/>
          <p:nvPr/>
        </p:nvSpPr>
        <p:spPr>
          <a:xfrm>
            <a:off x="6636891" y="4139590"/>
            <a:ext cx="1930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1800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11 March 2020</a:t>
            </a:r>
            <a:endParaRPr sz="12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47" name="Google Shape;19447;p49"/>
          <p:cNvSpPr/>
          <p:nvPr/>
        </p:nvSpPr>
        <p:spPr>
          <a:xfrm>
            <a:off x="6988076" y="1685713"/>
            <a:ext cx="960600" cy="960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48" name="Google Shape;19448;p49"/>
          <p:cNvCxnSpPr>
            <a:stCxn id="19447" idx="4"/>
            <a:endCxn id="19449" idx="0"/>
          </p:cNvCxnSpPr>
          <p:nvPr/>
        </p:nvCxnSpPr>
        <p:spPr>
          <a:xfrm>
            <a:off x="7468376" y="2646313"/>
            <a:ext cx="0" cy="48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0" name="Google Shape;19450;p49"/>
          <p:cNvSpPr txBox="1"/>
          <p:nvPr/>
        </p:nvSpPr>
        <p:spPr>
          <a:xfrm>
            <a:off x="2759734" y="3467890"/>
            <a:ext cx="1665300" cy="37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altLang="zh-TW" sz="2000" b="1" dirty="0">
                <a:solidFill>
                  <a:srgbClr val="695D45"/>
                </a:solidFill>
                <a:highlight>
                  <a:srgbClr val="FFFFFF"/>
                </a:highlight>
                <a:latin typeface="Ubuntu"/>
                <a:sym typeface="Ubuntu"/>
              </a:rPr>
              <a:t>Waste Framework Directive</a:t>
            </a:r>
            <a:endParaRPr sz="2000" b="1" dirty="0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51" name="Google Shape;19451;p49"/>
          <p:cNvSpPr txBox="1"/>
          <p:nvPr/>
        </p:nvSpPr>
        <p:spPr>
          <a:xfrm>
            <a:off x="2779542" y="4139590"/>
            <a:ext cx="1930800" cy="7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dk1"/>
                </a:solidFill>
                <a:latin typeface="Ubuntu"/>
                <a:ea typeface="Ubuntu"/>
                <a:cs typeface="Ubuntu"/>
                <a:sym typeface="Ubuntu"/>
              </a:rPr>
              <a:t>30 May 2018</a:t>
            </a:r>
            <a:endParaRPr sz="1600" dirty="0">
              <a:solidFill>
                <a:schemeClr val="dk1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452" name="Google Shape;19452;p49"/>
          <p:cNvSpPr/>
          <p:nvPr/>
        </p:nvSpPr>
        <p:spPr>
          <a:xfrm>
            <a:off x="3126226" y="1685713"/>
            <a:ext cx="960600" cy="960600"/>
          </a:xfrm>
          <a:prstGeom prst="ellipse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53" name="Google Shape;19453;p49"/>
          <p:cNvSpPr/>
          <p:nvPr/>
        </p:nvSpPr>
        <p:spPr>
          <a:xfrm>
            <a:off x="3205126" y="1764613"/>
            <a:ext cx="802800" cy="80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454" name="Google Shape;19454;p49"/>
          <p:cNvCxnSpPr>
            <a:stCxn id="19452" idx="4"/>
            <a:endCxn id="19455" idx="0"/>
          </p:cNvCxnSpPr>
          <p:nvPr/>
        </p:nvCxnSpPr>
        <p:spPr>
          <a:xfrm>
            <a:off x="3606526" y="2646313"/>
            <a:ext cx="0" cy="4830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456" name="Google Shape;19456;p49"/>
          <p:cNvSpPr/>
          <p:nvPr/>
        </p:nvSpPr>
        <p:spPr>
          <a:xfrm>
            <a:off x="7066976" y="1764613"/>
            <a:ext cx="802800" cy="8028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457" name="Google Shape;19457;p49"/>
          <p:cNvGrpSpPr/>
          <p:nvPr/>
        </p:nvGrpSpPr>
        <p:grpSpPr>
          <a:xfrm>
            <a:off x="5331412" y="1929004"/>
            <a:ext cx="412080" cy="468873"/>
            <a:chOff x="1516475" y="238075"/>
            <a:chExt cx="424650" cy="483175"/>
          </a:xfrm>
        </p:grpSpPr>
        <p:sp>
          <p:nvSpPr>
            <p:cNvPr id="19458" name="Google Shape;19458;p49"/>
            <p:cNvSpPr/>
            <p:nvPr/>
          </p:nvSpPr>
          <p:spPr>
            <a:xfrm>
              <a:off x="1516475" y="238075"/>
              <a:ext cx="424650" cy="483175"/>
            </a:xfrm>
            <a:custGeom>
              <a:avLst/>
              <a:gdLst/>
              <a:ahLst/>
              <a:cxnLst/>
              <a:rect l="l" t="t" r="r" b="b"/>
              <a:pathLst>
                <a:path w="16986" h="19327" extrusionOk="0">
                  <a:moveTo>
                    <a:pt x="8491" y="1134"/>
                  </a:moveTo>
                  <a:cubicBezTo>
                    <a:pt x="11302" y="1134"/>
                    <a:pt x="13588" y="3438"/>
                    <a:pt x="13588" y="6267"/>
                  </a:cubicBezTo>
                  <a:cubicBezTo>
                    <a:pt x="13588" y="7318"/>
                    <a:pt x="13262" y="8342"/>
                    <a:pt x="12655" y="9199"/>
                  </a:cubicBezTo>
                  <a:cubicBezTo>
                    <a:pt x="12625" y="9242"/>
                    <a:pt x="12604" y="9272"/>
                    <a:pt x="12595" y="9284"/>
                  </a:cubicBezTo>
                  <a:lnTo>
                    <a:pt x="8491" y="15724"/>
                  </a:lnTo>
                  <a:lnTo>
                    <a:pt x="4388" y="9287"/>
                  </a:lnTo>
                  <a:cubicBezTo>
                    <a:pt x="4382" y="9275"/>
                    <a:pt x="4373" y="9266"/>
                    <a:pt x="4367" y="9257"/>
                  </a:cubicBezTo>
                  <a:cubicBezTo>
                    <a:pt x="4249" y="9091"/>
                    <a:pt x="4140" y="8921"/>
                    <a:pt x="4041" y="8743"/>
                  </a:cubicBezTo>
                  <a:cubicBezTo>
                    <a:pt x="3618" y="7985"/>
                    <a:pt x="3398" y="7134"/>
                    <a:pt x="3398" y="6267"/>
                  </a:cubicBezTo>
                  <a:cubicBezTo>
                    <a:pt x="3398" y="6174"/>
                    <a:pt x="3398" y="6080"/>
                    <a:pt x="3404" y="5990"/>
                  </a:cubicBezTo>
                  <a:cubicBezTo>
                    <a:pt x="3552" y="3266"/>
                    <a:pt x="5786" y="1134"/>
                    <a:pt x="8491" y="1134"/>
                  </a:cubicBezTo>
                  <a:close/>
                  <a:moveTo>
                    <a:pt x="11049" y="13819"/>
                  </a:moveTo>
                  <a:cubicBezTo>
                    <a:pt x="14358" y="14233"/>
                    <a:pt x="15853" y="15289"/>
                    <a:pt x="15853" y="15930"/>
                  </a:cubicBezTo>
                  <a:cubicBezTo>
                    <a:pt x="15853" y="16304"/>
                    <a:pt x="15339" y="16887"/>
                    <a:pt x="13905" y="17397"/>
                  </a:cubicBezTo>
                  <a:cubicBezTo>
                    <a:pt x="12471" y="17910"/>
                    <a:pt x="10545" y="18194"/>
                    <a:pt x="8491" y="18194"/>
                  </a:cubicBezTo>
                  <a:cubicBezTo>
                    <a:pt x="6438" y="18194"/>
                    <a:pt x="4515" y="17910"/>
                    <a:pt x="3077" y="17397"/>
                  </a:cubicBezTo>
                  <a:cubicBezTo>
                    <a:pt x="1640" y="16884"/>
                    <a:pt x="1133" y="16304"/>
                    <a:pt x="1133" y="15930"/>
                  </a:cubicBezTo>
                  <a:cubicBezTo>
                    <a:pt x="1133" y="15289"/>
                    <a:pt x="2625" y="14233"/>
                    <a:pt x="5934" y="13819"/>
                  </a:cubicBezTo>
                  <a:lnTo>
                    <a:pt x="8014" y="17083"/>
                  </a:lnTo>
                  <a:cubicBezTo>
                    <a:pt x="8126" y="17258"/>
                    <a:pt x="8309" y="17346"/>
                    <a:pt x="8491" y="17346"/>
                  </a:cubicBezTo>
                  <a:cubicBezTo>
                    <a:pt x="8674" y="17346"/>
                    <a:pt x="8857" y="17258"/>
                    <a:pt x="8968" y="17083"/>
                  </a:cubicBezTo>
                  <a:lnTo>
                    <a:pt x="11049" y="13819"/>
                  </a:lnTo>
                  <a:close/>
                  <a:moveTo>
                    <a:pt x="8494" y="1"/>
                  </a:moveTo>
                  <a:cubicBezTo>
                    <a:pt x="6947" y="1"/>
                    <a:pt x="5399" y="578"/>
                    <a:pt x="4201" y="1738"/>
                  </a:cubicBezTo>
                  <a:cubicBezTo>
                    <a:pt x="3050" y="2837"/>
                    <a:pt x="2359" y="4338"/>
                    <a:pt x="2274" y="5929"/>
                  </a:cubicBezTo>
                  <a:cubicBezTo>
                    <a:pt x="2268" y="6041"/>
                    <a:pt x="2265" y="6156"/>
                    <a:pt x="2265" y="6267"/>
                  </a:cubicBezTo>
                  <a:cubicBezTo>
                    <a:pt x="2265" y="7327"/>
                    <a:pt x="2534" y="8372"/>
                    <a:pt x="3050" y="9296"/>
                  </a:cubicBezTo>
                  <a:cubicBezTo>
                    <a:pt x="3168" y="9507"/>
                    <a:pt x="3301" y="9713"/>
                    <a:pt x="3440" y="9909"/>
                  </a:cubicBezTo>
                  <a:lnTo>
                    <a:pt x="5267" y="12771"/>
                  </a:lnTo>
                  <a:cubicBezTo>
                    <a:pt x="3953" y="12971"/>
                    <a:pt x="2809" y="13294"/>
                    <a:pt x="1921" y="13713"/>
                  </a:cubicBezTo>
                  <a:cubicBezTo>
                    <a:pt x="333" y="14465"/>
                    <a:pt x="1" y="15332"/>
                    <a:pt x="1" y="15930"/>
                  </a:cubicBezTo>
                  <a:cubicBezTo>
                    <a:pt x="1" y="16648"/>
                    <a:pt x="469" y="17669"/>
                    <a:pt x="2697" y="18466"/>
                  </a:cubicBezTo>
                  <a:cubicBezTo>
                    <a:pt x="4252" y="19022"/>
                    <a:pt x="6311" y="19326"/>
                    <a:pt x="8491" y="19326"/>
                  </a:cubicBezTo>
                  <a:cubicBezTo>
                    <a:pt x="10671" y="19326"/>
                    <a:pt x="12731" y="19022"/>
                    <a:pt x="14286" y="18466"/>
                  </a:cubicBezTo>
                  <a:cubicBezTo>
                    <a:pt x="16514" y="17669"/>
                    <a:pt x="16985" y="16648"/>
                    <a:pt x="16985" y="15930"/>
                  </a:cubicBezTo>
                  <a:cubicBezTo>
                    <a:pt x="16985" y="15332"/>
                    <a:pt x="16650" y="14465"/>
                    <a:pt x="15062" y="13713"/>
                  </a:cubicBezTo>
                  <a:cubicBezTo>
                    <a:pt x="14174" y="13294"/>
                    <a:pt x="13030" y="12971"/>
                    <a:pt x="11716" y="12768"/>
                  </a:cubicBezTo>
                  <a:lnTo>
                    <a:pt x="13549" y="9897"/>
                  </a:lnTo>
                  <a:lnTo>
                    <a:pt x="13561" y="9879"/>
                  </a:lnTo>
                  <a:cubicBezTo>
                    <a:pt x="13567" y="9873"/>
                    <a:pt x="13570" y="9867"/>
                    <a:pt x="13576" y="9861"/>
                  </a:cubicBezTo>
                  <a:cubicBezTo>
                    <a:pt x="15327" y="7382"/>
                    <a:pt x="15041" y="3997"/>
                    <a:pt x="12897" y="1847"/>
                  </a:cubicBezTo>
                  <a:cubicBezTo>
                    <a:pt x="11689" y="618"/>
                    <a:pt x="10092" y="1"/>
                    <a:pt x="84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59" name="Google Shape;19459;p49"/>
            <p:cNvSpPr/>
            <p:nvPr/>
          </p:nvSpPr>
          <p:spPr>
            <a:xfrm>
              <a:off x="1652425" y="324000"/>
              <a:ext cx="147150" cy="141575"/>
            </a:xfrm>
            <a:custGeom>
              <a:avLst/>
              <a:gdLst/>
              <a:ahLst/>
              <a:cxnLst/>
              <a:rect l="l" t="t" r="r" b="b"/>
              <a:pathLst>
                <a:path w="5886" h="5663" extrusionOk="0">
                  <a:moveTo>
                    <a:pt x="3054" y="1131"/>
                  </a:moveTo>
                  <a:cubicBezTo>
                    <a:pt x="3495" y="1131"/>
                    <a:pt x="3930" y="1303"/>
                    <a:pt x="4255" y="1629"/>
                  </a:cubicBezTo>
                  <a:cubicBezTo>
                    <a:pt x="4741" y="2115"/>
                    <a:pt x="4886" y="2845"/>
                    <a:pt x="4623" y="3480"/>
                  </a:cubicBezTo>
                  <a:cubicBezTo>
                    <a:pt x="4361" y="4114"/>
                    <a:pt x="3742" y="4530"/>
                    <a:pt x="3053" y="4530"/>
                  </a:cubicBezTo>
                  <a:cubicBezTo>
                    <a:pt x="2114" y="4527"/>
                    <a:pt x="1356" y="3769"/>
                    <a:pt x="1356" y="2830"/>
                  </a:cubicBezTo>
                  <a:cubicBezTo>
                    <a:pt x="1356" y="2142"/>
                    <a:pt x="1770" y="1523"/>
                    <a:pt x="2404" y="1260"/>
                  </a:cubicBezTo>
                  <a:cubicBezTo>
                    <a:pt x="2614" y="1173"/>
                    <a:pt x="2835" y="1131"/>
                    <a:pt x="3054" y="1131"/>
                  </a:cubicBezTo>
                  <a:close/>
                  <a:moveTo>
                    <a:pt x="3053" y="0"/>
                  </a:moveTo>
                  <a:cubicBezTo>
                    <a:pt x="2316" y="0"/>
                    <a:pt x="1593" y="287"/>
                    <a:pt x="1051" y="828"/>
                  </a:cubicBezTo>
                  <a:cubicBezTo>
                    <a:pt x="242" y="1638"/>
                    <a:pt x="1" y="2855"/>
                    <a:pt x="439" y="3914"/>
                  </a:cubicBezTo>
                  <a:cubicBezTo>
                    <a:pt x="876" y="4971"/>
                    <a:pt x="1909" y="5663"/>
                    <a:pt x="3053" y="5663"/>
                  </a:cubicBezTo>
                  <a:cubicBezTo>
                    <a:pt x="4617" y="5660"/>
                    <a:pt x="5883" y="4394"/>
                    <a:pt x="5886" y="2830"/>
                  </a:cubicBezTo>
                  <a:cubicBezTo>
                    <a:pt x="5886" y="1686"/>
                    <a:pt x="5194" y="653"/>
                    <a:pt x="4137" y="216"/>
                  </a:cubicBezTo>
                  <a:cubicBezTo>
                    <a:pt x="3786" y="70"/>
                    <a:pt x="3418" y="0"/>
                    <a:pt x="30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19460" name="Google Shape;19460;p49"/>
          <p:cNvSpPr/>
          <p:nvPr/>
        </p:nvSpPr>
        <p:spPr>
          <a:xfrm>
            <a:off x="1443336" y="2022272"/>
            <a:ext cx="468897" cy="282338"/>
          </a:xfrm>
          <a:custGeom>
            <a:avLst/>
            <a:gdLst/>
            <a:ahLst/>
            <a:cxnLst/>
            <a:rect l="l" t="t" r="r" b="b"/>
            <a:pathLst>
              <a:path w="19328" h="11638" extrusionOk="0">
                <a:moveTo>
                  <a:pt x="8612" y="1133"/>
                </a:moveTo>
                <a:cubicBezTo>
                  <a:pt x="8920" y="1133"/>
                  <a:pt x="9222" y="1172"/>
                  <a:pt x="9518" y="1251"/>
                </a:cubicBezTo>
                <a:cubicBezTo>
                  <a:pt x="10710" y="1571"/>
                  <a:pt x="11674" y="2492"/>
                  <a:pt x="12093" y="3718"/>
                </a:cubicBezTo>
                <a:cubicBezTo>
                  <a:pt x="12176" y="3959"/>
                  <a:pt x="12399" y="4099"/>
                  <a:pt x="12630" y="4099"/>
                </a:cubicBezTo>
                <a:cubicBezTo>
                  <a:pt x="12743" y="4099"/>
                  <a:pt x="12858" y="4065"/>
                  <a:pt x="12960" y="3992"/>
                </a:cubicBezTo>
                <a:cubicBezTo>
                  <a:pt x="13506" y="3597"/>
                  <a:pt x="14165" y="3382"/>
                  <a:pt x="14838" y="3382"/>
                </a:cubicBezTo>
                <a:cubicBezTo>
                  <a:pt x="14844" y="3382"/>
                  <a:pt x="14850" y="3382"/>
                  <a:pt x="14856" y="3382"/>
                </a:cubicBezTo>
                <a:cubicBezTo>
                  <a:pt x="15360" y="3382"/>
                  <a:pt x="15858" y="3506"/>
                  <a:pt x="16308" y="3742"/>
                </a:cubicBezTo>
                <a:cubicBezTo>
                  <a:pt x="17471" y="4346"/>
                  <a:pt x="18193" y="5572"/>
                  <a:pt x="18193" y="6942"/>
                </a:cubicBezTo>
                <a:cubicBezTo>
                  <a:pt x="18193" y="8908"/>
                  <a:pt x="16689" y="10505"/>
                  <a:pt x="14838" y="10505"/>
                </a:cubicBezTo>
                <a:lnTo>
                  <a:pt x="3905" y="10505"/>
                </a:lnTo>
                <a:cubicBezTo>
                  <a:pt x="2377" y="10505"/>
                  <a:pt x="1133" y="9183"/>
                  <a:pt x="1133" y="7558"/>
                </a:cubicBezTo>
                <a:cubicBezTo>
                  <a:pt x="1133" y="5931"/>
                  <a:pt x="2377" y="4611"/>
                  <a:pt x="3905" y="4611"/>
                </a:cubicBezTo>
                <a:cubicBezTo>
                  <a:pt x="4053" y="4611"/>
                  <a:pt x="4200" y="4623"/>
                  <a:pt x="4345" y="4648"/>
                </a:cubicBezTo>
                <a:cubicBezTo>
                  <a:pt x="4378" y="4653"/>
                  <a:pt x="4410" y="4656"/>
                  <a:pt x="4442" y="4656"/>
                </a:cubicBezTo>
                <a:cubicBezTo>
                  <a:pt x="4704" y="4656"/>
                  <a:pt x="4941" y="4473"/>
                  <a:pt x="4995" y="4207"/>
                </a:cubicBezTo>
                <a:cubicBezTo>
                  <a:pt x="5369" y="2425"/>
                  <a:pt x="6891" y="1133"/>
                  <a:pt x="8612" y="1133"/>
                </a:cubicBezTo>
                <a:close/>
                <a:moveTo>
                  <a:pt x="8612" y="1"/>
                </a:moveTo>
                <a:cubicBezTo>
                  <a:pt x="7489" y="4"/>
                  <a:pt x="6405" y="408"/>
                  <a:pt x="5553" y="1142"/>
                </a:cubicBezTo>
                <a:cubicBezTo>
                  <a:pt x="4832" y="1764"/>
                  <a:pt x="4300" y="2573"/>
                  <a:pt x="4016" y="3479"/>
                </a:cubicBezTo>
                <a:lnTo>
                  <a:pt x="3905" y="3479"/>
                </a:lnTo>
                <a:cubicBezTo>
                  <a:pt x="1752" y="3479"/>
                  <a:pt x="0" y="5309"/>
                  <a:pt x="0" y="7558"/>
                </a:cubicBezTo>
                <a:cubicBezTo>
                  <a:pt x="0" y="9808"/>
                  <a:pt x="1752" y="11638"/>
                  <a:pt x="3905" y="11638"/>
                </a:cubicBezTo>
                <a:lnTo>
                  <a:pt x="14838" y="11638"/>
                </a:lnTo>
                <a:cubicBezTo>
                  <a:pt x="17314" y="11638"/>
                  <a:pt x="19325" y="9533"/>
                  <a:pt x="19325" y="6945"/>
                </a:cubicBezTo>
                <a:cubicBezTo>
                  <a:pt x="19328" y="6064"/>
                  <a:pt x="19089" y="5197"/>
                  <a:pt x="18636" y="4442"/>
                </a:cubicBezTo>
                <a:cubicBezTo>
                  <a:pt x="18202" y="3718"/>
                  <a:pt x="17577" y="3129"/>
                  <a:pt x="16831" y="2736"/>
                </a:cubicBezTo>
                <a:cubicBezTo>
                  <a:pt x="16206" y="2412"/>
                  <a:pt x="15522" y="2249"/>
                  <a:pt x="14838" y="2249"/>
                </a:cubicBezTo>
                <a:cubicBezTo>
                  <a:pt x="14173" y="2249"/>
                  <a:pt x="13508" y="2403"/>
                  <a:pt x="12896" y="2709"/>
                </a:cubicBezTo>
                <a:cubicBezTo>
                  <a:pt x="12265" y="1447"/>
                  <a:pt x="11151" y="514"/>
                  <a:pt x="9811" y="158"/>
                </a:cubicBezTo>
                <a:cubicBezTo>
                  <a:pt x="9421" y="55"/>
                  <a:pt x="9016" y="1"/>
                  <a:pt x="8612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19461" name="Google Shape;19461;p49"/>
          <p:cNvGrpSpPr/>
          <p:nvPr/>
        </p:nvGrpSpPr>
        <p:grpSpPr>
          <a:xfrm>
            <a:off x="3489221" y="1928507"/>
            <a:ext cx="234594" cy="469868"/>
            <a:chOff x="3985700" y="3210375"/>
            <a:chExt cx="241750" cy="484200"/>
          </a:xfrm>
        </p:grpSpPr>
        <p:sp>
          <p:nvSpPr>
            <p:cNvPr id="19462" name="Google Shape;19462;p49"/>
            <p:cNvSpPr/>
            <p:nvPr/>
          </p:nvSpPr>
          <p:spPr>
            <a:xfrm>
              <a:off x="4042700" y="3294475"/>
              <a:ext cx="127750" cy="339425"/>
            </a:xfrm>
            <a:custGeom>
              <a:avLst/>
              <a:gdLst/>
              <a:ahLst/>
              <a:cxnLst/>
              <a:rect l="l" t="t" r="r" b="b"/>
              <a:pathLst>
                <a:path w="5110" h="13577" extrusionOk="0">
                  <a:moveTo>
                    <a:pt x="2554" y="9854"/>
                  </a:moveTo>
                  <a:cubicBezTo>
                    <a:pt x="2721" y="9854"/>
                    <a:pt x="2890" y="9887"/>
                    <a:pt x="3050" y="9953"/>
                  </a:cubicBezTo>
                  <a:cubicBezTo>
                    <a:pt x="3533" y="10155"/>
                    <a:pt x="3850" y="10626"/>
                    <a:pt x="3850" y="11151"/>
                  </a:cubicBezTo>
                  <a:cubicBezTo>
                    <a:pt x="3850" y="11864"/>
                    <a:pt x="3271" y="12444"/>
                    <a:pt x="2555" y="12447"/>
                  </a:cubicBezTo>
                  <a:cubicBezTo>
                    <a:pt x="2030" y="12447"/>
                    <a:pt x="1558" y="12130"/>
                    <a:pt x="1356" y="11647"/>
                  </a:cubicBezTo>
                  <a:cubicBezTo>
                    <a:pt x="1157" y="11164"/>
                    <a:pt x="1269" y="10605"/>
                    <a:pt x="1637" y="10234"/>
                  </a:cubicBezTo>
                  <a:cubicBezTo>
                    <a:pt x="1885" y="9985"/>
                    <a:pt x="2217" y="9854"/>
                    <a:pt x="2554" y="9854"/>
                  </a:cubicBezTo>
                  <a:close/>
                  <a:moveTo>
                    <a:pt x="2555" y="1"/>
                  </a:moveTo>
                  <a:cubicBezTo>
                    <a:pt x="2241" y="1"/>
                    <a:pt x="1990" y="254"/>
                    <a:pt x="1990" y="565"/>
                  </a:cubicBezTo>
                  <a:lnTo>
                    <a:pt x="1990" y="8790"/>
                  </a:lnTo>
                  <a:cubicBezTo>
                    <a:pt x="792" y="9077"/>
                    <a:pt x="0" y="10215"/>
                    <a:pt x="145" y="11435"/>
                  </a:cubicBezTo>
                  <a:cubicBezTo>
                    <a:pt x="287" y="12658"/>
                    <a:pt x="1326" y="13576"/>
                    <a:pt x="2555" y="13576"/>
                  </a:cubicBezTo>
                  <a:cubicBezTo>
                    <a:pt x="3784" y="13576"/>
                    <a:pt x="4823" y="12658"/>
                    <a:pt x="4964" y="11435"/>
                  </a:cubicBezTo>
                  <a:cubicBezTo>
                    <a:pt x="5109" y="10215"/>
                    <a:pt x="4318" y="9077"/>
                    <a:pt x="3123" y="8790"/>
                  </a:cubicBezTo>
                  <a:lnTo>
                    <a:pt x="3123" y="565"/>
                  </a:lnTo>
                  <a:cubicBezTo>
                    <a:pt x="3123" y="254"/>
                    <a:pt x="2869" y="1"/>
                    <a:pt x="255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63" name="Google Shape;19463;p49"/>
            <p:cNvSpPr/>
            <p:nvPr/>
          </p:nvSpPr>
          <p:spPr>
            <a:xfrm>
              <a:off x="3985700" y="3210375"/>
              <a:ext cx="241750" cy="484200"/>
            </a:xfrm>
            <a:custGeom>
              <a:avLst/>
              <a:gdLst/>
              <a:ahLst/>
              <a:cxnLst/>
              <a:rect l="l" t="t" r="r" b="b"/>
              <a:pathLst>
                <a:path w="9670" h="19368" extrusionOk="0">
                  <a:moveTo>
                    <a:pt x="4835" y="1133"/>
                  </a:moveTo>
                  <a:cubicBezTo>
                    <a:pt x="5792" y="1133"/>
                    <a:pt x="6571" y="1909"/>
                    <a:pt x="6571" y="2869"/>
                  </a:cubicBezTo>
                  <a:lnTo>
                    <a:pt x="6574" y="10853"/>
                  </a:lnTo>
                  <a:lnTo>
                    <a:pt x="6574" y="10871"/>
                  </a:lnTo>
                  <a:cubicBezTo>
                    <a:pt x="6568" y="11073"/>
                    <a:pt x="6668" y="11260"/>
                    <a:pt x="6837" y="11369"/>
                  </a:cubicBezTo>
                  <a:cubicBezTo>
                    <a:pt x="7869" y="12027"/>
                    <a:pt x="8513" y="13232"/>
                    <a:pt x="8513" y="14512"/>
                  </a:cubicBezTo>
                  <a:cubicBezTo>
                    <a:pt x="8510" y="16545"/>
                    <a:pt x="6864" y="18190"/>
                    <a:pt x="4835" y="18193"/>
                  </a:cubicBezTo>
                  <a:cubicBezTo>
                    <a:pt x="2803" y="18190"/>
                    <a:pt x="1157" y="16545"/>
                    <a:pt x="1157" y="14515"/>
                  </a:cubicBezTo>
                  <a:cubicBezTo>
                    <a:pt x="1157" y="13280"/>
                    <a:pt x="1818" y="12043"/>
                    <a:pt x="2842" y="11363"/>
                  </a:cubicBezTo>
                  <a:cubicBezTo>
                    <a:pt x="2987" y="11267"/>
                    <a:pt x="3078" y="11110"/>
                    <a:pt x="3093" y="10934"/>
                  </a:cubicBezTo>
                  <a:cubicBezTo>
                    <a:pt x="3096" y="10907"/>
                    <a:pt x="3099" y="10880"/>
                    <a:pt x="3099" y="10856"/>
                  </a:cubicBezTo>
                  <a:lnTo>
                    <a:pt x="3099" y="2869"/>
                  </a:lnTo>
                  <a:cubicBezTo>
                    <a:pt x="3099" y="1909"/>
                    <a:pt x="3875" y="1133"/>
                    <a:pt x="4835" y="1133"/>
                  </a:cubicBezTo>
                  <a:close/>
                  <a:moveTo>
                    <a:pt x="4835" y="1"/>
                  </a:moveTo>
                  <a:cubicBezTo>
                    <a:pt x="3250" y="1"/>
                    <a:pt x="1966" y="1284"/>
                    <a:pt x="1966" y="2869"/>
                  </a:cubicBezTo>
                  <a:lnTo>
                    <a:pt x="1966" y="10596"/>
                  </a:lnTo>
                  <a:cubicBezTo>
                    <a:pt x="750" y="11532"/>
                    <a:pt x="34" y="12979"/>
                    <a:pt x="25" y="14515"/>
                  </a:cubicBezTo>
                  <a:cubicBezTo>
                    <a:pt x="1" y="17188"/>
                    <a:pt x="2163" y="19368"/>
                    <a:pt x="4835" y="19368"/>
                  </a:cubicBezTo>
                  <a:cubicBezTo>
                    <a:pt x="7510" y="19368"/>
                    <a:pt x="9669" y="17188"/>
                    <a:pt x="9648" y="14515"/>
                  </a:cubicBezTo>
                  <a:cubicBezTo>
                    <a:pt x="9648" y="13688"/>
                    <a:pt x="9443" y="12879"/>
                    <a:pt x="9053" y="12151"/>
                  </a:cubicBezTo>
                  <a:cubicBezTo>
                    <a:pt x="8724" y="11541"/>
                    <a:pt x="8265" y="11010"/>
                    <a:pt x="7709" y="10596"/>
                  </a:cubicBezTo>
                  <a:lnTo>
                    <a:pt x="7703" y="2869"/>
                  </a:lnTo>
                  <a:cubicBezTo>
                    <a:pt x="7703" y="1284"/>
                    <a:pt x="6420" y="1"/>
                    <a:pt x="4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19464" name="Google Shape;19464;p49"/>
          <p:cNvGrpSpPr/>
          <p:nvPr/>
        </p:nvGrpSpPr>
        <p:grpSpPr>
          <a:xfrm>
            <a:off x="7238793" y="1954822"/>
            <a:ext cx="454813" cy="417239"/>
            <a:chOff x="6239575" y="4416275"/>
            <a:chExt cx="489625" cy="449175"/>
          </a:xfrm>
        </p:grpSpPr>
        <p:sp>
          <p:nvSpPr>
            <p:cNvPr id="19465" name="Google Shape;19465;p49"/>
            <p:cNvSpPr/>
            <p:nvPr/>
          </p:nvSpPr>
          <p:spPr>
            <a:xfrm>
              <a:off x="6239575" y="4416275"/>
              <a:ext cx="489625" cy="449175"/>
            </a:xfrm>
            <a:custGeom>
              <a:avLst/>
              <a:gdLst/>
              <a:ahLst/>
              <a:cxnLst/>
              <a:rect l="l" t="t" r="r" b="b"/>
              <a:pathLst>
                <a:path w="19585" h="17967" extrusionOk="0">
                  <a:moveTo>
                    <a:pt x="9792" y="1132"/>
                  </a:moveTo>
                  <a:cubicBezTo>
                    <a:pt x="10374" y="1132"/>
                    <a:pt x="10955" y="1424"/>
                    <a:pt x="11278" y="2009"/>
                  </a:cubicBezTo>
                  <a:lnTo>
                    <a:pt x="18111" y="14313"/>
                  </a:lnTo>
                  <a:cubicBezTo>
                    <a:pt x="18404" y="14838"/>
                    <a:pt x="18395" y="15481"/>
                    <a:pt x="18087" y="15998"/>
                  </a:cubicBezTo>
                  <a:cubicBezTo>
                    <a:pt x="17786" y="16518"/>
                    <a:pt x="17232" y="16834"/>
                    <a:pt x="16634" y="16834"/>
                  </a:cubicBezTo>
                  <a:cubicBezTo>
                    <a:pt x="16631" y="16834"/>
                    <a:pt x="16628" y="16834"/>
                    <a:pt x="16625" y="16834"/>
                  </a:cubicBezTo>
                  <a:lnTo>
                    <a:pt x="2962" y="16834"/>
                  </a:lnTo>
                  <a:cubicBezTo>
                    <a:pt x="1667" y="16834"/>
                    <a:pt x="849" y="15445"/>
                    <a:pt x="1474" y="14313"/>
                  </a:cubicBezTo>
                  <a:lnTo>
                    <a:pt x="8307" y="2009"/>
                  </a:lnTo>
                  <a:cubicBezTo>
                    <a:pt x="8630" y="1424"/>
                    <a:pt x="9211" y="1132"/>
                    <a:pt x="9792" y="1132"/>
                  </a:cubicBezTo>
                  <a:close/>
                  <a:moveTo>
                    <a:pt x="9792" y="1"/>
                  </a:moveTo>
                  <a:cubicBezTo>
                    <a:pt x="8763" y="1"/>
                    <a:pt x="7815" y="559"/>
                    <a:pt x="7317" y="1462"/>
                  </a:cubicBezTo>
                  <a:lnTo>
                    <a:pt x="483" y="13766"/>
                  </a:lnTo>
                  <a:cubicBezTo>
                    <a:pt x="0" y="14642"/>
                    <a:pt x="15" y="15711"/>
                    <a:pt x="523" y="16574"/>
                  </a:cubicBezTo>
                  <a:cubicBezTo>
                    <a:pt x="1033" y="17435"/>
                    <a:pt x="1960" y="17966"/>
                    <a:pt x="2962" y="17966"/>
                  </a:cubicBezTo>
                  <a:lnTo>
                    <a:pt x="16625" y="17966"/>
                  </a:lnTo>
                  <a:cubicBezTo>
                    <a:pt x="17625" y="17966"/>
                    <a:pt x="18555" y="17435"/>
                    <a:pt x="19062" y="16574"/>
                  </a:cubicBezTo>
                  <a:cubicBezTo>
                    <a:pt x="19572" y="15711"/>
                    <a:pt x="19585" y="14642"/>
                    <a:pt x="19101" y="13766"/>
                  </a:cubicBezTo>
                  <a:lnTo>
                    <a:pt x="12271" y="1462"/>
                  </a:lnTo>
                  <a:cubicBezTo>
                    <a:pt x="11770" y="559"/>
                    <a:pt x="10822" y="1"/>
                    <a:pt x="97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66" name="Google Shape;19466;p49"/>
            <p:cNvSpPr/>
            <p:nvPr/>
          </p:nvSpPr>
          <p:spPr>
            <a:xfrm>
              <a:off x="6438550" y="4723875"/>
              <a:ext cx="88350" cy="84950"/>
            </a:xfrm>
            <a:custGeom>
              <a:avLst/>
              <a:gdLst/>
              <a:ahLst/>
              <a:cxnLst/>
              <a:rect l="l" t="t" r="r" b="b"/>
              <a:pathLst>
                <a:path w="3534" h="3398" extrusionOk="0">
                  <a:moveTo>
                    <a:pt x="1830" y="1132"/>
                  </a:moveTo>
                  <a:cubicBezTo>
                    <a:pt x="2122" y="1132"/>
                    <a:pt x="2401" y="1358"/>
                    <a:pt x="2401" y="1701"/>
                  </a:cubicBezTo>
                  <a:cubicBezTo>
                    <a:pt x="2401" y="2012"/>
                    <a:pt x="2147" y="2266"/>
                    <a:pt x="1833" y="2266"/>
                  </a:cubicBezTo>
                  <a:cubicBezTo>
                    <a:pt x="1329" y="2266"/>
                    <a:pt x="1076" y="1656"/>
                    <a:pt x="1432" y="1299"/>
                  </a:cubicBezTo>
                  <a:cubicBezTo>
                    <a:pt x="1548" y="1184"/>
                    <a:pt x="1691" y="1132"/>
                    <a:pt x="1830" y="1132"/>
                  </a:cubicBezTo>
                  <a:close/>
                  <a:moveTo>
                    <a:pt x="1833" y="1"/>
                  </a:moveTo>
                  <a:cubicBezTo>
                    <a:pt x="1145" y="1"/>
                    <a:pt x="526" y="415"/>
                    <a:pt x="263" y="1049"/>
                  </a:cubicBezTo>
                  <a:cubicBezTo>
                    <a:pt x="1" y="1683"/>
                    <a:pt x="146" y="2414"/>
                    <a:pt x="632" y="2900"/>
                  </a:cubicBezTo>
                  <a:cubicBezTo>
                    <a:pt x="957" y="3225"/>
                    <a:pt x="1391" y="3397"/>
                    <a:pt x="1833" y="3397"/>
                  </a:cubicBezTo>
                  <a:cubicBezTo>
                    <a:pt x="2052" y="3397"/>
                    <a:pt x="2273" y="3355"/>
                    <a:pt x="2483" y="3268"/>
                  </a:cubicBezTo>
                  <a:cubicBezTo>
                    <a:pt x="3117" y="3005"/>
                    <a:pt x="3533" y="2386"/>
                    <a:pt x="3533" y="1701"/>
                  </a:cubicBezTo>
                  <a:cubicBezTo>
                    <a:pt x="3530" y="762"/>
                    <a:pt x="2772" y="1"/>
                    <a:pt x="18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19467" name="Google Shape;19467;p49"/>
            <p:cNvSpPr/>
            <p:nvPr/>
          </p:nvSpPr>
          <p:spPr>
            <a:xfrm>
              <a:off x="6441950" y="4497425"/>
              <a:ext cx="84950" cy="198250"/>
            </a:xfrm>
            <a:custGeom>
              <a:avLst/>
              <a:gdLst/>
              <a:ahLst/>
              <a:cxnLst/>
              <a:rect l="l" t="t" r="r" b="b"/>
              <a:pathLst>
                <a:path w="3398" h="7930" extrusionOk="0">
                  <a:moveTo>
                    <a:pt x="1697" y="1133"/>
                  </a:moveTo>
                  <a:cubicBezTo>
                    <a:pt x="2011" y="1133"/>
                    <a:pt x="2265" y="1387"/>
                    <a:pt x="2265" y="1701"/>
                  </a:cubicBezTo>
                  <a:lnTo>
                    <a:pt x="2265" y="6230"/>
                  </a:lnTo>
                  <a:cubicBezTo>
                    <a:pt x="2265" y="6544"/>
                    <a:pt x="2011" y="6797"/>
                    <a:pt x="1697" y="6797"/>
                  </a:cubicBezTo>
                  <a:cubicBezTo>
                    <a:pt x="1383" y="6797"/>
                    <a:pt x="1133" y="6544"/>
                    <a:pt x="1133" y="6230"/>
                  </a:cubicBezTo>
                  <a:lnTo>
                    <a:pt x="1133" y="1701"/>
                  </a:lnTo>
                  <a:cubicBezTo>
                    <a:pt x="1133" y="1387"/>
                    <a:pt x="1383" y="1133"/>
                    <a:pt x="1697" y="1133"/>
                  </a:cubicBezTo>
                  <a:close/>
                  <a:moveTo>
                    <a:pt x="1697" y="1"/>
                  </a:moveTo>
                  <a:cubicBezTo>
                    <a:pt x="758" y="1"/>
                    <a:pt x="1" y="762"/>
                    <a:pt x="1" y="1701"/>
                  </a:cubicBezTo>
                  <a:lnTo>
                    <a:pt x="1" y="6233"/>
                  </a:lnTo>
                  <a:cubicBezTo>
                    <a:pt x="1" y="7169"/>
                    <a:pt x="758" y="7930"/>
                    <a:pt x="1697" y="7930"/>
                  </a:cubicBezTo>
                  <a:cubicBezTo>
                    <a:pt x="2636" y="7930"/>
                    <a:pt x="3397" y="7169"/>
                    <a:pt x="3397" y="6233"/>
                  </a:cubicBezTo>
                  <a:lnTo>
                    <a:pt x="3397" y="1701"/>
                  </a:lnTo>
                  <a:cubicBezTo>
                    <a:pt x="3397" y="762"/>
                    <a:pt x="2636" y="1"/>
                    <a:pt x="16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93234154"/>
      </p:ext>
    </p:extLst>
  </p:cSld>
  <p:clrMapOvr>
    <a:masterClrMapping/>
  </p:clrMapOvr>
</p:sld>
</file>

<file path=ppt/theme/theme1.xml><?xml version="1.0" encoding="utf-8"?>
<a:theme xmlns:a="http://schemas.openxmlformats.org/drawingml/2006/main" name="Energy Saving Project Proposal by Slidesgo">
  <a:themeElements>
    <a:clrScheme name="Simple Light">
      <a:dk1>
        <a:srgbClr val="695D45"/>
      </a:dk1>
      <a:lt1>
        <a:srgbClr val="FFFFFF"/>
      </a:lt1>
      <a:dk2>
        <a:srgbClr val="E4E4E4"/>
      </a:dk2>
      <a:lt2>
        <a:srgbClr val="FFF7DF"/>
      </a:lt2>
      <a:accent1>
        <a:srgbClr val="FAFAFA"/>
      </a:accent1>
      <a:accent2>
        <a:srgbClr val="695D45"/>
      </a:accent2>
      <a:accent3>
        <a:srgbClr val="ECD29C"/>
      </a:accent3>
      <a:accent4>
        <a:srgbClr val="DFAD42"/>
      </a:accent4>
      <a:accent5>
        <a:srgbClr val="B59041"/>
      </a:accent5>
      <a:accent6>
        <a:srgbClr val="C43300"/>
      </a:accent6>
      <a:hlink>
        <a:srgbClr val="695D4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960</Words>
  <Application>Microsoft Macintosh PowerPoint</Application>
  <PresentationFormat>如螢幕大小 (16:9)</PresentationFormat>
  <Paragraphs>146</Paragraphs>
  <Slides>20</Slides>
  <Notes>20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9" baseType="lpstr">
      <vt:lpstr>新細明體</vt:lpstr>
      <vt:lpstr>Chau Philomene One</vt:lpstr>
      <vt:lpstr>Maven Pro</vt:lpstr>
      <vt:lpstr>Nunito</vt:lpstr>
      <vt:lpstr>Ubuntu</vt:lpstr>
      <vt:lpstr>Arial</vt:lpstr>
      <vt:lpstr>Century Gothic</vt:lpstr>
      <vt:lpstr>Garamond</vt:lpstr>
      <vt:lpstr>Energy Saving Project Proposal by Slidesgo</vt:lpstr>
      <vt:lpstr>Current Situation of Sustainable and Reusable Packaging in Taiwan </vt:lpstr>
      <vt:lpstr>CONTENTS</vt:lpstr>
      <vt:lpstr>01</vt:lpstr>
      <vt:lpstr>RePack: reusable packaging for ecommerce</vt:lpstr>
      <vt:lpstr>What is RePack?</vt:lpstr>
      <vt:lpstr>How does RePack work?</vt:lpstr>
      <vt:lpstr>Why does RePack work?</vt:lpstr>
      <vt:lpstr>Why does RePack work?</vt:lpstr>
      <vt:lpstr>TIMELINE   What are the related directives and regulations?</vt:lpstr>
      <vt:lpstr>What are the related directives and regulations?</vt:lpstr>
      <vt:lpstr>What are the related directives and regulations?</vt:lpstr>
      <vt:lpstr>What are the related directives and regulations?</vt:lpstr>
      <vt:lpstr>What are the related directives and regulations?</vt:lpstr>
      <vt:lpstr>What are the related directives and regulations?</vt:lpstr>
      <vt:lpstr>02</vt:lpstr>
      <vt:lpstr>EU Directives</vt:lpstr>
      <vt:lpstr>PowerPoint 簡報</vt:lpstr>
      <vt:lpstr>03</vt:lpstr>
      <vt:lpstr>Possible Questions</vt:lpstr>
      <vt:lpstr>THANKS!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SAVING PROJECT PROPOSAL</dc:title>
  <cp:lastModifiedBy>珮慈 孫</cp:lastModifiedBy>
  <cp:revision>16</cp:revision>
  <dcterms:modified xsi:type="dcterms:W3CDTF">2021-07-27T09:00:51Z</dcterms:modified>
</cp:coreProperties>
</file>