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2" r:id="rId1"/>
  </p:sldMasterIdLst>
  <p:notesMasterIdLst>
    <p:notesMasterId r:id="rId24"/>
  </p:notesMasterIdLst>
  <p:sldIdLst>
    <p:sldId id="375" r:id="rId2"/>
    <p:sldId id="389" r:id="rId3"/>
    <p:sldId id="391" r:id="rId4"/>
    <p:sldId id="377" r:id="rId5"/>
    <p:sldId id="393" r:id="rId6"/>
    <p:sldId id="394" r:id="rId7"/>
    <p:sldId id="401" r:id="rId8"/>
    <p:sldId id="402" r:id="rId9"/>
    <p:sldId id="378" r:id="rId10"/>
    <p:sldId id="395" r:id="rId11"/>
    <p:sldId id="396" r:id="rId12"/>
    <p:sldId id="379" r:id="rId13"/>
    <p:sldId id="403" r:id="rId14"/>
    <p:sldId id="404" r:id="rId15"/>
    <p:sldId id="380" r:id="rId16"/>
    <p:sldId id="405" r:id="rId17"/>
    <p:sldId id="383" r:id="rId18"/>
    <p:sldId id="406" r:id="rId19"/>
    <p:sldId id="407" r:id="rId20"/>
    <p:sldId id="408" r:id="rId21"/>
    <p:sldId id="410" r:id="rId22"/>
    <p:sldId id="411" r:id="rId23"/>
  </p:sldIdLst>
  <p:sldSz cx="9144000" cy="5143500" type="screen16x9"/>
  <p:notesSz cx="6858000" cy="9144000"/>
  <p:embeddedFontLst>
    <p:embeddedFont>
      <p:font typeface="Baskerville Old Face" panose="02020602080505020303" pitchFamily="18" charset="0"/>
      <p:regular r:id="rId25"/>
    </p:embeddedFont>
    <p:embeddedFont>
      <p:font typeface="Calibri" panose="020F0502020204030204" pitchFamily="34" charset="0"/>
      <p:regular r:id="rId26"/>
      <p:bold r:id="rId27"/>
      <p:italic r:id="rId28"/>
      <p:boldItalic r:id="rId29"/>
    </p:embeddedFont>
    <p:embeddedFont>
      <p:font typeface="DM Serif Display" panose="02020500000000000000" charset="0"/>
      <p:regular r:id="rId30"/>
      <p:italic r:id="rId31"/>
    </p:embeddedFont>
    <p:embeddedFont>
      <p:font typeface="Montserrat Light" panose="000004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1. Introduction" id="{0D33F6F8-981C-445E-8C65-D1841E9DBF48}">
          <p14:sldIdLst>
            <p14:sldId id="375"/>
            <p14:sldId id="389"/>
            <p14:sldId id="391"/>
          </p14:sldIdLst>
        </p14:section>
        <p14:section name="2. Literature Review" id="{DBDB588D-08FB-4329-ADBD-086CA0C91A2E}">
          <p14:sldIdLst>
            <p14:sldId id="377"/>
            <p14:sldId id="393"/>
            <p14:sldId id="394"/>
            <p14:sldId id="401"/>
            <p14:sldId id="402"/>
          </p14:sldIdLst>
        </p14:section>
        <p14:section name="3. Framework" id="{37DA9824-E2F9-452B-A3BD-685B2204AA65}">
          <p14:sldIdLst>
            <p14:sldId id="378"/>
            <p14:sldId id="395"/>
            <p14:sldId id="396"/>
          </p14:sldIdLst>
        </p14:section>
        <p14:section name="4. The phenomenon" id="{1F0F32C4-12F3-463E-924E-06D27EA00867}">
          <p14:sldIdLst>
            <p14:sldId id="379"/>
          </p14:sldIdLst>
        </p14:section>
        <p14:section name="5. The environment" id="{3561CF44-04DA-49DD-B1AB-B98B3E271252}">
          <p14:sldIdLst>
            <p14:sldId id="403"/>
            <p14:sldId id="404"/>
          </p14:sldIdLst>
        </p14:section>
        <p14:section name="6. The actor" id="{9CB5CBF5-6AE7-4DAB-BA7F-BFADAAE8B262}">
          <p14:sldIdLst>
            <p14:sldId id="380"/>
          </p14:sldIdLst>
        </p14:section>
        <p14:section name="7. Textile Museum" id="{8CCF2659-C922-4DD8-90BF-6AF456F55064}">
          <p14:sldIdLst>
            <p14:sldId id="405"/>
          </p14:sldIdLst>
        </p14:section>
        <p14:section name="8. Limitation" id="{EA215FF0-F03D-4B1E-B368-B0401DD31417}">
          <p14:sldIdLst>
            <p14:sldId id="383"/>
          </p14:sldIdLst>
        </p14:section>
        <p14:section name="9. Discussion" id="{31559A1E-2975-4950-83CB-68FACD66FBBB}">
          <p14:sldIdLst>
            <p14:sldId id="406"/>
          </p14:sldIdLst>
        </p14:section>
        <p14:section name="10. Future Work" id="{3AC89E81-188B-4805-B878-61D9AC226C9E}">
          <p14:sldIdLst/>
        </p14:section>
        <p14:section name="11. Conclusion" id="{5BD017ED-85E9-4BC2-98CE-89BECD567BC7}">
          <p14:sldIdLst>
            <p14:sldId id="407"/>
            <p14:sldId id="408"/>
            <p14:sldId id="410"/>
          </p14:sldIdLst>
        </p14:section>
        <p14:section name="12. Issue about this proposal" id="{08B15F42-DCAB-4BA4-BAC5-655B17B09AC0}">
          <p14:sldIdLst>
            <p14:sldId id="411"/>
          </p14:sldIdLst>
        </p14:section>
      </p14:sectionLst>
    </p:ext>
    <p:ext uri="{EFAFB233-063F-42B5-8137-9DF3F51BA10A}">
      <p15:sldGuideLst xmlns:p15="http://schemas.microsoft.com/office/powerpoint/2012/main">
        <p15:guide id="3" pos="2856" userDrawn="1">
          <p15:clr>
            <a:srgbClr val="A4A3A4"/>
          </p15:clr>
        </p15:guide>
        <p15:guide id="5" orient="horz" pos="348" userDrawn="1">
          <p15:clr>
            <a:srgbClr val="A4A3A4"/>
          </p15:clr>
        </p15:guide>
        <p15:guide id="7" orient="horz" pos="1692" userDrawn="1">
          <p15:clr>
            <a:srgbClr val="A4A3A4"/>
          </p15:clr>
        </p15:guide>
        <p15:guide id="8" pos="1584" userDrawn="1">
          <p15:clr>
            <a:srgbClr val="A4A3A4"/>
          </p15:clr>
        </p15:guide>
        <p15:guide id="9" orient="horz" pos="3036" userDrawn="1">
          <p15:clr>
            <a:srgbClr val="A4A3A4"/>
          </p15:clr>
        </p15:guide>
        <p15:guide id="11" pos="5400" userDrawn="1">
          <p15:clr>
            <a:srgbClr val="A4A3A4"/>
          </p15:clr>
        </p15:guide>
        <p15:guide id="12" orient="horz" pos="948" userDrawn="1">
          <p15:clr>
            <a:srgbClr val="A4A3A4"/>
          </p15:clr>
        </p15:guide>
        <p15:guide id="13" pos="3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an Huang" initials="CH" lastIdx="1" clrIdx="0">
    <p:extLst>
      <p:ext uri="{19B8F6BF-5375-455C-9EA6-DF929625EA0E}">
        <p15:presenceInfo xmlns:p15="http://schemas.microsoft.com/office/powerpoint/2012/main" userId="df1f7c0ace567a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6A90AD"/>
    <a:srgbClr val="8A999E"/>
    <a:srgbClr val="BBA687"/>
    <a:srgbClr val="FFFFFF"/>
    <a:srgbClr val="EAE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BE5C0-7EB7-4530-B00D-354BC864E64F}" v="295" dt="2021-10-05T08:23:29.700"/>
  </p1510:revLst>
</p1510:revInfo>
</file>

<file path=ppt/tableStyles.xml><?xml version="1.0" encoding="utf-8"?>
<a:tblStyleLst xmlns:a="http://schemas.openxmlformats.org/drawingml/2006/main" def="{05B07393-48C8-4CA4-8F8A-91803F1AFB71}">
  <a:tblStyle styleId="{05B07393-48C8-4CA4-8F8A-91803F1AFB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2353" autoAdjust="0"/>
  </p:normalViewPr>
  <p:slideViewPr>
    <p:cSldViewPr snapToGrid="0" showGuides="1">
      <p:cViewPr>
        <p:scale>
          <a:sx n="100" d="100"/>
          <a:sy n="100" d="100"/>
        </p:scale>
        <p:origin x="58" y="24"/>
      </p:cViewPr>
      <p:guideLst>
        <p:guide pos="2856"/>
        <p:guide orient="horz" pos="348"/>
        <p:guide orient="horz" pos="1692"/>
        <p:guide pos="1584"/>
        <p:guide orient="horz" pos="3036"/>
        <p:guide pos="5400"/>
        <p:guide orient="horz" pos="948"/>
        <p:guide pos="36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黃川" userId="a00be432-9e89-40f6-98f5-3d893f29e201" providerId="ADAL" clId="{49CBE5C0-7EB7-4530-B00D-354BC864E64F}"/>
    <pc:docChg chg="undo redo custSel addSld delSld modSld sldOrd modMainMaster addSection delSection modSection">
      <pc:chgData name="黃川" userId="a00be432-9e89-40f6-98f5-3d893f29e201" providerId="ADAL" clId="{49CBE5C0-7EB7-4530-B00D-354BC864E64F}" dt="2021-10-05T08:25:03.605" v="4954" actId="47"/>
      <pc:docMkLst>
        <pc:docMk/>
      </pc:docMkLst>
      <pc:sldChg chg="del">
        <pc:chgData name="黃川" userId="a00be432-9e89-40f6-98f5-3d893f29e201" providerId="ADAL" clId="{49CBE5C0-7EB7-4530-B00D-354BC864E64F}" dt="2021-10-04T09:57:21.233" v="4387" actId="47"/>
        <pc:sldMkLst>
          <pc:docMk/>
          <pc:sldMk cId="3786898545" sldId="339"/>
        </pc:sldMkLst>
      </pc:sldChg>
      <pc:sldChg chg="del">
        <pc:chgData name="黃川" userId="a00be432-9e89-40f6-98f5-3d893f29e201" providerId="ADAL" clId="{49CBE5C0-7EB7-4530-B00D-354BC864E64F}" dt="2021-10-04T09:57:21.791" v="4388" actId="47"/>
        <pc:sldMkLst>
          <pc:docMk/>
          <pc:sldMk cId="1993348265" sldId="350"/>
        </pc:sldMkLst>
      </pc:sldChg>
      <pc:sldChg chg="del">
        <pc:chgData name="黃川" userId="a00be432-9e89-40f6-98f5-3d893f29e201" providerId="ADAL" clId="{49CBE5C0-7EB7-4530-B00D-354BC864E64F}" dt="2021-10-04T09:57:21.821" v="4389" actId="47"/>
        <pc:sldMkLst>
          <pc:docMk/>
          <pc:sldMk cId="203334616" sldId="351"/>
        </pc:sldMkLst>
      </pc:sldChg>
      <pc:sldChg chg="del">
        <pc:chgData name="黃川" userId="a00be432-9e89-40f6-98f5-3d893f29e201" providerId="ADAL" clId="{49CBE5C0-7EB7-4530-B00D-354BC864E64F}" dt="2021-10-04T09:57:21.845" v="4390" actId="47"/>
        <pc:sldMkLst>
          <pc:docMk/>
          <pc:sldMk cId="1255326391" sldId="352"/>
        </pc:sldMkLst>
      </pc:sldChg>
      <pc:sldChg chg="del">
        <pc:chgData name="黃川" userId="a00be432-9e89-40f6-98f5-3d893f29e201" providerId="ADAL" clId="{49CBE5C0-7EB7-4530-B00D-354BC864E64F}" dt="2021-10-04T09:57:21.993" v="4393" actId="47"/>
        <pc:sldMkLst>
          <pc:docMk/>
          <pc:sldMk cId="1531108701" sldId="353"/>
        </pc:sldMkLst>
      </pc:sldChg>
      <pc:sldChg chg="del">
        <pc:chgData name="黃川" userId="a00be432-9e89-40f6-98f5-3d893f29e201" providerId="ADAL" clId="{49CBE5C0-7EB7-4530-B00D-354BC864E64F}" dt="2021-10-04T09:57:21.921" v="4391" actId="47"/>
        <pc:sldMkLst>
          <pc:docMk/>
          <pc:sldMk cId="1664094886" sldId="357"/>
        </pc:sldMkLst>
      </pc:sldChg>
      <pc:sldChg chg="del">
        <pc:chgData name="黃川" userId="a00be432-9e89-40f6-98f5-3d893f29e201" providerId="ADAL" clId="{49CBE5C0-7EB7-4530-B00D-354BC864E64F}" dt="2021-10-04T09:57:21.954" v="4392" actId="47"/>
        <pc:sldMkLst>
          <pc:docMk/>
          <pc:sldMk cId="501631703" sldId="358"/>
        </pc:sldMkLst>
      </pc:sldChg>
      <pc:sldChg chg="del">
        <pc:chgData name="黃川" userId="a00be432-9e89-40f6-98f5-3d893f29e201" providerId="ADAL" clId="{49CBE5C0-7EB7-4530-B00D-354BC864E64F}" dt="2021-10-04T09:57:22.018" v="4394" actId="47"/>
        <pc:sldMkLst>
          <pc:docMk/>
          <pc:sldMk cId="1719597135" sldId="361"/>
        </pc:sldMkLst>
      </pc:sldChg>
      <pc:sldChg chg="del">
        <pc:chgData name="黃川" userId="a00be432-9e89-40f6-98f5-3d893f29e201" providerId="ADAL" clId="{49CBE5C0-7EB7-4530-B00D-354BC864E64F}" dt="2021-10-04T09:57:22.073" v="4396" actId="47"/>
        <pc:sldMkLst>
          <pc:docMk/>
          <pc:sldMk cId="2051517298" sldId="362"/>
        </pc:sldMkLst>
      </pc:sldChg>
      <pc:sldChg chg="del">
        <pc:chgData name="黃川" userId="a00be432-9e89-40f6-98f5-3d893f29e201" providerId="ADAL" clId="{49CBE5C0-7EB7-4530-B00D-354BC864E64F}" dt="2021-10-04T09:57:22.110" v="4397" actId="47"/>
        <pc:sldMkLst>
          <pc:docMk/>
          <pc:sldMk cId="441466851" sldId="364"/>
        </pc:sldMkLst>
      </pc:sldChg>
      <pc:sldChg chg="del">
        <pc:chgData name="黃川" userId="a00be432-9e89-40f6-98f5-3d893f29e201" providerId="ADAL" clId="{49CBE5C0-7EB7-4530-B00D-354BC864E64F}" dt="2021-10-04T09:57:22.138" v="4398" actId="47"/>
        <pc:sldMkLst>
          <pc:docMk/>
          <pc:sldMk cId="1258589614" sldId="365"/>
        </pc:sldMkLst>
      </pc:sldChg>
      <pc:sldChg chg="del">
        <pc:chgData name="黃川" userId="a00be432-9e89-40f6-98f5-3d893f29e201" providerId="ADAL" clId="{49CBE5C0-7EB7-4530-B00D-354BC864E64F}" dt="2021-10-04T09:57:22.370" v="4405" actId="47"/>
        <pc:sldMkLst>
          <pc:docMk/>
          <pc:sldMk cId="16082736" sldId="366"/>
        </pc:sldMkLst>
      </pc:sldChg>
      <pc:sldChg chg="del">
        <pc:chgData name="黃川" userId="a00be432-9e89-40f6-98f5-3d893f29e201" providerId="ADAL" clId="{49CBE5C0-7EB7-4530-B00D-354BC864E64F}" dt="2021-10-04T09:57:22.180" v="4399" actId="47"/>
        <pc:sldMkLst>
          <pc:docMk/>
          <pc:sldMk cId="1809325175" sldId="367"/>
        </pc:sldMkLst>
      </pc:sldChg>
      <pc:sldChg chg="del">
        <pc:chgData name="黃川" userId="a00be432-9e89-40f6-98f5-3d893f29e201" providerId="ADAL" clId="{49CBE5C0-7EB7-4530-B00D-354BC864E64F}" dt="2021-10-04T09:57:22.206" v="4400" actId="47"/>
        <pc:sldMkLst>
          <pc:docMk/>
          <pc:sldMk cId="3883788409" sldId="368"/>
        </pc:sldMkLst>
      </pc:sldChg>
      <pc:sldChg chg="del">
        <pc:chgData name="黃川" userId="a00be432-9e89-40f6-98f5-3d893f29e201" providerId="ADAL" clId="{49CBE5C0-7EB7-4530-B00D-354BC864E64F}" dt="2021-10-04T09:57:22.236" v="4401" actId="47"/>
        <pc:sldMkLst>
          <pc:docMk/>
          <pc:sldMk cId="2165470427" sldId="369"/>
        </pc:sldMkLst>
      </pc:sldChg>
      <pc:sldChg chg="del">
        <pc:chgData name="黃川" userId="a00be432-9e89-40f6-98f5-3d893f29e201" providerId="ADAL" clId="{49CBE5C0-7EB7-4530-B00D-354BC864E64F}" dt="2021-10-04T09:57:22.277" v="4402" actId="47"/>
        <pc:sldMkLst>
          <pc:docMk/>
          <pc:sldMk cId="3590628925" sldId="370"/>
        </pc:sldMkLst>
      </pc:sldChg>
      <pc:sldChg chg="del">
        <pc:chgData name="黃川" userId="a00be432-9e89-40f6-98f5-3d893f29e201" providerId="ADAL" clId="{49CBE5C0-7EB7-4530-B00D-354BC864E64F}" dt="2021-10-04T09:57:22.309" v="4403" actId="47"/>
        <pc:sldMkLst>
          <pc:docMk/>
          <pc:sldMk cId="3690959574" sldId="371"/>
        </pc:sldMkLst>
      </pc:sldChg>
      <pc:sldChg chg="del">
        <pc:chgData name="黃川" userId="a00be432-9e89-40f6-98f5-3d893f29e201" providerId="ADAL" clId="{49CBE5C0-7EB7-4530-B00D-354BC864E64F}" dt="2021-10-04T09:57:22.048" v="4395" actId="47"/>
        <pc:sldMkLst>
          <pc:docMk/>
          <pc:sldMk cId="42987496" sldId="372"/>
        </pc:sldMkLst>
      </pc:sldChg>
      <pc:sldChg chg="del">
        <pc:chgData name="黃川" userId="a00be432-9e89-40f6-98f5-3d893f29e201" providerId="ADAL" clId="{49CBE5C0-7EB7-4530-B00D-354BC864E64F}" dt="2021-10-04T09:57:22.338" v="4404" actId="47"/>
        <pc:sldMkLst>
          <pc:docMk/>
          <pc:sldMk cId="4031498030" sldId="373"/>
        </pc:sldMkLst>
      </pc:sldChg>
      <pc:sldChg chg="del">
        <pc:chgData name="黃川" userId="a00be432-9e89-40f6-98f5-3d893f29e201" providerId="ADAL" clId="{49CBE5C0-7EB7-4530-B00D-354BC864E64F}" dt="2021-10-04T09:57:22.407" v="4406" actId="47"/>
        <pc:sldMkLst>
          <pc:docMk/>
          <pc:sldMk cId="4025102114" sldId="374"/>
        </pc:sldMkLst>
      </pc:sldChg>
      <pc:sldChg chg="addSp delSp modSp add del mod setBg">
        <pc:chgData name="黃川" userId="a00be432-9e89-40f6-98f5-3d893f29e201" providerId="ADAL" clId="{49CBE5C0-7EB7-4530-B00D-354BC864E64F}" dt="2021-10-04T10:01:12.256" v="4532" actId="14100"/>
        <pc:sldMkLst>
          <pc:docMk/>
          <pc:sldMk cId="3710621231" sldId="375"/>
        </pc:sldMkLst>
        <pc:spChg chg="mod">
          <ac:chgData name="黃川" userId="a00be432-9e89-40f6-98f5-3d893f29e201" providerId="ADAL" clId="{49CBE5C0-7EB7-4530-B00D-354BC864E64F}" dt="2021-10-04T10:01:12.256" v="4532" actId="14100"/>
          <ac:spMkLst>
            <pc:docMk/>
            <pc:sldMk cId="3710621231" sldId="375"/>
            <ac:spMk id="3" creationId="{E719C5EE-7224-4DB1-9457-9A8A1F1CCF7C}"/>
          </ac:spMkLst>
        </pc:spChg>
        <pc:spChg chg="add mod">
          <ac:chgData name="黃川" userId="a00be432-9e89-40f6-98f5-3d893f29e201" providerId="ADAL" clId="{49CBE5C0-7EB7-4530-B00D-354BC864E64F}" dt="2021-10-04T08:03:02.593" v="1563" actId="2711"/>
          <ac:spMkLst>
            <pc:docMk/>
            <pc:sldMk cId="3710621231" sldId="375"/>
            <ac:spMk id="4" creationId="{76309AFC-57BA-428F-9C41-4EA2EA2D58C0}"/>
          </ac:spMkLst>
        </pc:spChg>
        <pc:spChg chg="del">
          <ac:chgData name="黃川" userId="a00be432-9e89-40f6-98f5-3d893f29e201" providerId="ADAL" clId="{49CBE5C0-7EB7-4530-B00D-354BC864E64F}" dt="2021-10-04T07:18:00.117" v="414" actId="478"/>
          <ac:spMkLst>
            <pc:docMk/>
            <pc:sldMk cId="3710621231" sldId="375"/>
            <ac:spMk id="6" creationId="{DF490312-D2E6-40E1-BDF2-C599769FB207}"/>
          </ac:spMkLst>
        </pc:spChg>
      </pc:sldChg>
      <pc:sldChg chg="add del">
        <pc:chgData name="黃川" userId="a00be432-9e89-40f6-98f5-3d893f29e201" providerId="ADAL" clId="{49CBE5C0-7EB7-4530-B00D-354BC864E64F}" dt="2021-10-04T06:47:40.159" v="48" actId="47"/>
        <pc:sldMkLst>
          <pc:docMk/>
          <pc:sldMk cId="2310112372" sldId="376"/>
        </pc:sldMkLst>
      </pc:sldChg>
      <pc:sldChg chg="addSp delSp modSp add del mod modNotesTx">
        <pc:chgData name="黃川" userId="a00be432-9e89-40f6-98f5-3d893f29e201" providerId="ADAL" clId="{49CBE5C0-7EB7-4530-B00D-354BC864E64F}" dt="2021-10-04T09:57:27.848" v="4431" actId="47"/>
        <pc:sldMkLst>
          <pc:docMk/>
          <pc:sldMk cId="852358037" sldId="377"/>
        </pc:sldMkLst>
        <pc:spChg chg="mod">
          <ac:chgData name="黃川" userId="a00be432-9e89-40f6-98f5-3d893f29e201" providerId="ADAL" clId="{49CBE5C0-7EB7-4530-B00D-354BC864E64F}" dt="2021-10-04T08:03:45.101" v="1568" actId="2711"/>
          <ac:spMkLst>
            <pc:docMk/>
            <pc:sldMk cId="852358037" sldId="377"/>
            <ac:spMk id="2" creationId="{621DBDD9-6C98-4728-8CD0-D903760CA310}"/>
          </ac:spMkLst>
        </pc:spChg>
        <pc:spChg chg="add del mod">
          <ac:chgData name="黃川" userId="a00be432-9e89-40f6-98f5-3d893f29e201" providerId="ADAL" clId="{49CBE5C0-7EB7-4530-B00D-354BC864E64F}" dt="2021-10-04T07:35:20.481" v="918" actId="478"/>
          <ac:spMkLst>
            <pc:docMk/>
            <pc:sldMk cId="852358037" sldId="377"/>
            <ac:spMk id="3" creationId="{9268281A-90B8-491D-A886-48E2BE00853E}"/>
          </ac:spMkLst>
        </pc:spChg>
        <pc:spChg chg="add del mod topLvl">
          <ac:chgData name="黃川" userId="a00be432-9e89-40f6-98f5-3d893f29e201" providerId="ADAL" clId="{49CBE5C0-7EB7-4530-B00D-354BC864E64F}" dt="2021-10-04T07:43:44.021" v="1204" actId="478"/>
          <ac:spMkLst>
            <pc:docMk/>
            <pc:sldMk cId="852358037" sldId="377"/>
            <ac:spMk id="5" creationId="{CBEE58FC-725D-4F17-B22D-36A8A85D9FB2}"/>
          </ac:spMkLst>
        </pc:spChg>
        <pc:spChg chg="mod">
          <ac:chgData name="黃川" userId="a00be432-9e89-40f6-98f5-3d893f29e201" providerId="ADAL" clId="{49CBE5C0-7EB7-4530-B00D-354BC864E64F}" dt="2021-10-04T08:04:03.738" v="1571" actId="2711"/>
          <ac:spMkLst>
            <pc:docMk/>
            <pc:sldMk cId="852358037" sldId="377"/>
            <ac:spMk id="9" creationId="{23799FB4-14E7-46A8-A601-CC1618C08FD5}"/>
          </ac:spMkLst>
        </pc:spChg>
        <pc:spChg chg="add del mod">
          <ac:chgData name="黃川" userId="a00be432-9e89-40f6-98f5-3d893f29e201" providerId="ADAL" clId="{49CBE5C0-7EB7-4530-B00D-354BC864E64F}" dt="2021-10-04T07:43:35.256" v="1199"/>
          <ac:spMkLst>
            <pc:docMk/>
            <pc:sldMk cId="852358037" sldId="377"/>
            <ac:spMk id="10" creationId="{59CF355F-138A-49B0-A3B7-97397B78DD09}"/>
          </ac:spMkLst>
        </pc:spChg>
        <pc:spChg chg="mod">
          <ac:chgData name="黃川" userId="a00be432-9e89-40f6-98f5-3d893f29e201" providerId="ADAL" clId="{49CBE5C0-7EB7-4530-B00D-354BC864E64F}" dt="2021-10-04T08:03:45.101" v="1568" actId="2711"/>
          <ac:spMkLst>
            <pc:docMk/>
            <pc:sldMk cId="852358037" sldId="377"/>
            <ac:spMk id="11" creationId="{F5ADD634-EC3A-4599-8365-19B13A4741A0}"/>
          </ac:spMkLst>
        </pc:spChg>
        <pc:spChg chg="add mod ord topLvl">
          <ac:chgData name="黃川" userId="a00be432-9e89-40f6-98f5-3d893f29e201" providerId="ADAL" clId="{49CBE5C0-7EB7-4530-B00D-354BC864E64F}" dt="2021-10-04T08:03:51.017" v="1569" actId="14100"/>
          <ac:spMkLst>
            <pc:docMk/>
            <pc:sldMk cId="852358037" sldId="377"/>
            <ac:spMk id="12" creationId="{AB09C143-3013-4313-9517-0915140E0B24}"/>
          </ac:spMkLst>
        </pc:spChg>
        <pc:spChg chg="add mod">
          <ac:chgData name="黃川" userId="a00be432-9e89-40f6-98f5-3d893f29e201" providerId="ADAL" clId="{49CBE5C0-7EB7-4530-B00D-354BC864E64F}" dt="2021-10-04T08:03:55.600" v="1570" actId="14100"/>
          <ac:spMkLst>
            <pc:docMk/>
            <pc:sldMk cId="852358037" sldId="377"/>
            <ac:spMk id="15" creationId="{187D539C-7583-491E-81B8-8A2614B1136E}"/>
          </ac:spMkLst>
        </pc:spChg>
        <pc:spChg chg="add mod">
          <ac:chgData name="黃川" userId="a00be432-9e89-40f6-98f5-3d893f29e201" providerId="ADAL" clId="{49CBE5C0-7EB7-4530-B00D-354BC864E64F}" dt="2021-10-04T08:03:55.600" v="1570" actId="14100"/>
          <ac:spMkLst>
            <pc:docMk/>
            <pc:sldMk cId="852358037" sldId="377"/>
            <ac:spMk id="16" creationId="{03BE416F-8DE1-4DBA-BCA4-C5A6B5508B9A}"/>
          </ac:spMkLst>
        </pc:spChg>
        <pc:spChg chg="add mod">
          <ac:chgData name="黃川" userId="a00be432-9e89-40f6-98f5-3d893f29e201" providerId="ADAL" clId="{49CBE5C0-7EB7-4530-B00D-354BC864E64F}" dt="2021-10-04T08:03:55.600" v="1570" actId="14100"/>
          <ac:spMkLst>
            <pc:docMk/>
            <pc:sldMk cId="852358037" sldId="377"/>
            <ac:spMk id="17" creationId="{413AB77F-D8BB-4F6C-9011-5F25CEF3899C}"/>
          </ac:spMkLst>
        </pc:spChg>
        <pc:spChg chg="add mod">
          <ac:chgData name="黃川" userId="a00be432-9e89-40f6-98f5-3d893f29e201" providerId="ADAL" clId="{49CBE5C0-7EB7-4530-B00D-354BC864E64F}" dt="2021-10-04T08:03:55.600" v="1570" actId="14100"/>
          <ac:spMkLst>
            <pc:docMk/>
            <pc:sldMk cId="852358037" sldId="377"/>
            <ac:spMk id="18" creationId="{869ECD00-8545-4CF8-B2D3-3F0090AD4B8C}"/>
          </ac:spMkLst>
        </pc:spChg>
        <pc:spChg chg="del">
          <ac:chgData name="黃川" userId="a00be432-9e89-40f6-98f5-3d893f29e201" providerId="ADAL" clId="{49CBE5C0-7EB7-4530-B00D-354BC864E64F}" dt="2021-10-04T07:33:56.472" v="780" actId="478"/>
          <ac:spMkLst>
            <pc:docMk/>
            <pc:sldMk cId="852358037" sldId="377"/>
            <ac:spMk id="20" creationId="{4CC9D34A-DF1A-49B1-AEDB-0EBE442A3E29}"/>
          </ac:spMkLst>
        </pc:spChg>
        <pc:spChg chg="del">
          <ac:chgData name="黃川" userId="a00be432-9e89-40f6-98f5-3d893f29e201" providerId="ADAL" clId="{49CBE5C0-7EB7-4530-B00D-354BC864E64F}" dt="2021-10-04T07:34:00.596" v="781" actId="478"/>
          <ac:spMkLst>
            <pc:docMk/>
            <pc:sldMk cId="852358037" sldId="377"/>
            <ac:spMk id="21" creationId="{2B067BA5-5C2B-4971-9468-32B24CCADDFC}"/>
          </ac:spMkLst>
        </pc:spChg>
        <pc:spChg chg="add mod">
          <ac:chgData name="黃川" userId="a00be432-9e89-40f6-98f5-3d893f29e201" providerId="ADAL" clId="{49CBE5C0-7EB7-4530-B00D-354BC864E64F}" dt="2021-10-04T08:31:58.631" v="2105" actId="1076"/>
          <ac:spMkLst>
            <pc:docMk/>
            <pc:sldMk cId="852358037" sldId="377"/>
            <ac:spMk id="22" creationId="{51110C0E-1E73-4951-9409-89128E4A2D32}"/>
          </ac:spMkLst>
        </pc:spChg>
        <pc:spChg chg="add del mod">
          <ac:chgData name="黃川" userId="a00be432-9e89-40f6-98f5-3d893f29e201" providerId="ADAL" clId="{49CBE5C0-7EB7-4530-B00D-354BC864E64F}" dt="2021-10-04T07:44:50.899" v="1230"/>
          <ac:spMkLst>
            <pc:docMk/>
            <pc:sldMk cId="852358037" sldId="377"/>
            <ac:spMk id="23" creationId="{F5A28F8C-F8E7-47AE-A1E9-C8F5E756D14A}"/>
          </ac:spMkLst>
        </pc:spChg>
        <pc:grpChg chg="add del mod">
          <ac:chgData name="黃川" userId="a00be432-9e89-40f6-98f5-3d893f29e201" providerId="ADAL" clId="{49CBE5C0-7EB7-4530-B00D-354BC864E64F}" dt="2021-10-04T07:43:44.021" v="1204" actId="478"/>
          <ac:grpSpMkLst>
            <pc:docMk/>
            <pc:sldMk cId="852358037" sldId="377"/>
            <ac:grpSpMk id="13" creationId="{9EDC2A60-F4D6-44EB-9A5C-670C9B2FCD14}"/>
          </ac:grpSpMkLst>
        </pc:grpChg>
        <pc:graphicFrameChg chg="del">
          <ac:chgData name="黃川" userId="a00be432-9e89-40f6-98f5-3d893f29e201" providerId="ADAL" clId="{49CBE5C0-7EB7-4530-B00D-354BC864E64F}" dt="2021-10-04T07:33:56.472" v="780" actId="478"/>
          <ac:graphicFrameMkLst>
            <pc:docMk/>
            <pc:sldMk cId="852358037" sldId="377"/>
            <ac:graphicFrameMk id="7" creationId="{C9865913-9C2C-4A45-B5D1-247D7FB5245F}"/>
          </ac:graphicFrameMkLst>
        </pc:graphicFrameChg>
        <pc:graphicFrameChg chg="add mod modGraphic">
          <ac:chgData name="黃川" userId="a00be432-9e89-40f6-98f5-3d893f29e201" providerId="ADAL" clId="{49CBE5C0-7EB7-4530-B00D-354BC864E64F}" dt="2021-10-04T07:51:10.557" v="1379" actId="1076"/>
          <ac:graphicFrameMkLst>
            <pc:docMk/>
            <pc:sldMk cId="852358037" sldId="377"/>
            <ac:graphicFrameMk id="24" creationId="{069E17E4-05F6-475F-8945-D920B20CF2B7}"/>
          </ac:graphicFrameMkLst>
        </pc:graphicFrameChg>
        <pc:cxnChg chg="add mod">
          <ac:chgData name="黃川" userId="a00be432-9e89-40f6-98f5-3d893f29e201" providerId="ADAL" clId="{49CBE5C0-7EB7-4530-B00D-354BC864E64F}" dt="2021-10-04T07:51:10.557" v="1379" actId="1076"/>
          <ac:cxnSpMkLst>
            <pc:docMk/>
            <pc:sldMk cId="852358037" sldId="377"/>
            <ac:cxnSpMk id="8" creationId="{4DE89785-72C8-4622-A6CA-F933A59C936D}"/>
          </ac:cxnSpMkLst>
        </pc:cxnChg>
      </pc:sldChg>
      <pc:sldChg chg="addSp delSp modSp add del mod">
        <pc:chgData name="黃川" userId="a00be432-9e89-40f6-98f5-3d893f29e201" providerId="ADAL" clId="{49CBE5C0-7EB7-4530-B00D-354BC864E64F}" dt="2021-10-04T09:57:28.003" v="4436" actId="47"/>
        <pc:sldMkLst>
          <pc:docMk/>
          <pc:sldMk cId="2757379026" sldId="378"/>
        </pc:sldMkLst>
        <pc:spChg chg="add mod">
          <ac:chgData name="黃川" userId="a00be432-9e89-40f6-98f5-3d893f29e201" providerId="ADAL" clId="{49CBE5C0-7EB7-4530-B00D-354BC864E64F}" dt="2021-10-04T08:34:58.295" v="2220" actId="14100"/>
          <ac:spMkLst>
            <pc:docMk/>
            <pc:sldMk cId="2757379026" sldId="378"/>
            <ac:spMk id="8" creationId="{6CD19DA7-5DA9-40C5-8B57-AF1D884C8303}"/>
          </ac:spMkLst>
        </pc:spChg>
        <pc:spChg chg="mod">
          <ac:chgData name="黃川" userId="a00be432-9e89-40f6-98f5-3d893f29e201" providerId="ADAL" clId="{49CBE5C0-7EB7-4530-B00D-354BC864E64F}" dt="2021-10-04T08:32:12.448" v="2107" actId="2711"/>
          <ac:spMkLst>
            <pc:docMk/>
            <pc:sldMk cId="2757379026" sldId="378"/>
            <ac:spMk id="9" creationId="{23799FB4-14E7-46A8-A601-CC1618C08FD5}"/>
          </ac:spMkLst>
        </pc:spChg>
        <pc:spChg chg="add mod">
          <ac:chgData name="黃川" userId="a00be432-9e89-40f6-98f5-3d893f29e201" providerId="ADAL" clId="{49CBE5C0-7EB7-4530-B00D-354BC864E64F}" dt="2021-10-04T08:35:06.635" v="2225" actId="1076"/>
          <ac:spMkLst>
            <pc:docMk/>
            <pc:sldMk cId="2757379026" sldId="378"/>
            <ac:spMk id="10" creationId="{DE96F53F-6F86-4C83-9EEB-3A569574127F}"/>
          </ac:spMkLst>
        </pc:spChg>
        <pc:spChg chg="del">
          <ac:chgData name="黃川" userId="a00be432-9e89-40f6-98f5-3d893f29e201" providerId="ADAL" clId="{49CBE5C0-7EB7-4530-B00D-354BC864E64F}" dt="2021-10-04T08:31:43.213" v="2103" actId="478"/>
          <ac:spMkLst>
            <pc:docMk/>
            <pc:sldMk cId="2757379026" sldId="378"/>
            <ac:spMk id="11" creationId="{F5ADD634-EC3A-4599-8365-19B13A4741A0}"/>
          </ac:spMkLst>
        </pc:spChg>
        <pc:spChg chg="add mod">
          <ac:chgData name="黃川" userId="a00be432-9e89-40f6-98f5-3d893f29e201" providerId="ADAL" clId="{49CBE5C0-7EB7-4530-B00D-354BC864E64F}" dt="2021-10-04T08:34:58.295" v="2220" actId="14100"/>
          <ac:spMkLst>
            <pc:docMk/>
            <pc:sldMk cId="2757379026" sldId="378"/>
            <ac:spMk id="12" creationId="{D685308E-86A2-466B-9981-7496664B2609}"/>
          </ac:spMkLst>
        </pc:spChg>
        <pc:spChg chg="add mod">
          <ac:chgData name="黃川" userId="a00be432-9e89-40f6-98f5-3d893f29e201" providerId="ADAL" clId="{49CBE5C0-7EB7-4530-B00D-354BC864E64F}" dt="2021-10-04T08:35:06.635" v="2225" actId="1076"/>
          <ac:spMkLst>
            <pc:docMk/>
            <pc:sldMk cId="2757379026" sldId="378"/>
            <ac:spMk id="13" creationId="{0B3FA660-3F75-4E32-A619-FE369AFF4EE4}"/>
          </ac:spMkLst>
        </pc:spChg>
        <pc:spChg chg="add mod">
          <ac:chgData name="黃川" userId="a00be432-9e89-40f6-98f5-3d893f29e201" providerId="ADAL" clId="{49CBE5C0-7EB7-4530-B00D-354BC864E64F}" dt="2021-10-04T08:37:19.386" v="2234" actId="1076"/>
          <ac:spMkLst>
            <pc:docMk/>
            <pc:sldMk cId="2757379026" sldId="378"/>
            <ac:spMk id="14" creationId="{7DBA29E7-6DFF-4C28-9A6D-2062F38F2643}"/>
          </ac:spMkLst>
        </pc:spChg>
        <pc:spChg chg="add mod">
          <ac:chgData name="黃川" userId="a00be432-9e89-40f6-98f5-3d893f29e201" providerId="ADAL" clId="{49CBE5C0-7EB7-4530-B00D-354BC864E64F}" dt="2021-10-04T08:37:43.911" v="2255" actId="13926"/>
          <ac:spMkLst>
            <pc:docMk/>
            <pc:sldMk cId="2757379026" sldId="378"/>
            <ac:spMk id="15" creationId="{B48F1A74-5E9D-4341-BA6B-FBD5C09F3FF4}"/>
          </ac:spMkLst>
        </pc:spChg>
        <pc:spChg chg="add mod">
          <ac:chgData name="黃川" userId="a00be432-9e89-40f6-98f5-3d893f29e201" providerId="ADAL" clId="{49CBE5C0-7EB7-4530-B00D-354BC864E64F}" dt="2021-10-04T08:37:32.907" v="2252" actId="20577"/>
          <ac:spMkLst>
            <pc:docMk/>
            <pc:sldMk cId="2757379026" sldId="378"/>
            <ac:spMk id="16" creationId="{82D79A34-3081-467E-9AB8-A95739C07DB4}"/>
          </ac:spMkLst>
        </pc:spChg>
        <pc:spChg chg="del">
          <ac:chgData name="黃川" userId="a00be432-9e89-40f6-98f5-3d893f29e201" providerId="ADAL" clId="{49CBE5C0-7EB7-4530-B00D-354BC864E64F}" dt="2021-10-04T08:31:43.213" v="2103" actId="478"/>
          <ac:spMkLst>
            <pc:docMk/>
            <pc:sldMk cId="2757379026" sldId="378"/>
            <ac:spMk id="20" creationId="{4CC9D34A-DF1A-49B1-AEDB-0EBE442A3E29}"/>
          </ac:spMkLst>
        </pc:spChg>
        <pc:spChg chg="del">
          <ac:chgData name="黃川" userId="a00be432-9e89-40f6-98f5-3d893f29e201" providerId="ADAL" clId="{49CBE5C0-7EB7-4530-B00D-354BC864E64F}" dt="2021-10-04T08:31:43.213" v="2103" actId="478"/>
          <ac:spMkLst>
            <pc:docMk/>
            <pc:sldMk cId="2757379026" sldId="378"/>
            <ac:spMk id="21" creationId="{2B067BA5-5C2B-4971-9468-32B24CCADDFC}"/>
          </ac:spMkLst>
        </pc:spChg>
        <pc:graphicFrameChg chg="del">
          <ac:chgData name="黃川" userId="a00be432-9e89-40f6-98f5-3d893f29e201" providerId="ADAL" clId="{49CBE5C0-7EB7-4530-B00D-354BC864E64F}" dt="2021-10-04T08:31:43.213" v="2103" actId="478"/>
          <ac:graphicFrameMkLst>
            <pc:docMk/>
            <pc:sldMk cId="2757379026" sldId="378"/>
            <ac:graphicFrameMk id="7" creationId="{C9865913-9C2C-4A45-B5D1-247D7FB5245F}"/>
          </ac:graphicFrameMkLst>
        </pc:graphicFrameChg>
      </pc:sldChg>
      <pc:sldChg chg="addSp delSp modSp add del mod">
        <pc:chgData name="黃川" userId="a00be432-9e89-40f6-98f5-3d893f29e201" providerId="ADAL" clId="{49CBE5C0-7EB7-4530-B00D-354BC864E64F}" dt="2021-10-04T09:57:28.107" v="4439" actId="47"/>
        <pc:sldMkLst>
          <pc:docMk/>
          <pc:sldMk cId="2922489946" sldId="379"/>
        </pc:sldMkLst>
        <pc:spChg chg="add del mod">
          <ac:chgData name="黃川" userId="a00be432-9e89-40f6-98f5-3d893f29e201" providerId="ADAL" clId="{49CBE5C0-7EB7-4530-B00D-354BC864E64F}" dt="2021-10-04T08:48:52.550" v="2453" actId="478"/>
          <ac:spMkLst>
            <pc:docMk/>
            <pc:sldMk cId="2922489946" sldId="379"/>
            <ac:spMk id="6" creationId="{A6EC15DA-0F79-4420-B9A0-E0461179E153}"/>
          </ac:spMkLst>
        </pc:spChg>
        <pc:spChg chg="mod">
          <ac:chgData name="黃川" userId="a00be432-9e89-40f6-98f5-3d893f29e201" providerId="ADAL" clId="{49CBE5C0-7EB7-4530-B00D-354BC864E64F}" dt="2021-10-04T08:46:16.735" v="2393" actId="20577"/>
          <ac:spMkLst>
            <pc:docMk/>
            <pc:sldMk cId="2922489946" sldId="379"/>
            <ac:spMk id="9" creationId="{23799FB4-14E7-46A8-A601-CC1618C08FD5}"/>
          </ac:spMkLst>
        </pc:spChg>
        <pc:spChg chg="add mod">
          <ac:chgData name="黃川" userId="a00be432-9e89-40f6-98f5-3d893f29e201" providerId="ADAL" clId="{49CBE5C0-7EB7-4530-B00D-354BC864E64F}" dt="2021-10-04T09:02:05.340" v="2686" actId="1076"/>
          <ac:spMkLst>
            <pc:docMk/>
            <pc:sldMk cId="2922489946" sldId="379"/>
            <ac:spMk id="10" creationId="{3330F777-2C0C-4776-9E1C-3FD42EB60F0B}"/>
          </ac:spMkLst>
        </pc:spChg>
        <pc:spChg chg="del">
          <ac:chgData name="黃川" userId="a00be432-9e89-40f6-98f5-3d893f29e201" providerId="ADAL" clId="{49CBE5C0-7EB7-4530-B00D-354BC864E64F}" dt="2021-10-04T08:46:21.831" v="2395" actId="478"/>
          <ac:spMkLst>
            <pc:docMk/>
            <pc:sldMk cId="2922489946" sldId="379"/>
            <ac:spMk id="11" creationId="{F5ADD634-EC3A-4599-8365-19B13A4741A0}"/>
          </ac:spMkLst>
        </pc:spChg>
        <pc:spChg chg="add mod topLvl">
          <ac:chgData name="黃川" userId="a00be432-9e89-40f6-98f5-3d893f29e201" providerId="ADAL" clId="{49CBE5C0-7EB7-4530-B00D-354BC864E64F}" dt="2021-10-04T09:01:58.458" v="2685" actId="1076"/>
          <ac:spMkLst>
            <pc:docMk/>
            <pc:sldMk cId="2922489946" sldId="379"/>
            <ac:spMk id="13" creationId="{AF9FDB0B-C093-4BAF-AEDB-DBE07F8854A0}"/>
          </ac:spMkLst>
        </pc:spChg>
        <pc:spChg chg="add mod topLvl">
          <ac:chgData name="黃川" userId="a00be432-9e89-40f6-98f5-3d893f29e201" providerId="ADAL" clId="{49CBE5C0-7EB7-4530-B00D-354BC864E64F}" dt="2021-10-04T09:01:58.458" v="2685" actId="1076"/>
          <ac:spMkLst>
            <pc:docMk/>
            <pc:sldMk cId="2922489946" sldId="379"/>
            <ac:spMk id="14" creationId="{3A38448F-F0B9-4962-8DF6-D5B72DAA36B1}"/>
          </ac:spMkLst>
        </pc:spChg>
        <pc:spChg chg="add mod topLvl">
          <ac:chgData name="黃川" userId="a00be432-9e89-40f6-98f5-3d893f29e201" providerId="ADAL" clId="{49CBE5C0-7EB7-4530-B00D-354BC864E64F}" dt="2021-10-04T09:01:58.458" v="2685" actId="1076"/>
          <ac:spMkLst>
            <pc:docMk/>
            <pc:sldMk cId="2922489946" sldId="379"/>
            <ac:spMk id="15" creationId="{74D8647B-541B-4162-BB06-1D05C8D77F4C}"/>
          </ac:spMkLst>
        </pc:spChg>
        <pc:spChg chg="add mod topLvl">
          <ac:chgData name="黃川" userId="a00be432-9e89-40f6-98f5-3d893f29e201" providerId="ADAL" clId="{49CBE5C0-7EB7-4530-B00D-354BC864E64F}" dt="2021-10-04T09:01:58.458" v="2685" actId="1076"/>
          <ac:spMkLst>
            <pc:docMk/>
            <pc:sldMk cId="2922489946" sldId="379"/>
            <ac:spMk id="16" creationId="{AE8BD4AF-B161-4588-9A0F-359D03FDD763}"/>
          </ac:spMkLst>
        </pc:spChg>
        <pc:spChg chg="add mod topLvl">
          <ac:chgData name="黃川" userId="a00be432-9e89-40f6-98f5-3d893f29e201" providerId="ADAL" clId="{49CBE5C0-7EB7-4530-B00D-354BC864E64F}" dt="2021-10-04T09:01:58.458" v="2685" actId="1076"/>
          <ac:spMkLst>
            <pc:docMk/>
            <pc:sldMk cId="2922489946" sldId="379"/>
            <ac:spMk id="17" creationId="{67B7E311-3587-4C40-9BC5-D33A6EBCA284}"/>
          </ac:spMkLst>
        </pc:spChg>
        <pc:spChg chg="del">
          <ac:chgData name="黃川" userId="a00be432-9e89-40f6-98f5-3d893f29e201" providerId="ADAL" clId="{49CBE5C0-7EB7-4530-B00D-354BC864E64F}" dt="2021-10-04T08:46:19.855" v="2394" actId="478"/>
          <ac:spMkLst>
            <pc:docMk/>
            <pc:sldMk cId="2922489946" sldId="379"/>
            <ac:spMk id="20" creationId="{4CC9D34A-DF1A-49B1-AEDB-0EBE442A3E29}"/>
          </ac:spMkLst>
        </pc:spChg>
        <pc:spChg chg="del">
          <ac:chgData name="黃川" userId="a00be432-9e89-40f6-98f5-3d893f29e201" providerId="ADAL" clId="{49CBE5C0-7EB7-4530-B00D-354BC864E64F}" dt="2021-10-04T08:46:19.855" v="2394" actId="478"/>
          <ac:spMkLst>
            <pc:docMk/>
            <pc:sldMk cId="2922489946" sldId="379"/>
            <ac:spMk id="21" creationId="{2B067BA5-5C2B-4971-9468-32B24CCADDFC}"/>
          </ac:spMkLst>
        </pc:spChg>
        <pc:spChg chg="add mod">
          <ac:chgData name="黃川" userId="a00be432-9e89-40f6-98f5-3d893f29e201" providerId="ADAL" clId="{49CBE5C0-7EB7-4530-B00D-354BC864E64F}" dt="2021-10-04T09:01:58.458" v="2685" actId="1076"/>
          <ac:spMkLst>
            <pc:docMk/>
            <pc:sldMk cId="2922489946" sldId="379"/>
            <ac:spMk id="23" creationId="{5F184E79-50BF-40D3-8022-B307636201D8}"/>
          </ac:spMkLst>
        </pc:spChg>
        <pc:spChg chg="add mod">
          <ac:chgData name="黃川" userId="a00be432-9e89-40f6-98f5-3d893f29e201" providerId="ADAL" clId="{49CBE5C0-7EB7-4530-B00D-354BC864E64F}" dt="2021-10-04T09:01:58.458" v="2685" actId="1076"/>
          <ac:spMkLst>
            <pc:docMk/>
            <pc:sldMk cId="2922489946" sldId="379"/>
            <ac:spMk id="24" creationId="{89649575-7288-4F3D-A6C1-CCADCFCCAB19}"/>
          </ac:spMkLst>
        </pc:spChg>
        <pc:spChg chg="add mod">
          <ac:chgData name="黃川" userId="a00be432-9e89-40f6-98f5-3d893f29e201" providerId="ADAL" clId="{49CBE5C0-7EB7-4530-B00D-354BC864E64F}" dt="2021-10-04T09:01:58.458" v="2685" actId="1076"/>
          <ac:spMkLst>
            <pc:docMk/>
            <pc:sldMk cId="2922489946" sldId="379"/>
            <ac:spMk id="25" creationId="{43961A09-A205-4732-A607-21F575FC8D0C}"/>
          </ac:spMkLst>
        </pc:spChg>
        <pc:spChg chg="add mod">
          <ac:chgData name="黃川" userId="a00be432-9e89-40f6-98f5-3d893f29e201" providerId="ADAL" clId="{49CBE5C0-7EB7-4530-B00D-354BC864E64F}" dt="2021-10-04T09:01:58.458" v="2685" actId="1076"/>
          <ac:spMkLst>
            <pc:docMk/>
            <pc:sldMk cId="2922489946" sldId="379"/>
            <ac:spMk id="26" creationId="{F6709FBC-2288-4BFC-B90D-963D91F09DB1}"/>
          </ac:spMkLst>
        </pc:spChg>
        <pc:spChg chg="add mod">
          <ac:chgData name="黃川" userId="a00be432-9e89-40f6-98f5-3d893f29e201" providerId="ADAL" clId="{49CBE5C0-7EB7-4530-B00D-354BC864E64F}" dt="2021-10-04T09:01:58.458" v="2685" actId="1076"/>
          <ac:spMkLst>
            <pc:docMk/>
            <pc:sldMk cId="2922489946" sldId="379"/>
            <ac:spMk id="27" creationId="{9DD82F30-D56D-4967-8FEC-6879E89CEF4F}"/>
          </ac:spMkLst>
        </pc:spChg>
        <pc:spChg chg="add mod">
          <ac:chgData name="黃川" userId="a00be432-9e89-40f6-98f5-3d893f29e201" providerId="ADAL" clId="{49CBE5C0-7EB7-4530-B00D-354BC864E64F}" dt="2021-10-04T09:01:58.458" v="2685" actId="1076"/>
          <ac:spMkLst>
            <pc:docMk/>
            <pc:sldMk cId="2922489946" sldId="379"/>
            <ac:spMk id="28" creationId="{0B56AB18-D0D6-4D41-B3E3-20A1BB3E4C5A}"/>
          </ac:spMkLst>
        </pc:spChg>
        <pc:spChg chg="add mod">
          <ac:chgData name="黃川" userId="a00be432-9e89-40f6-98f5-3d893f29e201" providerId="ADAL" clId="{49CBE5C0-7EB7-4530-B00D-354BC864E64F}" dt="2021-10-04T09:01:58.458" v="2685" actId="1076"/>
          <ac:spMkLst>
            <pc:docMk/>
            <pc:sldMk cId="2922489946" sldId="379"/>
            <ac:spMk id="29" creationId="{9C8C316F-3DAE-4FD7-923E-D78FF3208BB1}"/>
          </ac:spMkLst>
        </pc:spChg>
        <pc:spChg chg="add mod">
          <ac:chgData name="黃川" userId="a00be432-9e89-40f6-98f5-3d893f29e201" providerId="ADAL" clId="{49CBE5C0-7EB7-4530-B00D-354BC864E64F}" dt="2021-10-04T09:01:58.458" v="2685" actId="1076"/>
          <ac:spMkLst>
            <pc:docMk/>
            <pc:sldMk cId="2922489946" sldId="379"/>
            <ac:spMk id="31" creationId="{297C651F-AB12-4925-93D7-62D6FACBB89D}"/>
          </ac:spMkLst>
        </pc:spChg>
        <pc:spChg chg="add mod">
          <ac:chgData name="黃川" userId="a00be432-9e89-40f6-98f5-3d893f29e201" providerId="ADAL" clId="{49CBE5C0-7EB7-4530-B00D-354BC864E64F}" dt="2021-10-04T09:02:05.340" v="2686" actId="1076"/>
          <ac:spMkLst>
            <pc:docMk/>
            <pc:sldMk cId="2922489946" sldId="379"/>
            <ac:spMk id="32" creationId="{AF9D4FA1-42BE-41BA-B01C-166C84EE78B0}"/>
          </ac:spMkLst>
        </pc:spChg>
        <pc:spChg chg="add mod">
          <ac:chgData name="黃川" userId="a00be432-9e89-40f6-98f5-3d893f29e201" providerId="ADAL" clId="{49CBE5C0-7EB7-4530-B00D-354BC864E64F}" dt="2021-10-04T09:10:15.706" v="2828" actId="207"/>
          <ac:spMkLst>
            <pc:docMk/>
            <pc:sldMk cId="2922489946" sldId="379"/>
            <ac:spMk id="34" creationId="{2CCE0F84-8AA6-4184-BA81-44C85CBCF0B6}"/>
          </ac:spMkLst>
        </pc:spChg>
        <pc:spChg chg="add mod ord">
          <ac:chgData name="黃川" userId="a00be432-9e89-40f6-98f5-3d893f29e201" providerId="ADAL" clId="{49CBE5C0-7EB7-4530-B00D-354BC864E64F}" dt="2021-10-04T09:04:01.373" v="2709" actId="692"/>
          <ac:spMkLst>
            <pc:docMk/>
            <pc:sldMk cId="2922489946" sldId="379"/>
            <ac:spMk id="35" creationId="{019BF44F-7915-4325-9B12-1A9EBDF24CB0}"/>
          </ac:spMkLst>
        </pc:spChg>
        <pc:grpChg chg="add del mod">
          <ac:chgData name="黃川" userId="a00be432-9e89-40f6-98f5-3d893f29e201" providerId="ADAL" clId="{49CBE5C0-7EB7-4530-B00D-354BC864E64F}" dt="2021-10-04T08:52:19.049" v="2557" actId="165"/>
          <ac:grpSpMkLst>
            <pc:docMk/>
            <pc:sldMk cId="2922489946" sldId="379"/>
            <ac:grpSpMk id="12" creationId="{72C3081F-29FF-4570-B87A-E05A9BEAD70C}"/>
          </ac:grpSpMkLst>
        </pc:grpChg>
        <pc:grpChg chg="add mod">
          <ac:chgData name="黃川" userId="a00be432-9e89-40f6-98f5-3d893f29e201" providerId="ADAL" clId="{49CBE5C0-7EB7-4530-B00D-354BC864E64F}" dt="2021-10-04T09:03:21.526" v="2707" actId="1076"/>
          <ac:grpSpMkLst>
            <pc:docMk/>
            <pc:sldMk cId="2922489946" sldId="379"/>
            <ac:grpSpMk id="36" creationId="{6954544E-92B1-4F6B-BAE2-A3C25E8F7601}"/>
          </ac:grpSpMkLst>
        </pc:grpChg>
        <pc:graphicFrameChg chg="del">
          <ac:chgData name="黃川" userId="a00be432-9e89-40f6-98f5-3d893f29e201" providerId="ADAL" clId="{49CBE5C0-7EB7-4530-B00D-354BC864E64F}" dt="2021-10-04T08:46:19.855" v="2394" actId="478"/>
          <ac:graphicFrameMkLst>
            <pc:docMk/>
            <pc:sldMk cId="2922489946" sldId="379"/>
            <ac:graphicFrameMk id="7" creationId="{C9865913-9C2C-4A45-B5D1-247D7FB5245F}"/>
          </ac:graphicFrameMkLst>
        </pc:graphicFrameChg>
        <pc:cxnChg chg="add mod topLvl">
          <ac:chgData name="黃川" userId="a00be432-9e89-40f6-98f5-3d893f29e201" providerId="ADAL" clId="{49CBE5C0-7EB7-4530-B00D-354BC864E64F}" dt="2021-10-04T09:01:58.458" v="2685" actId="1076"/>
          <ac:cxnSpMkLst>
            <pc:docMk/>
            <pc:sldMk cId="2922489946" sldId="379"/>
            <ac:cxnSpMk id="5" creationId="{4BEE7F5E-12F4-48BC-A56C-A81B5A124E95}"/>
          </ac:cxnSpMkLst>
        </pc:cxnChg>
        <pc:cxnChg chg="add del mod">
          <ac:chgData name="黃川" userId="a00be432-9e89-40f6-98f5-3d893f29e201" providerId="ADAL" clId="{49CBE5C0-7EB7-4530-B00D-354BC864E64F}" dt="2021-10-04T08:52:29.602" v="2560" actId="478"/>
          <ac:cxnSpMkLst>
            <pc:docMk/>
            <pc:sldMk cId="2922489946" sldId="379"/>
            <ac:cxnSpMk id="22" creationId="{918BC086-5A01-4F66-AF10-54631954E2E5}"/>
          </ac:cxnSpMkLst>
        </pc:cxnChg>
      </pc:sldChg>
      <pc:sldChg chg="addSp delSp modSp add del mod ord">
        <pc:chgData name="黃川" userId="a00be432-9e89-40f6-98f5-3d893f29e201" providerId="ADAL" clId="{49CBE5C0-7EB7-4530-B00D-354BC864E64F}" dt="2021-10-04T09:57:28.199" v="4442" actId="47"/>
        <pc:sldMkLst>
          <pc:docMk/>
          <pc:sldMk cId="3926232147" sldId="380"/>
        </pc:sldMkLst>
        <pc:spChg chg="mod">
          <ac:chgData name="黃川" userId="a00be432-9e89-40f6-98f5-3d893f29e201" providerId="ADAL" clId="{49CBE5C0-7EB7-4530-B00D-354BC864E64F}" dt="2021-10-04T09:19:09.829" v="2993" actId="6549"/>
          <ac:spMkLst>
            <pc:docMk/>
            <pc:sldMk cId="3926232147" sldId="380"/>
            <ac:spMk id="9" creationId="{23799FB4-14E7-46A8-A601-CC1618C08FD5}"/>
          </ac:spMkLst>
        </pc:spChg>
        <pc:spChg chg="del">
          <ac:chgData name="黃川" userId="a00be432-9e89-40f6-98f5-3d893f29e201" providerId="ADAL" clId="{49CBE5C0-7EB7-4530-B00D-354BC864E64F}" dt="2021-10-04T09:19:12.569" v="2994" actId="478"/>
          <ac:spMkLst>
            <pc:docMk/>
            <pc:sldMk cId="3926232147" sldId="380"/>
            <ac:spMk id="11" creationId="{F5ADD634-EC3A-4599-8365-19B13A4741A0}"/>
          </ac:spMkLst>
        </pc:spChg>
        <pc:spChg chg="add mod">
          <ac:chgData name="黃川" userId="a00be432-9e89-40f6-98f5-3d893f29e201" providerId="ADAL" clId="{49CBE5C0-7EB7-4530-B00D-354BC864E64F}" dt="2021-10-04T09:24:24.002" v="3148" actId="1035"/>
          <ac:spMkLst>
            <pc:docMk/>
            <pc:sldMk cId="3926232147" sldId="380"/>
            <ac:spMk id="13" creationId="{B79A59E2-42D4-4F41-9750-7D1A6C805AF7}"/>
          </ac:spMkLst>
        </pc:spChg>
        <pc:spChg chg="add mod">
          <ac:chgData name="黃川" userId="a00be432-9e89-40f6-98f5-3d893f29e201" providerId="ADAL" clId="{49CBE5C0-7EB7-4530-B00D-354BC864E64F}" dt="2021-10-04T09:24:24.002" v="3148" actId="1035"/>
          <ac:spMkLst>
            <pc:docMk/>
            <pc:sldMk cId="3926232147" sldId="380"/>
            <ac:spMk id="15" creationId="{4C02C9FC-D86F-4C4D-B8E0-36C972C658C3}"/>
          </ac:spMkLst>
        </pc:spChg>
        <pc:spChg chg="add mod">
          <ac:chgData name="黃川" userId="a00be432-9e89-40f6-98f5-3d893f29e201" providerId="ADAL" clId="{49CBE5C0-7EB7-4530-B00D-354BC864E64F}" dt="2021-10-04T09:22:56.405" v="3057" actId="1076"/>
          <ac:spMkLst>
            <pc:docMk/>
            <pc:sldMk cId="3926232147" sldId="380"/>
            <ac:spMk id="17" creationId="{55DD7EFD-0B77-4D70-A046-8072C50F2CAF}"/>
          </ac:spMkLst>
        </pc:spChg>
        <pc:spChg chg="add mod">
          <ac:chgData name="黃川" userId="a00be432-9e89-40f6-98f5-3d893f29e201" providerId="ADAL" clId="{49CBE5C0-7EB7-4530-B00D-354BC864E64F}" dt="2021-10-04T09:24:33.736" v="3153" actId="1076"/>
          <ac:spMkLst>
            <pc:docMk/>
            <pc:sldMk cId="3926232147" sldId="380"/>
            <ac:spMk id="18" creationId="{4598B372-B41C-4DF6-9FD2-F0747DA931E3}"/>
          </ac:spMkLst>
        </pc:spChg>
        <pc:spChg chg="add mod">
          <ac:chgData name="黃川" userId="a00be432-9e89-40f6-98f5-3d893f29e201" providerId="ADAL" clId="{49CBE5C0-7EB7-4530-B00D-354BC864E64F}" dt="2021-10-04T09:25:02.920" v="3162" actId="1035"/>
          <ac:spMkLst>
            <pc:docMk/>
            <pc:sldMk cId="3926232147" sldId="380"/>
            <ac:spMk id="19" creationId="{0F3A917D-0CAD-45DD-BAFB-CFB315F8E5BE}"/>
          </ac:spMkLst>
        </pc:spChg>
        <pc:spChg chg="del">
          <ac:chgData name="黃川" userId="a00be432-9e89-40f6-98f5-3d893f29e201" providerId="ADAL" clId="{49CBE5C0-7EB7-4530-B00D-354BC864E64F}" dt="2021-10-04T09:19:12.569" v="2994" actId="478"/>
          <ac:spMkLst>
            <pc:docMk/>
            <pc:sldMk cId="3926232147" sldId="380"/>
            <ac:spMk id="20" creationId="{4CC9D34A-DF1A-49B1-AEDB-0EBE442A3E29}"/>
          </ac:spMkLst>
        </pc:spChg>
        <pc:spChg chg="del">
          <ac:chgData name="黃川" userId="a00be432-9e89-40f6-98f5-3d893f29e201" providerId="ADAL" clId="{49CBE5C0-7EB7-4530-B00D-354BC864E64F}" dt="2021-10-04T09:19:12.569" v="2994" actId="478"/>
          <ac:spMkLst>
            <pc:docMk/>
            <pc:sldMk cId="3926232147" sldId="380"/>
            <ac:spMk id="21" creationId="{2B067BA5-5C2B-4971-9468-32B24CCADDFC}"/>
          </ac:spMkLst>
        </pc:spChg>
        <pc:graphicFrameChg chg="del">
          <ac:chgData name="黃川" userId="a00be432-9e89-40f6-98f5-3d893f29e201" providerId="ADAL" clId="{49CBE5C0-7EB7-4530-B00D-354BC864E64F}" dt="2021-10-04T09:19:12.569" v="2994" actId="478"/>
          <ac:graphicFrameMkLst>
            <pc:docMk/>
            <pc:sldMk cId="3926232147" sldId="380"/>
            <ac:graphicFrameMk id="7" creationId="{C9865913-9C2C-4A45-B5D1-247D7FB5245F}"/>
          </ac:graphicFrameMkLst>
        </pc:graphicFrameChg>
        <pc:graphicFrameChg chg="add mod">
          <ac:chgData name="黃川" userId="a00be432-9e89-40f6-98f5-3d893f29e201" providerId="ADAL" clId="{49CBE5C0-7EB7-4530-B00D-354BC864E64F}" dt="2021-10-04T09:20:03.993" v="3004"/>
          <ac:graphicFrameMkLst>
            <pc:docMk/>
            <pc:sldMk cId="3926232147" sldId="380"/>
            <ac:graphicFrameMk id="10" creationId="{FA407D8A-0CB0-41E5-836A-44D8E4DA3A50}"/>
          </ac:graphicFrameMkLst>
        </pc:graphicFrameChg>
        <pc:graphicFrameChg chg="add mod">
          <ac:chgData name="黃川" userId="a00be432-9e89-40f6-98f5-3d893f29e201" providerId="ADAL" clId="{49CBE5C0-7EB7-4530-B00D-354BC864E64F}" dt="2021-10-04T09:20:11.086" v="3006"/>
          <ac:graphicFrameMkLst>
            <pc:docMk/>
            <pc:sldMk cId="3926232147" sldId="380"/>
            <ac:graphicFrameMk id="12" creationId="{FA407D8A-0CB0-41E5-836A-44D8E4DA3A50}"/>
          </ac:graphicFrameMkLst>
        </pc:graphicFrameChg>
        <pc:picChg chg="add mod modCrop">
          <ac:chgData name="黃川" userId="a00be432-9e89-40f6-98f5-3d893f29e201" providerId="ADAL" clId="{49CBE5C0-7EB7-4530-B00D-354BC864E64F}" dt="2021-10-04T09:23:09.667" v="3060" actId="1076"/>
          <ac:picMkLst>
            <pc:docMk/>
            <pc:sldMk cId="3926232147" sldId="380"/>
            <ac:picMk id="3" creationId="{3182EB7F-89C5-4265-8540-2AD34F6C81E0}"/>
          </ac:picMkLst>
        </pc:picChg>
        <pc:picChg chg="add mod modCrop">
          <ac:chgData name="黃川" userId="a00be432-9e89-40f6-98f5-3d893f29e201" providerId="ADAL" clId="{49CBE5C0-7EB7-4530-B00D-354BC864E64F}" dt="2021-10-04T09:24:16.129" v="3143" actId="1076"/>
          <ac:picMkLst>
            <pc:docMk/>
            <pc:sldMk cId="3926232147" sldId="380"/>
            <ac:picMk id="8" creationId="{9FB13D83-B5A4-4240-A51B-CA560A9FC7E8}"/>
          </ac:picMkLst>
        </pc:picChg>
      </pc:sldChg>
      <pc:sldChg chg="add del">
        <pc:chgData name="黃川" userId="a00be432-9e89-40f6-98f5-3d893f29e201" providerId="ADAL" clId="{49CBE5C0-7EB7-4530-B00D-354BC864E64F}" dt="2021-10-04T06:51:30.278" v="258" actId="47"/>
        <pc:sldMkLst>
          <pc:docMk/>
          <pc:sldMk cId="2847635431" sldId="381"/>
        </pc:sldMkLst>
      </pc:sldChg>
      <pc:sldChg chg="addSp delSp modSp add del mod">
        <pc:chgData name="黃川" userId="a00be432-9e89-40f6-98f5-3d893f29e201" providerId="ADAL" clId="{49CBE5C0-7EB7-4530-B00D-354BC864E64F}" dt="2021-10-05T07:37:12.625" v="4562" actId="47"/>
        <pc:sldMkLst>
          <pc:docMk/>
          <pc:sldMk cId="1402524354" sldId="382"/>
        </pc:sldMkLst>
        <pc:spChg chg="mod">
          <ac:chgData name="黃川" userId="a00be432-9e89-40f6-98f5-3d893f29e201" providerId="ADAL" clId="{49CBE5C0-7EB7-4530-B00D-354BC864E64F}" dt="2021-10-04T09:25:21.626" v="3168" actId="20577"/>
          <ac:spMkLst>
            <pc:docMk/>
            <pc:sldMk cId="1402524354" sldId="382"/>
            <ac:spMk id="9" creationId="{23799FB4-14E7-46A8-A601-CC1618C08FD5}"/>
          </ac:spMkLst>
        </pc:spChg>
        <pc:spChg chg="add mod">
          <ac:chgData name="黃川" userId="a00be432-9e89-40f6-98f5-3d893f29e201" providerId="ADAL" clId="{49CBE5C0-7EB7-4530-B00D-354BC864E64F}" dt="2021-10-04T09:26:16.104" v="3187" actId="403"/>
          <ac:spMkLst>
            <pc:docMk/>
            <pc:sldMk cId="1402524354" sldId="382"/>
            <ac:spMk id="10" creationId="{791CF664-9E44-4CAE-B3EA-8D04D35F3C1F}"/>
          </ac:spMkLst>
        </pc:spChg>
        <pc:spChg chg="del">
          <ac:chgData name="黃川" userId="a00be432-9e89-40f6-98f5-3d893f29e201" providerId="ADAL" clId="{49CBE5C0-7EB7-4530-B00D-354BC864E64F}" dt="2021-10-04T09:25:26.371" v="3169" actId="478"/>
          <ac:spMkLst>
            <pc:docMk/>
            <pc:sldMk cId="1402524354" sldId="382"/>
            <ac:spMk id="11" creationId="{F5ADD634-EC3A-4599-8365-19B13A4741A0}"/>
          </ac:spMkLst>
        </pc:spChg>
        <pc:spChg chg="add mod">
          <ac:chgData name="黃川" userId="a00be432-9e89-40f6-98f5-3d893f29e201" providerId="ADAL" clId="{49CBE5C0-7EB7-4530-B00D-354BC864E64F}" dt="2021-10-05T07:34:54.020" v="4548" actId="20577"/>
          <ac:spMkLst>
            <pc:docMk/>
            <pc:sldMk cId="1402524354" sldId="382"/>
            <ac:spMk id="12" creationId="{96BC1CA6-4ABE-41C9-BB0E-3C4A1CB199DD}"/>
          </ac:spMkLst>
        </pc:spChg>
        <pc:spChg chg="add mod">
          <ac:chgData name="黃川" userId="a00be432-9e89-40f6-98f5-3d893f29e201" providerId="ADAL" clId="{49CBE5C0-7EB7-4530-B00D-354BC864E64F}" dt="2021-10-04T09:28:38.050" v="3236" actId="1076"/>
          <ac:spMkLst>
            <pc:docMk/>
            <pc:sldMk cId="1402524354" sldId="382"/>
            <ac:spMk id="14" creationId="{3636346C-BF68-4736-AAEA-13E9EF850C08}"/>
          </ac:spMkLst>
        </pc:spChg>
        <pc:spChg chg="del">
          <ac:chgData name="黃川" userId="a00be432-9e89-40f6-98f5-3d893f29e201" providerId="ADAL" clId="{49CBE5C0-7EB7-4530-B00D-354BC864E64F}" dt="2021-10-04T09:25:26.371" v="3169" actId="478"/>
          <ac:spMkLst>
            <pc:docMk/>
            <pc:sldMk cId="1402524354" sldId="382"/>
            <ac:spMk id="20" creationId="{4CC9D34A-DF1A-49B1-AEDB-0EBE442A3E29}"/>
          </ac:spMkLst>
        </pc:spChg>
        <pc:spChg chg="del">
          <ac:chgData name="黃川" userId="a00be432-9e89-40f6-98f5-3d893f29e201" providerId="ADAL" clId="{49CBE5C0-7EB7-4530-B00D-354BC864E64F}" dt="2021-10-04T09:25:26.371" v="3169" actId="478"/>
          <ac:spMkLst>
            <pc:docMk/>
            <pc:sldMk cId="1402524354" sldId="382"/>
            <ac:spMk id="21" creationId="{2B067BA5-5C2B-4971-9468-32B24CCADDFC}"/>
          </ac:spMkLst>
        </pc:spChg>
        <pc:graphicFrameChg chg="del">
          <ac:chgData name="黃川" userId="a00be432-9e89-40f6-98f5-3d893f29e201" providerId="ADAL" clId="{49CBE5C0-7EB7-4530-B00D-354BC864E64F}" dt="2021-10-04T09:25:26.371" v="3169" actId="478"/>
          <ac:graphicFrameMkLst>
            <pc:docMk/>
            <pc:sldMk cId="1402524354" sldId="382"/>
            <ac:graphicFrameMk id="7" creationId="{C9865913-9C2C-4A45-B5D1-247D7FB5245F}"/>
          </ac:graphicFrameMkLst>
        </pc:graphicFrameChg>
        <pc:picChg chg="add mod">
          <ac:chgData name="黃川" userId="a00be432-9e89-40f6-98f5-3d893f29e201" providerId="ADAL" clId="{49CBE5C0-7EB7-4530-B00D-354BC864E64F}" dt="2021-10-04T09:25:49.504" v="3174" actId="1076"/>
          <ac:picMkLst>
            <pc:docMk/>
            <pc:sldMk cId="1402524354" sldId="382"/>
            <ac:picMk id="8" creationId="{69B6265F-E3E7-410F-BCCB-0BAAB550AD04}"/>
          </ac:picMkLst>
        </pc:picChg>
      </pc:sldChg>
      <pc:sldChg chg="addSp delSp modSp add del mod setBg">
        <pc:chgData name="黃川" userId="a00be432-9e89-40f6-98f5-3d893f29e201" providerId="ADAL" clId="{49CBE5C0-7EB7-4530-B00D-354BC864E64F}" dt="2021-10-05T07:40:49.891" v="4565" actId="1076"/>
        <pc:sldMkLst>
          <pc:docMk/>
          <pc:sldMk cId="2147588586" sldId="383"/>
        </pc:sldMkLst>
        <pc:spChg chg="add mod">
          <ac:chgData name="黃川" userId="a00be432-9e89-40f6-98f5-3d893f29e201" providerId="ADAL" clId="{49CBE5C0-7EB7-4530-B00D-354BC864E64F}" dt="2021-10-04T09:36:55.376" v="3432" actId="1076"/>
          <ac:spMkLst>
            <pc:docMk/>
            <pc:sldMk cId="2147588586" sldId="383"/>
            <ac:spMk id="3" creationId="{0F8E4EBD-26E7-4BCB-9A3A-6FD1643D46AA}"/>
          </ac:spMkLst>
        </pc:spChg>
        <pc:spChg chg="mod">
          <ac:chgData name="黃川" userId="a00be432-9e89-40f6-98f5-3d893f29e201" providerId="ADAL" clId="{49CBE5C0-7EB7-4530-B00D-354BC864E64F}" dt="2021-10-04T09:31:25.821" v="3331" actId="207"/>
          <ac:spMkLst>
            <pc:docMk/>
            <pc:sldMk cId="2147588586" sldId="383"/>
            <ac:spMk id="9" creationId="{23799FB4-14E7-46A8-A601-CC1618C08FD5}"/>
          </ac:spMkLst>
        </pc:spChg>
        <pc:spChg chg="add mod">
          <ac:chgData name="黃川" userId="a00be432-9e89-40f6-98f5-3d893f29e201" providerId="ADAL" clId="{49CBE5C0-7EB7-4530-B00D-354BC864E64F}" dt="2021-10-04T09:35:47.455" v="3387" actId="207"/>
          <ac:spMkLst>
            <pc:docMk/>
            <pc:sldMk cId="2147588586" sldId="383"/>
            <ac:spMk id="10" creationId="{D2FB48AE-C171-4477-8434-B41FE5FADC26}"/>
          </ac:spMkLst>
        </pc:spChg>
        <pc:spChg chg="del">
          <ac:chgData name="黃川" userId="a00be432-9e89-40f6-98f5-3d893f29e201" providerId="ADAL" clId="{49CBE5C0-7EB7-4530-B00D-354BC864E64F}" dt="2021-10-04T09:31:13.296" v="3328" actId="478"/>
          <ac:spMkLst>
            <pc:docMk/>
            <pc:sldMk cId="2147588586" sldId="383"/>
            <ac:spMk id="11" creationId="{F5ADD634-EC3A-4599-8365-19B13A4741A0}"/>
          </ac:spMkLst>
        </pc:spChg>
        <pc:spChg chg="add mod">
          <ac:chgData name="黃川" userId="a00be432-9e89-40f6-98f5-3d893f29e201" providerId="ADAL" clId="{49CBE5C0-7EB7-4530-B00D-354BC864E64F}" dt="2021-10-04T09:36:50.648" v="3430" actId="1076"/>
          <ac:spMkLst>
            <pc:docMk/>
            <pc:sldMk cId="2147588586" sldId="383"/>
            <ac:spMk id="12" creationId="{FF6ECB2B-A756-4C18-976D-61967F7ABE43}"/>
          </ac:spMkLst>
        </pc:spChg>
        <pc:spChg chg="add mod">
          <ac:chgData name="黃川" userId="a00be432-9e89-40f6-98f5-3d893f29e201" providerId="ADAL" clId="{49CBE5C0-7EB7-4530-B00D-354BC864E64F}" dt="2021-10-04T09:37:49.122" v="3466" actId="1076"/>
          <ac:spMkLst>
            <pc:docMk/>
            <pc:sldMk cId="2147588586" sldId="383"/>
            <ac:spMk id="13" creationId="{BAB56CE8-2E50-4A5C-BB1F-670CA94C024B}"/>
          </ac:spMkLst>
        </pc:spChg>
        <pc:spChg chg="add mod">
          <ac:chgData name="黃川" userId="a00be432-9e89-40f6-98f5-3d893f29e201" providerId="ADAL" clId="{49CBE5C0-7EB7-4530-B00D-354BC864E64F}" dt="2021-10-04T09:38:54.988" v="3573" actId="14100"/>
          <ac:spMkLst>
            <pc:docMk/>
            <pc:sldMk cId="2147588586" sldId="383"/>
            <ac:spMk id="14" creationId="{E3F6F6F4-C4B1-47E3-AD4A-DA4134225302}"/>
          </ac:spMkLst>
        </pc:spChg>
        <pc:spChg chg="add mod">
          <ac:chgData name="黃川" userId="a00be432-9e89-40f6-98f5-3d893f29e201" providerId="ADAL" clId="{49CBE5C0-7EB7-4530-B00D-354BC864E64F}" dt="2021-10-05T07:40:49.891" v="4565" actId="1076"/>
          <ac:spMkLst>
            <pc:docMk/>
            <pc:sldMk cId="2147588586" sldId="383"/>
            <ac:spMk id="15" creationId="{B3360703-445C-4BF6-8567-1A6755E38656}"/>
          </ac:spMkLst>
        </pc:spChg>
        <pc:spChg chg="del">
          <ac:chgData name="黃川" userId="a00be432-9e89-40f6-98f5-3d893f29e201" providerId="ADAL" clId="{49CBE5C0-7EB7-4530-B00D-354BC864E64F}" dt="2021-10-04T09:31:13.296" v="3328" actId="478"/>
          <ac:spMkLst>
            <pc:docMk/>
            <pc:sldMk cId="2147588586" sldId="383"/>
            <ac:spMk id="20" creationId="{4CC9D34A-DF1A-49B1-AEDB-0EBE442A3E29}"/>
          </ac:spMkLst>
        </pc:spChg>
        <pc:spChg chg="del">
          <ac:chgData name="黃川" userId="a00be432-9e89-40f6-98f5-3d893f29e201" providerId="ADAL" clId="{49CBE5C0-7EB7-4530-B00D-354BC864E64F}" dt="2021-10-04T09:31:13.296" v="3328" actId="478"/>
          <ac:spMkLst>
            <pc:docMk/>
            <pc:sldMk cId="2147588586" sldId="383"/>
            <ac:spMk id="21" creationId="{2B067BA5-5C2B-4971-9468-32B24CCADDFC}"/>
          </ac:spMkLst>
        </pc:spChg>
        <pc:graphicFrameChg chg="del">
          <ac:chgData name="黃川" userId="a00be432-9e89-40f6-98f5-3d893f29e201" providerId="ADAL" clId="{49CBE5C0-7EB7-4530-B00D-354BC864E64F}" dt="2021-10-04T09:31:13.296" v="3328" actId="478"/>
          <ac:graphicFrameMkLst>
            <pc:docMk/>
            <pc:sldMk cId="2147588586" sldId="383"/>
            <ac:graphicFrameMk id="7" creationId="{C9865913-9C2C-4A45-B5D1-247D7FB5245F}"/>
          </ac:graphicFrameMkLst>
        </pc:graphicFrameChg>
      </pc:sldChg>
      <pc:sldChg chg="add del">
        <pc:chgData name="黃川" userId="a00be432-9e89-40f6-98f5-3d893f29e201" providerId="ADAL" clId="{49CBE5C0-7EB7-4530-B00D-354BC864E64F}" dt="2021-10-04T09:39:39.015" v="3628" actId="47"/>
        <pc:sldMkLst>
          <pc:docMk/>
          <pc:sldMk cId="3445821121" sldId="384"/>
        </pc:sldMkLst>
      </pc:sldChg>
      <pc:sldChg chg="add del">
        <pc:chgData name="黃川" userId="a00be432-9e89-40f6-98f5-3d893f29e201" providerId="ADAL" clId="{49CBE5C0-7EB7-4530-B00D-354BC864E64F}" dt="2021-10-04T09:45:58.168" v="3786" actId="47"/>
        <pc:sldMkLst>
          <pc:docMk/>
          <pc:sldMk cId="3131152725" sldId="385"/>
        </pc:sldMkLst>
      </pc:sldChg>
      <pc:sldChg chg="add del">
        <pc:chgData name="黃川" userId="a00be432-9e89-40f6-98f5-3d893f29e201" providerId="ADAL" clId="{49CBE5C0-7EB7-4530-B00D-354BC864E64F}" dt="2021-10-04T09:57:16.735" v="4385" actId="47"/>
        <pc:sldMkLst>
          <pc:docMk/>
          <pc:sldMk cId="3555701346" sldId="386"/>
        </pc:sldMkLst>
      </pc:sldChg>
      <pc:sldChg chg="modSp add del mod">
        <pc:chgData name="黃川" userId="a00be432-9e89-40f6-98f5-3d893f29e201" providerId="ADAL" clId="{49CBE5C0-7EB7-4530-B00D-354BC864E64F}" dt="2021-10-04T09:57:20.675" v="4386" actId="47"/>
        <pc:sldMkLst>
          <pc:docMk/>
          <pc:sldMk cId="1242177079" sldId="387"/>
        </pc:sldMkLst>
        <pc:spChg chg="mod">
          <ac:chgData name="黃川" userId="a00be432-9e89-40f6-98f5-3d893f29e201" providerId="ADAL" clId="{49CBE5C0-7EB7-4530-B00D-354BC864E64F}" dt="2021-10-04T06:53:18.151" v="283" actId="20577"/>
          <ac:spMkLst>
            <pc:docMk/>
            <pc:sldMk cId="1242177079" sldId="387"/>
            <ac:spMk id="9" creationId="{23799FB4-14E7-46A8-A601-CC1618C08FD5}"/>
          </ac:spMkLst>
        </pc:spChg>
      </pc:sldChg>
      <pc:sldChg chg="addSp delSp modSp add del mod">
        <pc:chgData name="黃川" userId="a00be432-9e89-40f6-98f5-3d893f29e201" providerId="ADAL" clId="{49CBE5C0-7EB7-4530-B00D-354BC864E64F}" dt="2021-10-04T09:14:04.913" v="2936" actId="47"/>
        <pc:sldMkLst>
          <pc:docMk/>
          <pc:sldMk cId="3101890315" sldId="388"/>
        </pc:sldMkLst>
        <pc:spChg chg="mod">
          <ac:chgData name="黃川" userId="a00be432-9e89-40f6-98f5-3d893f29e201" providerId="ADAL" clId="{49CBE5C0-7EB7-4530-B00D-354BC864E64F}" dt="2021-10-04T09:10:47.310" v="2906" actId="20577"/>
          <ac:spMkLst>
            <pc:docMk/>
            <pc:sldMk cId="3101890315" sldId="388"/>
            <ac:spMk id="9" creationId="{23799FB4-14E7-46A8-A601-CC1618C08FD5}"/>
          </ac:spMkLst>
        </pc:spChg>
        <pc:spChg chg="del">
          <ac:chgData name="黃川" userId="a00be432-9e89-40f6-98f5-3d893f29e201" providerId="ADAL" clId="{49CBE5C0-7EB7-4530-B00D-354BC864E64F}" dt="2021-10-04T09:10:20.754" v="2829" actId="478"/>
          <ac:spMkLst>
            <pc:docMk/>
            <pc:sldMk cId="3101890315" sldId="388"/>
            <ac:spMk id="11" creationId="{F5ADD634-EC3A-4599-8365-19B13A4741A0}"/>
          </ac:spMkLst>
        </pc:spChg>
        <pc:spChg chg="del">
          <ac:chgData name="黃川" userId="a00be432-9e89-40f6-98f5-3d893f29e201" providerId="ADAL" clId="{49CBE5C0-7EB7-4530-B00D-354BC864E64F}" dt="2021-10-04T09:10:23.899" v="2830" actId="478"/>
          <ac:spMkLst>
            <pc:docMk/>
            <pc:sldMk cId="3101890315" sldId="388"/>
            <ac:spMk id="20" creationId="{4CC9D34A-DF1A-49B1-AEDB-0EBE442A3E29}"/>
          </ac:spMkLst>
        </pc:spChg>
        <pc:spChg chg="del">
          <ac:chgData name="黃川" userId="a00be432-9e89-40f6-98f5-3d893f29e201" providerId="ADAL" clId="{49CBE5C0-7EB7-4530-B00D-354BC864E64F}" dt="2021-10-04T09:10:20.754" v="2829" actId="478"/>
          <ac:spMkLst>
            <pc:docMk/>
            <pc:sldMk cId="3101890315" sldId="388"/>
            <ac:spMk id="21" creationId="{2B067BA5-5C2B-4971-9468-32B24CCADDFC}"/>
          </ac:spMkLst>
        </pc:spChg>
        <pc:graphicFrameChg chg="del">
          <ac:chgData name="黃川" userId="a00be432-9e89-40f6-98f5-3d893f29e201" providerId="ADAL" clId="{49CBE5C0-7EB7-4530-B00D-354BC864E64F}" dt="2021-10-04T09:10:20.754" v="2829" actId="478"/>
          <ac:graphicFrameMkLst>
            <pc:docMk/>
            <pc:sldMk cId="3101890315" sldId="388"/>
            <ac:graphicFrameMk id="7" creationId="{C9865913-9C2C-4A45-B5D1-247D7FB5245F}"/>
          </ac:graphicFrameMkLst>
        </pc:graphicFrameChg>
        <pc:picChg chg="add mod">
          <ac:chgData name="黃川" userId="a00be432-9e89-40f6-98f5-3d893f29e201" providerId="ADAL" clId="{49CBE5C0-7EB7-4530-B00D-354BC864E64F}" dt="2021-10-04T09:11:13.922" v="2916" actId="1076"/>
          <ac:picMkLst>
            <pc:docMk/>
            <pc:sldMk cId="3101890315" sldId="388"/>
            <ac:picMk id="8" creationId="{58C8E2FD-2574-457B-B306-02720981FE4C}"/>
          </ac:picMkLst>
        </pc:picChg>
      </pc:sldChg>
      <pc:sldChg chg="addSp modSp add del mod modNotesTx">
        <pc:chgData name="黃川" userId="a00be432-9e89-40f6-98f5-3d893f29e201" providerId="ADAL" clId="{49CBE5C0-7EB7-4530-B00D-354BC864E64F}" dt="2021-10-04T09:57:27.738" v="4429" actId="47"/>
        <pc:sldMkLst>
          <pc:docMk/>
          <pc:sldMk cId="359691052" sldId="389"/>
        </pc:sldMkLst>
        <pc:spChg chg="mod">
          <ac:chgData name="黃川" userId="a00be432-9e89-40f6-98f5-3d893f29e201" providerId="ADAL" clId="{49CBE5C0-7EB7-4530-B00D-354BC864E64F}" dt="2021-10-04T08:03:16.824" v="1564" actId="2711"/>
          <ac:spMkLst>
            <pc:docMk/>
            <pc:sldMk cId="359691052" sldId="389"/>
            <ac:spMk id="5" creationId="{97FB5EB4-D872-413A-9CFB-695C7E531592}"/>
          </ac:spMkLst>
        </pc:spChg>
        <pc:spChg chg="add mod">
          <ac:chgData name="黃川" userId="a00be432-9e89-40f6-98f5-3d893f29e201" providerId="ADAL" clId="{49CBE5C0-7EB7-4530-B00D-354BC864E64F}" dt="2021-10-04T09:08:23.146" v="2796" actId="6549"/>
          <ac:spMkLst>
            <pc:docMk/>
            <pc:sldMk cId="359691052" sldId="389"/>
            <ac:spMk id="8" creationId="{0CE093D9-238E-421E-B7F9-6707D156B116}"/>
          </ac:spMkLst>
        </pc:spChg>
        <pc:spChg chg="mod">
          <ac:chgData name="黃川" userId="a00be432-9e89-40f6-98f5-3d893f29e201" providerId="ADAL" clId="{49CBE5C0-7EB7-4530-B00D-354BC864E64F}" dt="2021-10-04T09:08:28.802" v="2797" actId="6549"/>
          <ac:spMkLst>
            <pc:docMk/>
            <pc:sldMk cId="359691052" sldId="389"/>
            <ac:spMk id="17" creationId="{A2067E6D-0B28-4ECC-B231-CAC5F59CBCF6}"/>
          </ac:spMkLst>
        </pc:spChg>
        <pc:spChg chg="mod">
          <ac:chgData name="黃川" userId="a00be432-9e89-40f6-98f5-3d893f29e201" providerId="ADAL" clId="{49CBE5C0-7EB7-4530-B00D-354BC864E64F}" dt="2021-10-04T08:04:14.138" v="1573" actId="2711"/>
          <ac:spMkLst>
            <pc:docMk/>
            <pc:sldMk cId="359691052" sldId="389"/>
            <ac:spMk id="20" creationId="{52334DCB-7663-4070-B339-2F8BD251BD4B}"/>
          </ac:spMkLst>
        </pc:spChg>
        <pc:spChg chg="mod">
          <ac:chgData name="黃川" userId="a00be432-9e89-40f6-98f5-3d893f29e201" providerId="ADAL" clId="{49CBE5C0-7EB7-4530-B00D-354BC864E64F}" dt="2021-10-04T08:03:16.824" v="1564" actId="2711"/>
          <ac:spMkLst>
            <pc:docMk/>
            <pc:sldMk cId="359691052" sldId="389"/>
            <ac:spMk id="21" creationId="{E7CFB6B8-7624-4205-8498-A60AC8972E07}"/>
          </ac:spMkLst>
        </pc:spChg>
        <pc:picChg chg="add mod">
          <ac:chgData name="黃川" userId="a00be432-9e89-40f6-98f5-3d893f29e201" providerId="ADAL" clId="{49CBE5C0-7EB7-4530-B00D-354BC864E64F}" dt="2021-10-04T08:03:16.824" v="1564" actId="2711"/>
          <ac:picMkLst>
            <pc:docMk/>
            <pc:sldMk cId="359691052" sldId="389"/>
            <ac:picMk id="9" creationId="{E521ABDF-28BC-4721-939E-4EE7F25E409D}"/>
          </ac:picMkLst>
        </pc:picChg>
        <pc:picChg chg="mod">
          <ac:chgData name="黃川" userId="a00be432-9e89-40f6-98f5-3d893f29e201" providerId="ADAL" clId="{49CBE5C0-7EB7-4530-B00D-354BC864E64F}" dt="2021-10-04T08:03:16.824" v="1564" actId="2711"/>
          <ac:picMkLst>
            <pc:docMk/>
            <pc:sldMk cId="359691052" sldId="389"/>
            <ac:picMk id="1028" creationId="{6DAE4555-969D-48EE-B9CC-F9C761ABAF73}"/>
          </ac:picMkLst>
        </pc:picChg>
      </pc:sldChg>
      <pc:sldChg chg="delSp add del">
        <pc:chgData name="黃川" userId="a00be432-9e89-40f6-98f5-3d893f29e201" providerId="ADAL" clId="{49CBE5C0-7EB7-4530-B00D-354BC864E64F}" dt="2021-10-04T07:19:20.636" v="439" actId="47"/>
        <pc:sldMkLst>
          <pc:docMk/>
          <pc:sldMk cId="1731793358" sldId="390"/>
        </pc:sldMkLst>
        <pc:spChg chg="del">
          <ac:chgData name="黃川" userId="a00be432-9e89-40f6-98f5-3d893f29e201" providerId="ADAL" clId="{49CBE5C0-7EB7-4530-B00D-354BC864E64F}" dt="2021-10-04T07:19:17.076" v="437" actId="21"/>
          <ac:spMkLst>
            <pc:docMk/>
            <pc:sldMk cId="1731793358" sldId="390"/>
            <ac:spMk id="17" creationId="{A2067E6D-0B28-4ECC-B231-CAC5F59CBCF6}"/>
          </ac:spMkLst>
        </pc:spChg>
        <pc:picChg chg="del">
          <ac:chgData name="黃川" userId="a00be432-9e89-40f6-98f5-3d893f29e201" providerId="ADAL" clId="{49CBE5C0-7EB7-4530-B00D-354BC864E64F}" dt="2021-10-04T07:19:17.076" v="437" actId="21"/>
          <ac:picMkLst>
            <pc:docMk/>
            <pc:sldMk cId="1731793358" sldId="390"/>
            <ac:picMk id="9218" creationId="{B37F3CF3-3818-43F8-AB9E-8B264C343AD3}"/>
          </ac:picMkLst>
        </pc:picChg>
      </pc:sldChg>
      <pc:sldChg chg="addSp delSp modSp add del mod">
        <pc:chgData name="黃川" userId="a00be432-9e89-40f6-98f5-3d893f29e201" providerId="ADAL" clId="{49CBE5C0-7EB7-4530-B00D-354BC864E64F}" dt="2021-10-04T10:01:02.542" v="4531" actId="1076"/>
        <pc:sldMkLst>
          <pc:docMk/>
          <pc:sldMk cId="1384785655" sldId="391"/>
        </pc:sldMkLst>
        <pc:spChg chg="mod">
          <ac:chgData name="黃川" userId="a00be432-9e89-40f6-98f5-3d893f29e201" providerId="ADAL" clId="{49CBE5C0-7EB7-4530-B00D-354BC864E64F}" dt="2021-10-04T08:03:35.757" v="1567" actId="2711"/>
          <ac:spMkLst>
            <pc:docMk/>
            <pc:sldMk cId="1384785655" sldId="391"/>
            <ac:spMk id="2" creationId="{C71BFE7F-3EB4-4A74-BE2D-496B4BBF77B1}"/>
          </ac:spMkLst>
        </pc:spChg>
        <pc:spChg chg="mod">
          <ac:chgData name="黃川" userId="a00be432-9e89-40f6-98f5-3d893f29e201" providerId="ADAL" clId="{49CBE5C0-7EB7-4530-B00D-354BC864E64F}" dt="2021-10-04T10:01:02.542" v="4531" actId="1076"/>
          <ac:spMkLst>
            <pc:docMk/>
            <pc:sldMk cId="1384785655" sldId="391"/>
            <ac:spMk id="3" creationId="{7EAA7C39-8BF9-491A-87E5-B28FC69E785D}"/>
          </ac:spMkLst>
        </pc:spChg>
        <pc:spChg chg="del">
          <ac:chgData name="黃川" userId="a00be432-9e89-40f6-98f5-3d893f29e201" providerId="ADAL" clId="{49CBE5C0-7EB7-4530-B00D-354BC864E64F}" dt="2021-10-04T07:21:55.052" v="522" actId="478"/>
          <ac:spMkLst>
            <pc:docMk/>
            <pc:sldMk cId="1384785655" sldId="391"/>
            <ac:spMk id="6" creationId="{87031E98-CF20-45AC-B61D-552D0E1C8D64}"/>
          </ac:spMkLst>
        </pc:spChg>
        <pc:spChg chg="add mod">
          <ac:chgData name="黃川" userId="a00be432-9e89-40f6-98f5-3d893f29e201" providerId="ADAL" clId="{49CBE5C0-7EB7-4530-B00D-354BC864E64F}" dt="2021-10-04T10:01:02.542" v="4531" actId="1076"/>
          <ac:spMkLst>
            <pc:docMk/>
            <pc:sldMk cId="1384785655" sldId="391"/>
            <ac:spMk id="10" creationId="{B33EBDE3-DCDA-422A-9529-F77C9E63F43B}"/>
          </ac:spMkLst>
        </pc:spChg>
        <pc:spChg chg="del">
          <ac:chgData name="黃川" userId="a00be432-9e89-40f6-98f5-3d893f29e201" providerId="ADAL" clId="{49CBE5C0-7EB7-4530-B00D-354BC864E64F}" dt="2021-10-04T07:21:50.456" v="521" actId="478"/>
          <ac:spMkLst>
            <pc:docMk/>
            <pc:sldMk cId="1384785655" sldId="391"/>
            <ac:spMk id="11" creationId="{F5ADD634-EC3A-4599-8365-19B13A4741A0}"/>
          </ac:spMkLst>
        </pc:spChg>
        <pc:spChg chg="add mod">
          <ac:chgData name="黃川" userId="a00be432-9e89-40f6-98f5-3d893f29e201" providerId="ADAL" clId="{49CBE5C0-7EB7-4530-B00D-354BC864E64F}" dt="2021-10-04T10:01:02.542" v="4531" actId="1076"/>
          <ac:spMkLst>
            <pc:docMk/>
            <pc:sldMk cId="1384785655" sldId="391"/>
            <ac:spMk id="12" creationId="{AC5E68CF-0F7D-4EBD-8A1B-43257B0D43CE}"/>
          </ac:spMkLst>
        </pc:spChg>
        <pc:spChg chg="add mod">
          <ac:chgData name="黃川" userId="a00be432-9e89-40f6-98f5-3d893f29e201" providerId="ADAL" clId="{49CBE5C0-7EB7-4530-B00D-354BC864E64F}" dt="2021-10-04T10:01:02.542" v="4531" actId="1076"/>
          <ac:spMkLst>
            <pc:docMk/>
            <pc:sldMk cId="1384785655" sldId="391"/>
            <ac:spMk id="13" creationId="{8229E6BE-75A5-4B35-8322-291A3ADA3690}"/>
          </ac:spMkLst>
        </pc:spChg>
        <pc:spChg chg="add mod">
          <ac:chgData name="黃川" userId="a00be432-9e89-40f6-98f5-3d893f29e201" providerId="ADAL" clId="{49CBE5C0-7EB7-4530-B00D-354BC864E64F}" dt="2021-10-04T10:01:02.542" v="4531" actId="1076"/>
          <ac:spMkLst>
            <pc:docMk/>
            <pc:sldMk cId="1384785655" sldId="391"/>
            <ac:spMk id="14" creationId="{B7E4682A-8021-4969-8271-DAB47FE489E3}"/>
          </ac:spMkLst>
        </pc:spChg>
        <pc:spChg chg="add mod">
          <ac:chgData name="黃川" userId="a00be432-9e89-40f6-98f5-3d893f29e201" providerId="ADAL" clId="{49CBE5C0-7EB7-4530-B00D-354BC864E64F}" dt="2021-10-04T10:01:02.542" v="4531" actId="1076"/>
          <ac:spMkLst>
            <pc:docMk/>
            <pc:sldMk cId="1384785655" sldId="391"/>
            <ac:spMk id="15" creationId="{BA328FF1-02F4-4E59-ACCE-351B39E4F285}"/>
          </ac:spMkLst>
        </pc:spChg>
        <pc:spChg chg="add mod">
          <ac:chgData name="黃川" userId="a00be432-9e89-40f6-98f5-3d893f29e201" providerId="ADAL" clId="{49CBE5C0-7EB7-4530-B00D-354BC864E64F}" dt="2021-10-04T10:01:02.542" v="4531" actId="1076"/>
          <ac:spMkLst>
            <pc:docMk/>
            <pc:sldMk cId="1384785655" sldId="391"/>
            <ac:spMk id="16" creationId="{0F4476C4-20D7-4A6A-A771-F2CE18411AF9}"/>
          </ac:spMkLst>
        </pc:spChg>
        <pc:spChg chg="del">
          <ac:chgData name="黃川" userId="a00be432-9e89-40f6-98f5-3d893f29e201" providerId="ADAL" clId="{49CBE5C0-7EB7-4530-B00D-354BC864E64F}" dt="2021-10-04T07:21:39.695" v="520" actId="478"/>
          <ac:spMkLst>
            <pc:docMk/>
            <pc:sldMk cId="1384785655" sldId="391"/>
            <ac:spMk id="17" creationId="{7AF0009C-2056-4DF1-A601-C0025DADCC10}"/>
          </ac:spMkLst>
        </pc:spChg>
        <pc:spChg chg="add mod">
          <ac:chgData name="黃川" userId="a00be432-9e89-40f6-98f5-3d893f29e201" providerId="ADAL" clId="{49CBE5C0-7EB7-4530-B00D-354BC864E64F}" dt="2021-10-04T10:01:02.542" v="4531" actId="1076"/>
          <ac:spMkLst>
            <pc:docMk/>
            <pc:sldMk cId="1384785655" sldId="391"/>
            <ac:spMk id="18" creationId="{454F4F87-FE45-4009-AFD2-E4D47E619C9A}"/>
          </ac:spMkLst>
        </pc:spChg>
        <pc:spChg chg="add mod">
          <ac:chgData name="黃川" userId="a00be432-9e89-40f6-98f5-3d893f29e201" providerId="ADAL" clId="{49CBE5C0-7EB7-4530-B00D-354BC864E64F}" dt="2021-10-04T10:01:02.542" v="4531" actId="1076"/>
          <ac:spMkLst>
            <pc:docMk/>
            <pc:sldMk cId="1384785655" sldId="391"/>
            <ac:spMk id="19" creationId="{524A2CF2-F86F-43EA-8B68-EC12392B27D8}"/>
          </ac:spMkLst>
        </pc:spChg>
        <pc:spChg chg="del">
          <ac:chgData name="黃川" userId="a00be432-9e89-40f6-98f5-3d893f29e201" providerId="ADAL" clId="{49CBE5C0-7EB7-4530-B00D-354BC864E64F}" dt="2021-10-04T07:21:39.695" v="520" actId="478"/>
          <ac:spMkLst>
            <pc:docMk/>
            <pc:sldMk cId="1384785655" sldId="391"/>
            <ac:spMk id="20" creationId="{87560F0A-DCEE-4BF8-869E-2165EA282DED}"/>
          </ac:spMkLst>
        </pc:spChg>
        <pc:spChg chg="mod">
          <ac:chgData name="黃川" userId="a00be432-9e89-40f6-98f5-3d893f29e201" providerId="ADAL" clId="{49CBE5C0-7EB7-4530-B00D-354BC864E64F}" dt="2021-10-04T08:04:09.062" v="1572" actId="2711"/>
          <ac:spMkLst>
            <pc:docMk/>
            <pc:sldMk cId="1384785655" sldId="391"/>
            <ac:spMk id="21" creationId="{89F698C5-6D8B-4345-A9A0-A99A0D0FF0D6}"/>
          </ac:spMkLst>
        </pc:spChg>
        <pc:spChg chg="add mod">
          <ac:chgData name="黃川" userId="a00be432-9e89-40f6-98f5-3d893f29e201" providerId="ADAL" clId="{49CBE5C0-7EB7-4530-B00D-354BC864E64F}" dt="2021-10-04T10:01:02.542" v="4531" actId="1076"/>
          <ac:spMkLst>
            <pc:docMk/>
            <pc:sldMk cId="1384785655" sldId="391"/>
            <ac:spMk id="22" creationId="{8AC23C49-853A-47C2-BA0F-0CB6C393393D}"/>
          </ac:spMkLst>
        </pc:spChg>
        <pc:picChg chg="add mod">
          <ac:chgData name="黃川" userId="a00be432-9e89-40f6-98f5-3d893f29e201" providerId="ADAL" clId="{49CBE5C0-7EB7-4530-B00D-354BC864E64F}" dt="2021-10-04T10:01:02.542" v="4531" actId="1076"/>
          <ac:picMkLst>
            <pc:docMk/>
            <pc:sldMk cId="1384785655" sldId="391"/>
            <ac:picMk id="9" creationId="{7A84CFB7-FF11-4626-A616-52173016EF6E}"/>
          </ac:picMkLst>
        </pc:picChg>
      </pc:sldChg>
      <pc:sldChg chg="delSp modSp add del mod">
        <pc:chgData name="黃川" userId="a00be432-9e89-40f6-98f5-3d893f29e201" providerId="ADAL" clId="{49CBE5C0-7EB7-4530-B00D-354BC864E64F}" dt="2021-10-04T07:33:17.336" v="779" actId="47"/>
        <pc:sldMkLst>
          <pc:docMk/>
          <pc:sldMk cId="3796467531" sldId="392"/>
        </pc:sldMkLst>
        <pc:spChg chg="del">
          <ac:chgData name="黃川" userId="a00be432-9e89-40f6-98f5-3d893f29e201" providerId="ADAL" clId="{49CBE5C0-7EB7-4530-B00D-354BC864E64F}" dt="2021-10-04T07:23:09.439" v="558" actId="478"/>
          <ac:spMkLst>
            <pc:docMk/>
            <pc:sldMk cId="3796467531" sldId="392"/>
            <ac:spMk id="2" creationId="{F8884DF7-25C2-45DE-804D-BBADC4CB4D0D}"/>
          </ac:spMkLst>
        </pc:spChg>
        <pc:spChg chg="del">
          <ac:chgData name="黃川" userId="a00be432-9e89-40f6-98f5-3d893f29e201" providerId="ADAL" clId="{49CBE5C0-7EB7-4530-B00D-354BC864E64F}" dt="2021-10-04T07:23:25.304" v="560" actId="478"/>
          <ac:spMkLst>
            <pc:docMk/>
            <pc:sldMk cId="3796467531" sldId="392"/>
            <ac:spMk id="9" creationId="{23799FB4-14E7-46A8-A601-CC1618C08FD5}"/>
          </ac:spMkLst>
        </pc:spChg>
        <pc:spChg chg="del mod">
          <ac:chgData name="黃川" userId="a00be432-9e89-40f6-98f5-3d893f29e201" providerId="ADAL" clId="{49CBE5C0-7EB7-4530-B00D-354BC864E64F}" dt="2021-10-04T07:25:09.255" v="579" actId="21"/>
          <ac:spMkLst>
            <pc:docMk/>
            <pc:sldMk cId="3796467531" sldId="392"/>
            <ac:spMk id="10" creationId="{91543456-6F19-454A-80ED-E5623054F730}"/>
          </ac:spMkLst>
        </pc:spChg>
        <pc:spChg chg="del">
          <ac:chgData name="黃川" userId="a00be432-9e89-40f6-98f5-3d893f29e201" providerId="ADAL" clId="{49CBE5C0-7EB7-4530-B00D-354BC864E64F}" dt="2021-10-04T07:23:25.304" v="560" actId="478"/>
          <ac:spMkLst>
            <pc:docMk/>
            <pc:sldMk cId="3796467531" sldId="392"/>
            <ac:spMk id="13" creationId="{F0F247F2-D55C-4095-8830-D342762A2264}"/>
          </ac:spMkLst>
        </pc:spChg>
        <pc:spChg chg="mod">
          <ac:chgData name="黃川" userId="a00be432-9e89-40f6-98f5-3d893f29e201" providerId="ADAL" clId="{49CBE5C0-7EB7-4530-B00D-354BC864E64F}" dt="2021-10-04T07:23:17.053" v="559" actId="207"/>
          <ac:spMkLst>
            <pc:docMk/>
            <pc:sldMk cId="3796467531" sldId="392"/>
            <ac:spMk id="17" creationId="{68C0790E-AE18-4B7F-9F95-2FB09E08BABE}"/>
          </ac:spMkLst>
        </pc:spChg>
        <pc:spChg chg="del mod">
          <ac:chgData name="黃川" userId="a00be432-9e89-40f6-98f5-3d893f29e201" providerId="ADAL" clId="{49CBE5C0-7EB7-4530-B00D-354BC864E64F}" dt="2021-10-04T07:24:43.538" v="572" actId="21"/>
          <ac:spMkLst>
            <pc:docMk/>
            <pc:sldMk cId="3796467531" sldId="392"/>
            <ac:spMk id="19" creationId="{778E453A-0854-436D-A0CB-633F24947865}"/>
          </ac:spMkLst>
        </pc:spChg>
        <pc:spChg chg="mod">
          <ac:chgData name="黃川" userId="a00be432-9e89-40f6-98f5-3d893f29e201" providerId="ADAL" clId="{49CBE5C0-7EB7-4530-B00D-354BC864E64F}" dt="2021-10-04T07:23:01.161" v="557" actId="20577"/>
          <ac:spMkLst>
            <pc:docMk/>
            <pc:sldMk cId="3796467531" sldId="392"/>
            <ac:spMk id="22" creationId="{1D4B05D7-6147-4E6A-B123-8089C8FD1F59}"/>
          </ac:spMkLst>
        </pc:spChg>
        <pc:picChg chg="del">
          <ac:chgData name="黃川" userId="a00be432-9e89-40f6-98f5-3d893f29e201" providerId="ADAL" clId="{49CBE5C0-7EB7-4530-B00D-354BC864E64F}" dt="2021-10-04T07:24:43.538" v="572" actId="21"/>
          <ac:picMkLst>
            <pc:docMk/>
            <pc:sldMk cId="3796467531" sldId="392"/>
            <ac:picMk id="18" creationId="{2CBC551A-F8D4-4405-BA28-06EE2869A042}"/>
          </ac:picMkLst>
        </pc:picChg>
      </pc:sldChg>
      <pc:sldChg chg="addSp delSp modSp add del mod">
        <pc:chgData name="黃川" userId="a00be432-9e89-40f6-98f5-3d893f29e201" providerId="ADAL" clId="{49CBE5C0-7EB7-4530-B00D-354BC864E64F}" dt="2021-10-04T09:57:27.900" v="4432" actId="47"/>
        <pc:sldMkLst>
          <pc:docMk/>
          <pc:sldMk cId="2561397144" sldId="393"/>
        </pc:sldMkLst>
        <pc:spChg chg="add del">
          <ac:chgData name="黃川" userId="a00be432-9e89-40f6-98f5-3d893f29e201" providerId="ADAL" clId="{49CBE5C0-7EB7-4530-B00D-354BC864E64F}" dt="2021-10-04T07:52:33.145" v="1384"/>
          <ac:spMkLst>
            <pc:docMk/>
            <pc:sldMk cId="2561397144" sldId="393"/>
            <ac:spMk id="3" creationId="{5D225DAA-A6D3-4ABB-9DF9-D5F323030C48}"/>
          </ac:spMkLst>
        </pc:spChg>
        <pc:spChg chg="add del">
          <ac:chgData name="黃川" userId="a00be432-9e89-40f6-98f5-3d893f29e201" providerId="ADAL" clId="{49CBE5C0-7EB7-4530-B00D-354BC864E64F}" dt="2021-10-04T07:52:33.145" v="1384"/>
          <ac:spMkLst>
            <pc:docMk/>
            <pc:sldMk cId="2561397144" sldId="393"/>
            <ac:spMk id="4" creationId="{A00F9D3D-FD37-4C2A-ACCC-D6ED139F6108}"/>
          </ac:spMkLst>
        </pc:spChg>
        <pc:spChg chg="add mod">
          <ac:chgData name="黃川" userId="a00be432-9e89-40f6-98f5-3d893f29e201" providerId="ADAL" clId="{49CBE5C0-7EB7-4530-B00D-354BC864E64F}" dt="2021-10-04T08:04:30.741" v="1575" actId="2711"/>
          <ac:spMkLst>
            <pc:docMk/>
            <pc:sldMk cId="2561397144" sldId="393"/>
            <ac:spMk id="8" creationId="{4A852655-4B76-4AB0-AA20-F5FF15A8423C}"/>
          </ac:spMkLst>
        </pc:spChg>
        <pc:spChg chg="mod">
          <ac:chgData name="黃川" userId="a00be432-9e89-40f6-98f5-3d893f29e201" providerId="ADAL" clId="{49CBE5C0-7EB7-4530-B00D-354BC864E64F}" dt="2021-10-04T08:04:21.057" v="1574" actId="2711"/>
          <ac:spMkLst>
            <pc:docMk/>
            <pc:sldMk cId="2561397144" sldId="393"/>
            <ac:spMk id="9" creationId="{23799FB4-14E7-46A8-A601-CC1618C08FD5}"/>
          </ac:spMkLst>
        </pc:spChg>
        <pc:spChg chg="del">
          <ac:chgData name="黃川" userId="a00be432-9e89-40f6-98f5-3d893f29e201" providerId="ADAL" clId="{49CBE5C0-7EB7-4530-B00D-354BC864E64F}" dt="2021-10-04T07:52:10.765" v="1381" actId="478"/>
          <ac:spMkLst>
            <pc:docMk/>
            <pc:sldMk cId="2561397144" sldId="393"/>
            <ac:spMk id="11" creationId="{F5ADD634-EC3A-4599-8365-19B13A4741A0}"/>
          </ac:spMkLst>
        </pc:spChg>
        <pc:spChg chg="add mod">
          <ac:chgData name="黃川" userId="a00be432-9e89-40f6-98f5-3d893f29e201" providerId="ADAL" clId="{49CBE5C0-7EB7-4530-B00D-354BC864E64F}" dt="2021-10-04T09:09:20.955" v="2817" actId="404"/>
          <ac:spMkLst>
            <pc:docMk/>
            <pc:sldMk cId="2561397144" sldId="393"/>
            <ac:spMk id="13" creationId="{43E26B8B-A3F8-4B0F-A333-1DEE38739CC6}"/>
          </ac:spMkLst>
        </pc:spChg>
        <pc:spChg chg="add mod">
          <ac:chgData name="黃川" userId="a00be432-9e89-40f6-98f5-3d893f29e201" providerId="ADAL" clId="{49CBE5C0-7EB7-4530-B00D-354BC864E64F}" dt="2021-10-04T09:09:27.580" v="2823" actId="404"/>
          <ac:spMkLst>
            <pc:docMk/>
            <pc:sldMk cId="2561397144" sldId="393"/>
            <ac:spMk id="16" creationId="{8F31EAFB-5B63-49A3-BD2B-672B7700777A}"/>
          </ac:spMkLst>
        </pc:spChg>
        <pc:spChg chg="del">
          <ac:chgData name="黃川" userId="a00be432-9e89-40f6-98f5-3d893f29e201" providerId="ADAL" clId="{49CBE5C0-7EB7-4530-B00D-354BC864E64F}" dt="2021-10-04T07:52:08.609" v="1380" actId="478"/>
          <ac:spMkLst>
            <pc:docMk/>
            <pc:sldMk cId="2561397144" sldId="393"/>
            <ac:spMk id="20" creationId="{4CC9D34A-DF1A-49B1-AEDB-0EBE442A3E29}"/>
          </ac:spMkLst>
        </pc:spChg>
        <pc:spChg chg="del">
          <ac:chgData name="黃川" userId="a00be432-9e89-40f6-98f5-3d893f29e201" providerId="ADAL" clId="{49CBE5C0-7EB7-4530-B00D-354BC864E64F}" dt="2021-10-04T07:52:16.301" v="1382" actId="478"/>
          <ac:spMkLst>
            <pc:docMk/>
            <pc:sldMk cId="2561397144" sldId="393"/>
            <ac:spMk id="21" creationId="{2B067BA5-5C2B-4971-9468-32B24CCADDFC}"/>
          </ac:spMkLst>
        </pc:spChg>
        <pc:graphicFrameChg chg="del">
          <ac:chgData name="黃川" userId="a00be432-9e89-40f6-98f5-3d893f29e201" providerId="ADAL" clId="{49CBE5C0-7EB7-4530-B00D-354BC864E64F}" dt="2021-10-04T07:52:08.609" v="1380" actId="478"/>
          <ac:graphicFrameMkLst>
            <pc:docMk/>
            <pc:sldMk cId="2561397144" sldId="393"/>
            <ac:graphicFrameMk id="7" creationId="{C9865913-9C2C-4A45-B5D1-247D7FB5245F}"/>
          </ac:graphicFrameMkLst>
        </pc:graphicFrameChg>
        <pc:picChg chg="add mod modCrop">
          <ac:chgData name="黃川" userId="a00be432-9e89-40f6-98f5-3d893f29e201" providerId="ADAL" clId="{49CBE5C0-7EB7-4530-B00D-354BC864E64F}" dt="2021-10-04T07:55:36.070" v="1432" actId="1076"/>
          <ac:picMkLst>
            <pc:docMk/>
            <pc:sldMk cId="2561397144" sldId="393"/>
            <ac:picMk id="12" creationId="{E994BFBC-0315-44F9-B8F2-C596A4999D64}"/>
          </ac:picMkLst>
        </pc:picChg>
        <pc:picChg chg="add mod modCrop">
          <ac:chgData name="黃川" userId="a00be432-9e89-40f6-98f5-3d893f29e201" providerId="ADAL" clId="{49CBE5C0-7EB7-4530-B00D-354BC864E64F}" dt="2021-10-04T07:54:52.993" v="1418" actId="1076"/>
          <ac:picMkLst>
            <pc:docMk/>
            <pc:sldMk cId="2561397144" sldId="393"/>
            <ac:picMk id="14" creationId="{495E9369-EFF4-45A6-A97E-F766FF892DC7}"/>
          </ac:picMkLst>
        </pc:picChg>
        <pc:picChg chg="add del">
          <ac:chgData name="黃川" userId="a00be432-9e89-40f6-98f5-3d893f29e201" providerId="ADAL" clId="{49CBE5C0-7EB7-4530-B00D-354BC864E64F}" dt="2021-10-04T07:52:33.145" v="1384"/>
          <ac:picMkLst>
            <pc:docMk/>
            <pc:sldMk cId="2561397144" sldId="393"/>
            <ac:picMk id="2049" creationId="{F50C6DD2-3A16-4A48-8D50-1B4ACC05E798}"/>
          </ac:picMkLst>
        </pc:picChg>
      </pc:sldChg>
      <pc:sldChg chg="addSp delSp modSp add del mod setBg">
        <pc:chgData name="黃川" userId="a00be432-9e89-40f6-98f5-3d893f29e201" providerId="ADAL" clId="{49CBE5C0-7EB7-4530-B00D-354BC864E64F}" dt="2021-10-04T09:57:27.929" v="4433" actId="47"/>
        <pc:sldMkLst>
          <pc:docMk/>
          <pc:sldMk cId="624083799" sldId="394"/>
        </pc:sldMkLst>
        <pc:spChg chg="add mod">
          <ac:chgData name="黃川" userId="a00be432-9e89-40f6-98f5-3d893f29e201" providerId="ADAL" clId="{49CBE5C0-7EB7-4530-B00D-354BC864E64F}" dt="2021-10-04T08:11:53.662" v="1759" actId="1076"/>
          <ac:spMkLst>
            <pc:docMk/>
            <pc:sldMk cId="624083799" sldId="394"/>
            <ac:spMk id="8" creationId="{EE8F7DE6-EE98-47E1-B3F7-33CEDAFAE73E}"/>
          </ac:spMkLst>
        </pc:spChg>
        <pc:spChg chg="mod">
          <ac:chgData name="黃川" userId="a00be432-9e89-40f6-98f5-3d893f29e201" providerId="ADAL" clId="{49CBE5C0-7EB7-4530-B00D-354BC864E64F}" dt="2021-10-04T08:04:35.424" v="1576" actId="2711"/>
          <ac:spMkLst>
            <pc:docMk/>
            <pc:sldMk cId="624083799" sldId="394"/>
            <ac:spMk id="9" creationId="{23799FB4-14E7-46A8-A601-CC1618C08FD5}"/>
          </ac:spMkLst>
        </pc:spChg>
        <pc:spChg chg="add mod">
          <ac:chgData name="黃川" userId="a00be432-9e89-40f6-98f5-3d893f29e201" providerId="ADAL" clId="{49CBE5C0-7EB7-4530-B00D-354BC864E64F}" dt="2021-10-04T08:15:33.335" v="1818" actId="1076"/>
          <ac:spMkLst>
            <pc:docMk/>
            <pc:sldMk cId="624083799" sldId="394"/>
            <ac:spMk id="10" creationId="{4F255C6C-0925-4C0F-98A8-F13CDD49AB66}"/>
          </ac:spMkLst>
        </pc:spChg>
        <pc:spChg chg="del">
          <ac:chgData name="黃川" userId="a00be432-9e89-40f6-98f5-3d893f29e201" providerId="ADAL" clId="{49CBE5C0-7EB7-4530-B00D-354BC864E64F}" dt="2021-10-04T07:55:50.739" v="1440" actId="478"/>
          <ac:spMkLst>
            <pc:docMk/>
            <pc:sldMk cId="624083799" sldId="394"/>
            <ac:spMk id="11" creationId="{F5ADD634-EC3A-4599-8365-19B13A4741A0}"/>
          </ac:spMkLst>
        </pc:spChg>
        <pc:spChg chg="add mod">
          <ac:chgData name="黃川" userId="a00be432-9e89-40f6-98f5-3d893f29e201" providerId="ADAL" clId="{49CBE5C0-7EB7-4530-B00D-354BC864E64F}" dt="2021-10-04T08:29:58.211" v="2053" actId="207"/>
          <ac:spMkLst>
            <pc:docMk/>
            <pc:sldMk cId="624083799" sldId="394"/>
            <ac:spMk id="12" creationId="{98AB485A-B9FF-4498-A0A8-5E051AABA23E}"/>
          </ac:spMkLst>
        </pc:spChg>
        <pc:spChg chg="add mod">
          <ac:chgData name="黃川" userId="a00be432-9e89-40f6-98f5-3d893f29e201" providerId="ADAL" clId="{49CBE5C0-7EB7-4530-B00D-354BC864E64F}" dt="2021-10-04T08:15:26.127" v="1816" actId="1076"/>
          <ac:spMkLst>
            <pc:docMk/>
            <pc:sldMk cId="624083799" sldId="394"/>
            <ac:spMk id="13" creationId="{1934553D-9B1B-4DF5-84BF-9CC42E74E9EE}"/>
          </ac:spMkLst>
        </pc:spChg>
        <pc:spChg chg="add mod">
          <ac:chgData name="黃川" userId="a00be432-9e89-40f6-98f5-3d893f29e201" providerId="ADAL" clId="{49CBE5C0-7EB7-4530-B00D-354BC864E64F}" dt="2021-10-04T08:15:26.127" v="1816" actId="1076"/>
          <ac:spMkLst>
            <pc:docMk/>
            <pc:sldMk cId="624083799" sldId="394"/>
            <ac:spMk id="14" creationId="{72281809-4700-4F93-90FA-7A01C75805E5}"/>
          </ac:spMkLst>
        </pc:spChg>
        <pc:spChg chg="add mod">
          <ac:chgData name="黃川" userId="a00be432-9e89-40f6-98f5-3d893f29e201" providerId="ADAL" clId="{49CBE5C0-7EB7-4530-B00D-354BC864E64F}" dt="2021-10-04T08:15:26.127" v="1816" actId="1076"/>
          <ac:spMkLst>
            <pc:docMk/>
            <pc:sldMk cId="624083799" sldId="394"/>
            <ac:spMk id="15" creationId="{52F1B250-D842-485E-A262-749431478A2A}"/>
          </ac:spMkLst>
        </pc:spChg>
        <pc:spChg chg="add mod ord">
          <ac:chgData name="黃川" userId="a00be432-9e89-40f6-98f5-3d893f29e201" providerId="ADAL" clId="{49CBE5C0-7EB7-4530-B00D-354BC864E64F}" dt="2021-10-04T08:15:33.335" v="1818" actId="1076"/>
          <ac:spMkLst>
            <pc:docMk/>
            <pc:sldMk cId="624083799" sldId="394"/>
            <ac:spMk id="16" creationId="{F054849B-2170-486D-9834-35B80B1EEB58}"/>
          </ac:spMkLst>
        </pc:spChg>
        <pc:spChg chg="add del mod">
          <ac:chgData name="黃川" userId="a00be432-9e89-40f6-98f5-3d893f29e201" providerId="ADAL" clId="{49CBE5C0-7EB7-4530-B00D-354BC864E64F}" dt="2021-10-04T08:11:02.448" v="1746" actId="478"/>
          <ac:spMkLst>
            <pc:docMk/>
            <pc:sldMk cId="624083799" sldId="394"/>
            <ac:spMk id="17" creationId="{3C543A70-E405-44AE-B03F-F49B819F96C7}"/>
          </ac:spMkLst>
        </pc:spChg>
        <pc:spChg chg="add mod">
          <ac:chgData name="黃川" userId="a00be432-9e89-40f6-98f5-3d893f29e201" providerId="ADAL" clId="{49CBE5C0-7EB7-4530-B00D-354BC864E64F}" dt="2021-10-04T08:15:33.335" v="1818" actId="1076"/>
          <ac:spMkLst>
            <pc:docMk/>
            <pc:sldMk cId="624083799" sldId="394"/>
            <ac:spMk id="19" creationId="{2F8C78F3-DFEB-4CF4-A880-AF2917CF29D1}"/>
          </ac:spMkLst>
        </pc:spChg>
        <pc:spChg chg="del">
          <ac:chgData name="黃川" userId="a00be432-9e89-40f6-98f5-3d893f29e201" providerId="ADAL" clId="{49CBE5C0-7EB7-4530-B00D-354BC864E64F}" dt="2021-10-04T07:55:50.739" v="1440" actId="478"/>
          <ac:spMkLst>
            <pc:docMk/>
            <pc:sldMk cId="624083799" sldId="394"/>
            <ac:spMk id="20" creationId="{4CC9D34A-DF1A-49B1-AEDB-0EBE442A3E29}"/>
          </ac:spMkLst>
        </pc:spChg>
        <pc:spChg chg="del">
          <ac:chgData name="黃川" userId="a00be432-9e89-40f6-98f5-3d893f29e201" providerId="ADAL" clId="{49CBE5C0-7EB7-4530-B00D-354BC864E64F}" dt="2021-10-04T07:55:50.739" v="1440" actId="478"/>
          <ac:spMkLst>
            <pc:docMk/>
            <pc:sldMk cId="624083799" sldId="394"/>
            <ac:spMk id="21" creationId="{2B067BA5-5C2B-4971-9468-32B24CCADDFC}"/>
          </ac:spMkLst>
        </pc:spChg>
        <pc:spChg chg="add mod ord">
          <ac:chgData name="黃川" userId="a00be432-9e89-40f6-98f5-3d893f29e201" providerId="ADAL" clId="{49CBE5C0-7EB7-4530-B00D-354BC864E64F}" dt="2021-10-04T08:15:26.127" v="1816" actId="1076"/>
          <ac:spMkLst>
            <pc:docMk/>
            <pc:sldMk cId="624083799" sldId="394"/>
            <ac:spMk id="22" creationId="{687D97AC-4CB4-4C3B-929C-1103D543DC7A}"/>
          </ac:spMkLst>
        </pc:spChg>
        <pc:spChg chg="add del mod ord">
          <ac:chgData name="黃川" userId="a00be432-9e89-40f6-98f5-3d893f29e201" providerId="ADAL" clId="{49CBE5C0-7EB7-4530-B00D-354BC864E64F}" dt="2021-10-04T08:10:56.076" v="1744" actId="478"/>
          <ac:spMkLst>
            <pc:docMk/>
            <pc:sldMk cId="624083799" sldId="394"/>
            <ac:spMk id="23" creationId="{8B2E6BA6-C34E-4E53-B731-43AD4D076C1B}"/>
          </ac:spMkLst>
        </pc:spChg>
        <pc:graphicFrameChg chg="del">
          <ac:chgData name="黃川" userId="a00be432-9e89-40f6-98f5-3d893f29e201" providerId="ADAL" clId="{49CBE5C0-7EB7-4530-B00D-354BC864E64F}" dt="2021-10-04T07:55:50.739" v="1440" actId="478"/>
          <ac:graphicFrameMkLst>
            <pc:docMk/>
            <pc:sldMk cId="624083799" sldId="394"/>
            <ac:graphicFrameMk id="7" creationId="{C9865913-9C2C-4A45-B5D1-247D7FB5245F}"/>
          </ac:graphicFrameMkLst>
        </pc:graphicFrameChg>
      </pc:sldChg>
      <pc:sldChg chg="addSp delSp modSp add del mod">
        <pc:chgData name="黃川" userId="a00be432-9e89-40f6-98f5-3d893f29e201" providerId="ADAL" clId="{49CBE5C0-7EB7-4530-B00D-354BC864E64F}" dt="2021-10-04T09:57:28.066" v="4437" actId="47"/>
        <pc:sldMkLst>
          <pc:docMk/>
          <pc:sldMk cId="3743380019" sldId="395"/>
        </pc:sldMkLst>
        <pc:spChg chg="mod">
          <ac:chgData name="黃川" userId="a00be432-9e89-40f6-98f5-3d893f29e201" providerId="ADAL" clId="{49CBE5C0-7EB7-4530-B00D-354BC864E64F}" dt="2021-10-04T08:43:58.367" v="2361"/>
          <ac:spMkLst>
            <pc:docMk/>
            <pc:sldMk cId="3743380019" sldId="395"/>
            <ac:spMk id="9" creationId="{23799FB4-14E7-46A8-A601-CC1618C08FD5}"/>
          </ac:spMkLst>
        </pc:spChg>
        <pc:spChg chg="add del mod">
          <ac:chgData name="黃川" userId="a00be432-9e89-40f6-98f5-3d893f29e201" providerId="ADAL" clId="{49CBE5C0-7EB7-4530-B00D-354BC864E64F}" dt="2021-10-04T08:39:06.965" v="2271" actId="478"/>
          <ac:spMkLst>
            <pc:docMk/>
            <pc:sldMk cId="3743380019" sldId="395"/>
            <ac:spMk id="10" creationId="{B6F2CCD0-BCD5-4BA1-B746-7B6FC7CCEE28}"/>
          </ac:spMkLst>
        </pc:spChg>
        <pc:spChg chg="del mod">
          <ac:chgData name="黃川" userId="a00be432-9e89-40f6-98f5-3d893f29e201" providerId="ADAL" clId="{49CBE5C0-7EB7-4530-B00D-354BC864E64F}" dt="2021-10-04T08:38:24.934" v="2259" actId="478"/>
          <ac:spMkLst>
            <pc:docMk/>
            <pc:sldMk cId="3743380019" sldId="395"/>
            <ac:spMk id="11" creationId="{F5ADD634-EC3A-4599-8365-19B13A4741A0}"/>
          </ac:spMkLst>
        </pc:spChg>
        <pc:spChg chg="add mod">
          <ac:chgData name="黃川" userId="a00be432-9e89-40f6-98f5-3d893f29e201" providerId="ADAL" clId="{49CBE5C0-7EB7-4530-B00D-354BC864E64F}" dt="2021-10-04T09:08:55.192" v="2801" actId="404"/>
          <ac:spMkLst>
            <pc:docMk/>
            <pc:sldMk cId="3743380019" sldId="395"/>
            <ac:spMk id="13" creationId="{B360A326-CCD7-4ED0-B2A4-6583D86ACA0D}"/>
          </ac:spMkLst>
        </pc:spChg>
        <pc:spChg chg="add del">
          <ac:chgData name="黃川" userId="a00be432-9e89-40f6-98f5-3d893f29e201" providerId="ADAL" clId="{49CBE5C0-7EB7-4530-B00D-354BC864E64F}" dt="2021-10-04T08:39:56.713" v="2277" actId="22"/>
          <ac:spMkLst>
            <pc:docMk/>
            <pc:sldMk cId="3743380019" sldId="395"/>
            <ac:spMk id="15" creationId="{3CD071F0-27FB-4D38-94E0-86C2B20B40B0}"/>
          </ac:spMkLst>
        </pc:spChg>
        <pc:spChg chg="add mod">
          <ac:chgData name="黃川" userId="a00be432-9e89-40f6-98f5-3d893f29e201" providerId="ADAL" clId="{49CBE5C0-7EB7-4530-B00D-354BC864E64F}" dt="2021-10-04T08:42:37.857" v="2327" actId="207"/>
          <ac:spMkLst>
            <pc:docMk/>
            <pc:sldMk cId="3743380019" sldId="395"/>
            <ac:spMk id="17" creationId="{3E49083A-F15F-4CAC-85B4-CFAC12D6CFF5}"/>
          </ac:spMkLst>
        </pc:spChg>
        <pc:spChg chg="add mod">
          <ac:chgData name="黃川" userId="a00be432-9e89-40f6-98f5-3d893f29e201" providerId="ADAL" clId="{49CBE5C0-7EB7-4530-B00D-354BC864E64F}" dt="2021-10-04T09:08:58.692" v="2804" actId="404"/>
          <ac:spMkLst>
            <pc:docMk/>
            <pc:sldMk cId="3743380019" sldId="395"/>
            <ac:spMk id="19" creationId="{758A5828-8A18-43DE-923E-47666E951ADF}"/>
          </ac:spMkLst>
        </pc:spChg>
        <pc:spChg chg="del">
          <ac:chgData name="黃川" userId="a00be432-9e89-40f6-98f5-3d893f29e201" providerId="ADAL" clId="{49CBE5C0-7EB7-4530-B00D-354BC864E64F}" dt="2021-10-04T08:38:22.859" v="2257" actId="478"/>
          <ac:spMkLst>
            <pc:docMk/>
            <pc:sldMk cId="3743380019" sldId="395"/>
            <ac:spMk id="20" creationId="{4CC9D34A-DF1A-49B1-AEDB-0EBE442A3E29}"/>
          </ac:spMkLst>
        </pc:spChg>
        <pc:spChg chg="del">
          <ac:chgData name="黃川" userId="a00be432-9e89-40f6-98f5-3d893f29e201" providerId="ADAL" clId="{49CBE5C0-7EB7-4530-B00D-354BC864E64F}" dt="2021-10-04T08:38:19.461" v="2256" actId="478"/>
          <ac:spMkLst>
            <pc:docMk/>
            <pc:sldMk cId="3743380019" sldId="395"/>
            <ac:spMk id="21" creationId="{2B067BA5-5C2B-4971-9468-32B24CCADDFC}"/>
          </ac:spMkLst>
        </pc:spChg>
        <pc:graphicFrameChg chg="del">
          <ac:chgData name="黃川" userId="a00be432-9e89-40f6-98f5-3d893f29e201" providerId="ADAL" clId="{49CBE5C0-7EB7-4530-B00D-354BC864E64F}" dt="2021-10-04T08:38:19.461" v="2256" actId="478"/>
          <ac:graphicFrameMkLst>
            <pc:docMk/>
            <pc:sldMk cId="3743380019" sldId="395"/>
            <ac:graphicFrameMk id="7" creationId="{C9865913-9C2C-4A45-B5D1-247D7FB5245F}"/>
          </ac:graphicFrameMkLst>
        </pc:graphicFrameChg>
        <pc:picChg chg="add del mod">
          <ac:chgData name="黃川" userId="a00be432-9e89-40f6-98f5-3d893f29e201" providerId="ADAL" clId="{49CBE5C0-7EB7-4530-B00D-354BC864E64F}" dt="2021-10-04T08:39:04.516" v="2270" actId="478"/>
          <ac:picMkLst>
            <pc:docMk/>
            <pc:sldMk cId="3743380019" sldId="395"/>
            <ac:picMk id="8" creationId="{E0D36903-62EC-4505-8CD4-69F4EEB33158}"/>
          </ac:picMkLst>
        </pc:picChg>
        <pc:picChg chg="add mod">
          <ac:chgData name="黃川" userId="a00be432-9e89-40f6-98f5-3d893f29e201" providerId="ADAL" clId="{49CBE5C0-7EB7-4530-B00D-354BC864E64F}" dt="2021-10-04T08:42:02.627" v="2319" actId="1076"/>
          <ac:picMkLst>
            <pc:docMk/>
            <pc:sldMk cId="3743380019" sldId="395"/>
            <ac:picMk id="12" creationId="{920BDA04-B9FE-4EA8-8638-3A937D71C092}"/>
          </ac:picMkLst>
        </pc:picChg>
        <pc:picChg chg="add mod">
          <ac:chgData name="黃川" userId="a00be432-9e89-40f6-98f5-3d893f29e201" providerId="ADAL" clId="{49CBE5C0-7EB7-4530-B00D-354BC864E64F}" dt="2021-10-04T08:42:46.018" v="2341" actId="1037"/>
          <ac:picMkLst>
            <pc:docMk/>
            <pc:sldMk cId="3743380019" sldId="395"/>
            <ac:picMk id="18" creationId="{FC7C969F-52E5-4B18-ACBE-4E0EF3DD49DD}"/>
          </ac:picMkLst>
        </pc:picChg>
      </pc:sldChg>
      <pc:sldChg chg="addSp delSp modSp add del mod">
        <pc:chgData name="黃川" userId="a00be432-9e89-40f6-98f5-3d893f29e201" providerId="ADAL" clId="{49CBE5C0-7EB7-4530-B00D-354BC864E64F}" dt="2021-10-04T09:57:28.090" v="4438" actId="47"/>
        <pc:sldMkLst>
          <pc:docMk/>
          <pc:sldMk cId="2316721258" sldId="396"/>
        </pc:sldMkLst>
        <pc:spChg chg="mod">
          <ac:chgData name="黃川" userId="a00be432-9e89-40f6-98f5-3d893f29e201" providerId="ADAL" clId="{49CBE5C0-7EB7-4530-B00D-354BC864E64F}" dt="2021-10-04T08:46:39.143" v="2398" actId="2711"/>
          <ac:spMkLst>
            <pc:docMk/>
            <pc:sldMk cId="2316721258" sldId="396"/>
            <ac:spMk id="9" creationId="{23799FB4-14E7-46A8-A601-CC1618C08FD5}"/>
          </ac:spMkLst>
        </pc:spChg>
        <pc:spChg chg="add mod">
          <ac:chgData name="黃川" userId="a00be432-9e89-40f6-98f5-3d893f29e201" providerId="ADAL" clId="{49CBE5C0-7EB7-4530-B00D-354BC864E64F}" dt="2021-10-04T09:09:12.241" v="2811" actId="404"/>
          <ac:spMkLst>
            <pc:docMk/>
            <pc:sldMk cId="2316721258" sldId="396"/>
            <ac:spMk id="10" creationId="{3C97B903-0F64-448A-9194-C46AE44D37A3}"/>
          </ac:spMkLst>
        </pc:spChg>
        <pc:spChg chg="del">
          <ac:chgData name="黃川" userId="a00be432-9e89-40f6-98f5-3d893f29e201" providerId="ADAL" clId="{49CBE5C0-7EB7-4530-B00D-354BC864E64F}" dt="2021-10-04T08:44:06.812" v="2364" actId="478"/>
          <ac:spMkLst>
            <pc:docMk/>
            <pc:sldMk cId="2316721258" sldId="396"/>
            <ac:spMk id="11" creationId="{F5ADD634-EC3A-4599-8365-19B13A4741A0}"/>
          </ac:spMkLst>
        </pc:spChg>
        <pc:spChg chg="add mod">
          <ac:chgData name="黃川" userId="a00be432-9e89-40f6-98f5-3d893f29e201" providerId="ADAL" clId="{49CBE5C0-7EB7-4530-B00D-354BC864E64F}" dt="2021-10-04T09:09:09.352" v="2808" actId="404"/>
          <ac:spMkLst>
            <pc:docMk/>
            <pc:sldMk cId="2316721258" sldId="396"/>
            <ac:spMk id="13" creationId="{E07F3B67-C5C1-4362-B8C1-227B8AA59BE9}"/>
          </ac:spMkLst>
        </pc:spChg>
        <pc:spChg chg="del">
          <ac:chgData name="黃川" userId="a00be432-9e89-40f6-98f5-3d893f29e201" providerId="ADAL" clId="{49CBE5C0-7EB7-4530-B00D-354BC864E64F}" dt="2021-10-04T08:44:04.408" v="2363" actId="478"/>
          <ac:spMkLst>
            <pc:docMk/>
            <pc:sldMk cId="2316721258" sldId="396"/>
            <ac:spMk id="20" creationId="{4CC9D34A-DF1A-49B1-AEDB-0EBE442A3E29}"/>
          </ac:spMkLst>
        </pc:spChg>
        <pc:spChg chg="del">
          <ac:chgData name="黃川" userId="a00be432-9e89-40f6-98f5-3d893f29e201" providerId="ADAL" clId="{49CBE5C0-7EB7-4530-B00D-354BC864E64F}" dt="2021-10-04T08:44:04.408" v="2363" actId="478"/>
          <ac:spMkLst>
            <pc:docMk/>
            <pc:sldMk cId="2316721258" sldId="396"/>
            <ac:spMk id="21" creationId="{2B067BA5-5C2B-4971-9468-32B24CCADDFC}"/>
          </ac:spMkLst>
        </pc:spChg>
        <pc:graphicFrameChg chg="del">
          <ac:chgData name="黃川" userId="a00be432-9e89-40f6-98f5-3d893f29e201" providerId="ADAL" clId="{49CBE5C0-7EB7-4530-B00D-354BC864E64F}" dt="2021-10-04T08:44:04.408" v="2363" actId="478"/>
          <ac:graphicFrameMkLst>
            <pc:docMk/>
            <pc:sldMk cId="2316721258" sldId="396"/>
            <ac:graphicFrameMk id="7" creationId="{C9865913-9C2C-4A45-B5D1-247D7FB5245F}"/>
          </ac:graphicFrameMkLst>
        </pc:graphicFrameChg>
        <pc:picChg chg="add mod modCrop">
          <ac:chgData name="黃川" userId="a00be432-9e89-40f6-98f5-3d893f29e201" providerId="ADAL" clId="{49CBE5C0-7EB7-4530-B00D-354BC864E64F}" dt="2021-10-04T09:05:43.906" v="2720" actId="1076"/>
          <ac:picMkLst>
            <pc:docMk/>
            <pc:sldMk cId="2316721258" sldId="396"/>
            <ac:picMk id="5" creationId="{1AC4BA5F-9FCD-4709-8069-39E303C8F581}"/>
          </ac:picMkLst>
        </pc:picChg>
        <pc:picChg chg="add mod ord">
          <ac:chgData name="黃川" userId="a00be432-9e89-40f6-98f5-3d893f29e201" providerId="ADAL" clId="{49CBE5C0-7EB7-4530-B00D-354BC864E64F}" dt="2021-10-04T09:05:45.373" v="2721" actId="1076"/>
          <ac:picMkLst>
            <pc:docMk/>
            <pc:sldMk cId="2316721258" sldId="396"/>
            <ac:picMk id="8" creationId="{6AF8B0E3-0930-4A36-9822-7B4284EC5FF3}"/>
          </ac:picMkLst>
        </pc:picChg>
      </pc:sldChg>
      <pc:sldChg chg="modSp add del mod">
        <pc:chgData name="黃川" userId="a00be432-9e89-40f6-98f5-3d893f29e201" providerId="ADAL" clId="{49CBE5C0-7EB7-4530-B00D-354BC864E64F}" dt="2021-10-04T08:45:59.744" v="2376" actId="47"/>
        <pc:sldMkLst>
          <pc:docMk/>
          <pc:sldMk cId="1845718783" sldId="397"/>
        </pc:sldMkLst>
        <pc:spChg chg="mod">
          <ac:chgData name="黃川" userId="a00be432-9e89-40f6-98f5-3d893f29e201" providerId="ADAL" clId="{49CBE5C0-7EB7-4530-B00D-354BC864E64F}" dt="2021-10-04T06:50:05.892" v="223" actId="20577"/>
          <ac:spMkLst>
            <pc:docMk/>
            <pc:sldMk cId="1845718783" sldId="397"/>
            <ac:spMk id="9" creationId="{23799FB4-14E7-46A8-A601-CC1618C08FD5}"/>
          </ac:spMkLst>
        </pc:spChg>
      </pc:sldChg>
      <pc:sldChg chg="modSp add del mod">
        <pc:chgData name="黃川" userId="a00be432-9e89-40f6-98f5-3d893f29e201" providerId="ADAL" clId="{49CBE5C0-7EB7-4530-B00D-354BC864E64F}" dt="2021-10-04T09:04:07.042" v="2710" actId="47"/>
        <pc:sldMkLst>
          <pc:docMk/>
          <pc:sldMk cId="1363245841" sldId="398"/>
        </pc:sldMkLst>
        <pc:spChg chg="mod">
          <ac:chgData name="黃川" userId="a00be432-9e89-40f6-98f5-3d893f29e201" providerId="ADAL" clId="{49CBE5C0-7EB7-4530-B00D-354BC864E64F}" dt="2021-10-04T06:50:42.190" v="231"/>
          <ac:spMkLst>
            <pc:docMk/>
            <pc:sldMk cId="1363245841" sldId="398"/>
            <ac:spMk id="9" creationId="{23799FB4-14E7-46A8-A601-CC1618C08FD5}"/>
          </ac:spMkLst>
        </pc:spChg>
      </pc:sldChg>
      <pc:sldChg chg="add del">
        <pc:chgData name="黃川" userId="a00be432-9e89-40f6-98f5-3d893f29e201" providerId="ADAL" clId="{49CBE5C0-7EB7-4530-B00D-354BC864E64F}" dt="2021-10-04T06:50:50.239" v="232" actId="47"/>
        <pc:sldMkLst>
          <pc:docMk/>
          <pc:sldMk cId="2117286345" sldId="399"/>
        </pc:sldMkLst>
      </pc:sldChg>
      <pc:sldChg chg="modSp add del mod">
        <pc:chgData name="黃川" userId="a00be432-9e89-40f6-98f5-3d893f29e201" providerId="ADAL" clId="{49CBE5C0-7EB7-4530-B00D-354BC864E64F}" dt="2021-10-04T09:28:55.632" v="3239" actId="47"/>
        <pc:sldMkLst>
          <pc:docMk/>
          <pc:sldMk cId="2914409531" sldId="399"/>
        </pc:sldMkLst>
        <pc:spChg chg="mod">
          <ac:chgData name="黃川" userId="a00be432-9e89-40f6-98f5-3d893f29e201" providerId="ADAL" clId="{49CBE5C0-7EB7-4530-B00D-354BC864E64F}" dt="2021-10-04T06:52:57.832" v="261"/>
          <ac:spMkLst>
            <pc:docMk/>
            <pc:sldMk cId="2914409531" sldId="399"/>
            <ac:spMk id="9" creationId="{23799FB4-14E7-46A8-A601-CC1618C08FD5}"/>
          </ac:spMkLst>
        </pc:spChg>
      </pc:sldChg>
      <pc:sldChg chg="modSp new del">
        <pc:chgData name="黃川" userId="a00be432-9e89-40f6-98f5-3d893f29e201" providerId="ADAL" clId="{49CBE5C0-7EB7-4530-B00D-354BC864E64F}" dt="2021-10-04T07:17:55.671" v="413" actId="47"/>
        <pc:sldMkLst>
          <pc:docMk/>
          <pc:sldMk cId="1448841545" sldId="400"/>
        </pc:sldMkLst>
        <pc:spChg chg="mod">
          <ac:chgData name="黃川" userId="a00be432-9e89-40f6-98f5-3d893f29e201" providerId="ADAL" clId="{49CBE5C0-7EB7-4530-B00D-354BC864E64F}" dt="2021-10-04T07:09:46.043" v="300"/>
          <ac:spMkLst>
            <pc:docMk/>
            <pc:sldMk cId="1448841545" sldId="400"/>
            <ac:spMk id="2" creationId="{09D0455F-5BBE-46C6-83DA-0632A07D8754}"/>
          </ac:spMkLst>
        </pc:spChg>
      </pc:sldChg>
      <pc:sldChg chg="addSp delSp modSp add del mod">
        <pc:chgData name="黃川" userId="a00be432-9e89-40f6-98f5-3d893f29e201" providerId="ADAL" clId="{49CBE5C0-7EB7-4530-B00D-354BC864E64F}" dt="2021-10-04T08:29:15.144" v="2044" actId="47"/>
        <pc:sldMkLst>
          <pc:docMk/>
          <pc:sldMk cId="2252009653" sldId="400"/>
        </pc:sldMkLst>
        <pc:spChg chg="add del mod">
          <ac:chgData name="黃川" userId="a00be432-9e89-40f6-98f5-3d893f29e201" providerId="ADAL" clId="{49CBE5C0-7EB7-4530-B00D-354BC864E64F}" dt="2021-10-04T07:56:24.860" v="1448" actId="21"/>
          <ac:spMkLst>
            <pc:docMk/>
            <pc:sldMk cId="2252009653" sldId="400"/>
            <ac:spMk id="5" creationId="{3269F6B1-4EC9-415B-8FC0-300391DCFF85}"/>
          </ac:spMkLst>
        </pc:spChg>
        <pc:spChg chg="add mod">
          <ac:chgData name="黃川" userId="a00be432-9e89-40f6-98f5-3d893f29e201" providerId="ADAL" clId="{49CBE5C0-7EB7-4530-B00D-354BC864E64F}" dt="2021-10-04T08:18:17.942" v="1851" actId="21"/>
          <ac:spMkLst>
            <pc:docMk/>
            <pc:sldMk cId="2252009653" sldId="400"/>
            <ac:spMk id="7" creationId="{1F45B606-700E-4006-8653-C823D396F1A8}"/>
          </ac:spMkLst>
        </pc:spChg>
        <pc:spChg chg="add mod">
          <ac:chgData name="黃川" userId="a00be432-9e89-40f6-98f5-3d893f29e201" providerId="ADAL" clId="{49CBE5C0-7EB7-4530-B00D-354BC864E64F}" dt="2021-10-04T08:22:43.255" v="1922" actId="21"/>
          <ac:spMkLst>
            <pc:docMk/>
            <pc:sldMk cId="2252009653" sldId="400"/>
            <ac:spMk id="10" creationId="{F7912731-B65B-44CD-A81A-FE1656E0E28C}"/>
          </ac:spMkLst>
        </pc:spChg>
      </pc:sldChg>
      <pc:sldChg chg="add del">
        <pc:chgData name="黃川" userId="a00be432-9e89-40f6-98f5-3d893f29e201" providerId="ADAL" clId="{49CBE5C0-7EB7-4530-B00D-354BC864E64F}" dt="2021-10-04T06:50:50.957" v="233" actId="47"/>
        <pc:sldMkLst>
          <pc:docMk/>
          <pc:sldMk cId="3573048479" sldId="400"/>
        </pc:sldMkLst>
      </pc:sldChg>
      <pc:sldChg chg="addSp delSp modSp add del mod">
        <pc:chgData name="黃川" userId="a00be432-9e89-40f6-98f5-3d893f29e201" providerId="ADAL" clId="{49CBE5C0-7EB7-4530-B00D-354BC864E64F}" dt="2021-10-04T09:57:27.956" v="4434" actId="47"/>
        <pc:sldMkLst>
          <pc:docMk/>
          <pc:sldMk cId="2864355677" sldId="401"/>
        </pc:sldMkLst>
        <pc:spChg chg="del">
          <ac:chgData name="黃川" userId="a00be432-9e89-40f6-98f5-3d893f29e201" providerId="ADAL" clId="{49CBE5C0-7EB7-4530-B00D-354BC864E64F}" dt="2021-10-04T08:13:01.564" v="1772" actId="478"/>
          <ac:spMkLst>
            <pc:docMk/>
            <pc:sldMk cId="2864355677" sldId="401"/>
            <ac:spMk id="8" creationId="{EE8F7DE6-EE98-47E1-B3F7-33CEDAFAE73E}"/>
          </ac:spMkLst>
        </pc:spChg>
        <pc:spChg chg="del mod">
          <ac:chgData name="黃川" userId="a00be432-9e89-40f6-98f5-3d893f29e201" providerId="ADAL" clId="{49CBE5C0-7EB7-4530-B00D-354BC864E64F}" dt="2021-10-04T08:15:42.468" v="1819" actId="478"/>
          <ac:spMkLst>
            <pc:docMk/>
            <pc:sldMk cId="2864355677" sldId="401"/>
            <ac:spMk id="10" creationId="{4F255C6C-0925-4C0F-98A8-F13CDD49AB66}"/>
          </ac:spMkLst>
        </pc:spChg>
        <pc:spChg chg="mod">
          <ac:chgData name="黃川" userId="a00be432-9e89-40f6-98f5-3d893f29e201" providerId="ADAL" clId="{49CBE5C0-7EB7-4530-B00D-354BC864E64F}" dt="2021-10-04T08:29:55.180" v="2052" actId="207"/>
          <ac:spMkLst>
            <pc:docMk/>
            <pc:sldMk cId="2864355677" sldId="401"/>
            <ac:spMk id="12" creationId="{98AB485A-B9FF-4498-A0A8-5E051AABA23E}"/>
          </ac:spMkLst>
        </pc:spChg>
        <pc:spChg chg="add del mod ord">
          <ac:chgData name="黃川" userId="a00be432-9e89-40f6-98f5-3d893f29e201" providerId="ADAL" clId="{49CBE5C0-7EB7-4530-B00D-354BC864E64F}" dt="2021-10-04T08:17:12.592" v="1848" actId="164"/>
          <ac:spMkLst>
            <pc:docMk/>
            <pc:sldMk cId="2864355677" sldId="401"/>
            <ac:spMk id="13" creationId="{1934553D-9B1B-4DF5-84BF-9CC42E74E9EE}"/>
          </ac:spMkLst>
        </pc:spChg>
        <pc:spChg chg="mod">
          <ac:chgData name="黃川" userId="a00be432-9e89-40f6-98f5-3d893f29e201" providerId="ADAL" clId="{49CBE5C0-7EB7-4530-B00D-354BC864E64F}" dt="2021-10-04T08:18:03.450" v="1850"/>
          <ac:spMkLst>
            <pc:docMk/>
            <pc:sldMk cId="2864355677" sldId="401"/>
            <ac:spMk id="14" creationId="{72281809-4700-4F93-90FA-7A01C75805E5}"/>
          </ac:spMkLst>
        </pc:spChg>
        <pc:spChg chg="del mod">
          <ac:chgData name="黃川" userId="a00be432-9e89-40f6-98f5-3d893f29e201" providerId="ADAL" clId="{49CBE5C0-7EB7-4530-B00D-354BC864E64F}" dt="2021-10-04T08:13:50.670" v="1776" actId="478"/>
          <ac:spMkLst>
            <pc:docMk/>
            <pc:sldMk cId="2864355677" sldId="401"/>
            <ac:spMk id="15" creationId="{52F1B250-D842-485E-A262-749431478A2A}"/>
          </ac:spMkLst>
        </pc:spChg>
        <pc:spChg chg="del mod">
          <ac:chgData name="黃川" userId="a00be432-9e89-40f6-98f5-3d893f29e201" providerId="ADAL" clId="{49CBE5C0-7EB7-4530-B00D-354BC864E64F}" dt="2021-10-04T08:15:42.468" v="1819" actId="478"/>
          <ac:spMkLst>
            <pc:docMk/>
            <pc:sldMk cId="2864355677" sldId="401"/>
            <ac:spMk id="16" creationId="{F054849B-2170-486D-9834-35B80B1EEB58}"/>
          </ac:spMkLst>
        </pc:spChg>
        <pc:spChg chg="add mod">
          <ac:chgData name="黃川" userId="a00be432-9e89-40f6-98f5-3d893f29e201" providerId="ADAL" clId="{49CBE5C0-7EB7-4530-B00D-354BC864E64F}" dt="2021-10-04T08:21:24.605" v="1897" actId="164"/>
          <ac:spMkLst>
            <pc:docMk/>
            <pc:sldMk cId="2864355677" sldId="401"/>
            <ac:spMk id="17" creationId="{5792F166-4A95-47B3-9EE6-9639C2A8F34E}"/>
          </ac:spMkLst>
        </pc:spChg>
        <pc:spChg chg="add mod">
          <ac:chgData name="黃川" userId="a00be432-9e89-40f6-98f5-3d893f29e201" providerId="ADAL" clId="{49CBE5C0-7EB7-4530-B00D-354BC864E64F}" dt="2021-10-04T08:21:10.366" v="1891" actId="164"/>
          <ac:spMkLst>
            <pc:docMk/>
            <pc:sldMk cId="2864355677" sldId="401"/>
            <ac:spMk id="18" creationId="{ED1FDD68-0936-44AC-9690-FACC27388F97}"/>
          </ac:spMkLst>
        </pc:spChg>
        <pc:spChg chg="del mod">
          <ac:chgData name="黃川" userId="a00be432-9e89-40f6-98f5-3d893f29e201" providerId="ADAL" clId="{49CBE5C0-7EB7-4530-B00D-354BC864E64F}" dt="2021-10-04T08:15:42.468" v="1819" actId="478"/>
          <ac:spMkLst>
            <pc:docMk/>
            <pc:sldMk cId="2864355677" sldId="401"/>
            <ac:spMk id="19" creationId="{2F8C78F3-DFEB-4CF4-A880-AF2917CF29D1}"/>
          </ac:spMkLst>
        </pc:spChg>
        <pc:spChg chg="add mod">
          <ac:chgData name="黃川" userId="a00be432-9e89-40f6-98f5-3d893f29e201" providerId="ADAL" clId="{49CBE5C0-7EB7-4530-B00D-354BC864E64F}" dt="2021-10-04T08:21:24.605" v="1897" actId="164"/>
          <ac:spMkLst>
            <pc:docMk/>
            <pc:sldMk cId="2864355677" sldId="401"/>
            <ac:spMk id="20" creationId="{307024E2-9045-4A08-86A7-37977887B2D9}"/>
          </ac:spMkLst>
        </pc:spChg>
        <pc:spChg chg="add del mod">
          <ac:chgData name="黃川" userId="a00be432-9e89-40f6-98f5-3d893f29e201" providerId="ADAL" clId="{49CBE5C0-7EB7-4530-B00D-354BC864E64F}" dt="2021-10-04T08:18:58.882" v="1855" actId="478"/>
          <ac:spMkLst>
            <pc:docMk/>
            <pc:sldMk cId="2864355677" sldId="401"/>
            <ac:spMk id="21" creationId="{41AF65BF-DDF7-4917-B967-0DF725B1083A}"/>
          </ac:spMkLst>
        </pc:spChg>
        <pc:spChg chg="add del mod">
          <ac:chgData name="黃川" userId="a00be432-9e89-40f6-98f5-3d893f29e201" providerId="ADAL" clId="{49CBE5C0-7EB7-4530-B00D-354BC864E64F}" dt="2021-10-04T08:15:58.417" v="1830" actId="478"/>
          <ac:spMkLst>
            <pc:docMk/>
            <pc:sldMk cId="2864355677" sldId="401"/>
            <ac:spMk id="22" creationId="{687D97AC-4CB4-4C3B-929C-1103D543DC7A}"/>
          </ac:spMkLst>
        </pc:spChg>
        <pc:spChg chg="add mod">
          <ac:chgData name="黃川" userId="a00be432-9e89-40f6-98f5-3d893f29e201" providerId="ADAL" clId="{49CBE5C0-7EB7-4530-B00D-354BC864E64F}" dt="2021-10-04T08:21:10.366" v="1891" actId="164"/>
          <ac:spMkLst>
            <pc:docMk/>
            <pc:sldMk cId="2864355677" sldId="401"/>
            <ac:spMk id="23" creationId="{885637C9-78E0-4465-A317-5575D207F70E}"/>
          </ac:spMkLst>
        </pc:spChg>
        <pc:spChg chg="add mod">
          <ac:chgData name="黃川" userId="a00be432-9e89-40f6-98f5-3d893f29e201" providerId="ADAL" clId="{49CBE5C0-7EB7-4530-B00D-354BC864E64F}" dt="2021-10-04T08:21:10.366" v="1891" actId="164"/>
          <ac:spMkLst>
            <pc:docMk/>
            <pc:sldMk cId="2864355677" sldId="401"/>
            <ac:spMk id="24" creationId="{E5A07BCA-9319-4811-BA24-8E71B105E410}"/>
          </ac:spMkLst>
        </pc:spChg>
        <pc:spChg chg="add mod">
          <ac:chgData name="黃川" userId="a00be432-9e89-40f6-98f5-3d893f29e201" providerId="ADAL" clId="{49CBE5C0-7EB7-4530-B00D-354BC864E64F}" dt="2021-10-04T08:21:24.605" v="1897" actId="164"/>
          <ac:spMkLst>
            <pc:docMk/>
            <pc:sldMk cId="2864355677" sldId="401"/>
            <ac:spMk id="25" creationId="{D40DEA3C-35EC-4A7B-A738-9924619B45CE}"/>
          </ac:spMkLst>
        </pc:spChg>
        <pc:spChg chg="add mod ord">
          <ac:chgData name="黃川" userId="a00be432-9e89-40f6-98f5-3d893f29e201" providerId="ADAL" clId="{49CBE5C0-7EB7-4530-B00D-354BC864E64F}" dt="2021-10-04T08:17:12.592" v="1848" actId="164"/>
          <ac:spMkLst>
            <pc:docMk/>
            <pc:sldMk cId="2864355677" sldId="401"/>
            <ac:spMk id="26" creationId="{49035C8D-37D8-4FEA-A74A-C5C61BE9A9FB}"/>
          </ac:spMkLst>
        </pc:spChg>
        <pc:grpChg chg="add mod">
          <ac:chgData name="黃川" userId="a00be432-9e89-40f6-98f5-3d893f29e201" providerId="ADAL" clId="{49CBE5C0-7EB7-4530-B00D-354BC864E64F}" dt="2021-10-04T08:21:16.953" v="1893" actId="1076"/>
          <ac:grpSpMkLst>
            <pc:docMk/>
            <pc:sldMk cId="2864355677" sldId="401"/>
            <ac:grpSpMk id="3" creationId="{2CEA8002-87CB-4422-B1AD-24028BA0E777}"/>
          </ac:grpSpMkLst>
        </pc:grpChg>
        <pc:grpChg chg="add mod">
          <ac:chgData name="黃川" userId="a00be432-9e89-40f6-98f5-3d893f29e201" providerId="ADAL" clId="{49CBE5C0-7EB7-4530-B00D-354BC864E64F}" dt="2021-10-04T08:21:21.801" v="1896" actId="1076"/>
          <ac:grpSpMkLst>
            <pc:docMk/>
            <pc:sldMk cId="2864355677" sldId="401"/>
            <ac:grpSpMk id="4" creationId="{D3201F6C-6DAE-4C8E-A4C4-7E32DA6BB7C8}"/>
          </ac:grpSpMkLst>
        </pc:grpChg>
        <pc:grpChg chg="add mod">
          <ac:chgData name="黃川" userId="a00be432-9e89-40f6-98f5-3d893f29e201" providerId="ADAL" clId="{49CBE5C0-7EB7-4530-B00D-354BC864E64F}" dt="2021-10-04T08:21:29.095" v="1904" actId="1035"/>
          <ac:grpSpMkLst>
            <pc:docMk/>
            <pc:sldMk cId="2864355677" sldId="401"/>
            <ac:grpSpMk id="5" creationId="{6590E9F6-0D0C-456D-9C07-60E8C96A850A}"/>
          </ac:grpSpMkLst>
        </pc:grpChg>
      </pc:sldChg>
      <pc:sldChg chg="addSp delSp modSp add del mod">
        <pc:chgData name="黃川" userId="a00be432-9e89-40f6-98f5-3d893f29e201" providerId="ADAL" clId="{49CBE5C0-7EB7-4530-B00D-354BC864E64F}" dt="2021-10-04T09:57:27.972" v="4435" actId="47"/>
        <pc:sldMkLst>
          <pc:docMk/>
          <pc:sldMk cId="565918810" sldId="402"/>
        </pc:sldMkLst>
        <pc:spChg chg="mod">
          <ac:chgData name="黃川" userId="a00be432-9e89-40f6-98f5-3d893f29e201" providerId="ADAL" clId="{49CBE5C0-7EB7-4530-B00D-354BC864E64F}" dt="2021-10-04T08:29:51.458" v="2051" actId="207"/>
          <ac:spMkLst>
            <pc:docMk/>
            <pc:sldMk cId="565918810" sldId="402"/>
            <ac:spMk id="12" creationId="{98AB485A-B9FF-4498-A0A8-5E051AABA23E}"/>
          </ac:spMkLst>
        </pc:spChg>
        <pc:spChg chg="mod">
          <ac:chgData name="黃川" userId="a00be432-9e89-40f6-98f5-3d893f29e201" providerId="ADAL" clId="{49CBE5C0-7EB7-4530-B00D-354BC864E64F}" dt="2021-10-04T08:25:05.753" v="1971" actId="1076"/>
          <ac:spMkLst>
            <pc:docMk/>
            <pc:sldMk cId="565918810" sldId="402"/>
            <ac:spMk id="13" creationId="{1934553D-9B1B-4DF5-84BF-9CC42E74E9EE}"/>
          </ac:spMkLst>
        </pc:spChg>
        <pc:spChg chg="mod">
          <ac:chgData name="黃川" userId="a00be432-9e89-40f6-98f5-3d893f29e201" providerId="ADAL" clId="{49CBE5C0-7EB7-4530-B00D-354BC864E64F}" dt="2021-10-04T08:25:11.662" v="1974" actId="1036"/>
          <ac:spMkLst>
            <pc:docMk/>
            <pc:sldMk cId="565918810" sldId="402"/>
            <ac:spMk id="14" creationId="{72281809-4700-4F93-90FA-7A01C75805E5}"/>
          </ac:spMkLst>
        </pc:spChg>
        <pc:spChg chg="mod">
          <ac:chgData name="黃川" userId="a00be432-9e89-40f6-98f5-3d893f29e201" providerId="ADAL" clId="{49CBE5C0-7EB7-4530-B00D-354BC864E64F}" dt="2021-10-04T08:29:01.531" v="2031" actId="14100"/>
          <ac:spMkLst>
            <pc:docMk/>
            <pc:sldMk cId="565918810" sldId="402"/>
            <ac:spMk id="17" creationId="{5792F166-4A95-47B3-9EE6-9639C2A8F34E}"/>
          </ac:spMkLst>
        </pc:spChg>
        <pc:spChg chg="mod">
          <ac:chgData name="黃川" userId="a00be432-9e89-40f6-98f5-3d893f29e201" providerId="ADAL" clId="{49CBE5C0-7EB7-4530-B00D-354BC864E64F}" dt="2021-10-04T08:26:17.819" v="1982" actId="14100"/>
          <ac:spMkLst>
            <pc:docMk/>
            <pc:sldMk cId="565918810" sldId="402"/>
            <ac:spMk id="18" creationId="{ED1FDD68-0936-44AC-9690-FACC27388F97}"/>
          </ac:spMkLst>
        </pc:spChg>
        <pc:spChg chg="add mod">
          <ac:chgData name="黃川" userId="a00be432-9e89-40f6-98f5-3d893f29e201" providerId="ADAL" clId="{49CBE5C0-7EB7-4530-B00D-354BC864E64F}" dt="2021-10-04T08:24:54.198" v="1963" actId="13926"/>
          <ac:spMkLst>
            <pc:docMk/>
            <pc:sldMk cId="565918810" sldId="402"/>
            <ac:spMk id="19" creationId="{FD33F675-AD13-4D0A-83E2-22562232D9F0}"/>
          </ac:spMkLst>
        </pc:spChg>
        <pc:spChg chg="mod">
          <ac:chgData name="黃川" userId="a00be432-9e89-40f6-98f5-3d893f29e201" providerId="ADAL" clId="{49CBE5C0-7EB7-4530-B00D-354BC864E64F}" dt="2021-10-04T08:28:43.997" v="2027" actId="20577"/>
          <ac:spMkLst>
            <pc:docMk/>
            <pc:sldMk cId="565918810" sldId="402"/>
            <ac:spMk id="20" creationId="{307024E2-9045-4A08-86A7-37977887B2D9}"/>
          </ac:spMkLst>
        </pc:spChg>
        <pc:spChg chg="add del mod">
          <ac:chgData name="黃川" userId="a00be432-9e89-40f6-98f5-3d893f29e201" providerId="ADAL" clId="{49CBE5C0-7EB7-4530-B00D-354BC864E64F}" dt="2021-10-04T08:29:44.983" v="2049" actId="478"/>
          <ac:spMkLst>
            <pc:docMk/>
            <pc:sldMk cId="565918810" sldId="402"/>
            <ac:spMk id="21" creationId="{6A2A3362-374F-4B8D-AD7C-DE7C8BA1A56D}"/>
          </ac:spMkLst>
        </pc:spChg>
        <pc:spChg chg="mod">
          <ac:chgData name="黃川" userId="a00be432-9e89-40f6-98f5-3d893f29e201" providerId="ADAL" clId="{49CBE5C0-7EB7-4530-B00D-354BC864E64F}" dt="2021-10-04T08:26:24.353" v="1984" actId="1076"/>
          <ac:spMkLst>
            <pc:docMk/>
            <pc:sldMk cId="565918810" sldId="402"/>
            <ac:spMk id="23" creationId="{885637C9-78E0-4465-A317-5575D207F70E}"/>
          </ac:spMkLst>
        </pc:spChg>
        <pc:spChg chg="mod">
          <ac:chgData name="黃川" userId="a00be432-9e89-40f6-98f5-3d893f29e201" providerId="ADAL" clId="{49CBE5C0-7EB7-4530-B00D-354BC864E64F}" dt="2021-10-04T08:26:27.568" v="1985" actId="14100"/>
          <ac:spMkLst>
            <pc:docMk/>
            <pc:sldMk cId="565918810" sldId="402"/>
            <ac:spMk id="24" creationId="{E5A07BCA-9319-4811-BA24-8E71B105E410}"/>
          </ac:spMkLst>
        </pc:spChg>
        <pc:spChg chg="mod">
          <ac:chgData name="黃川" userId="a00be432-9e89-40f6-98f5-3d893f29e201" providerId="ADAL" clId="{49CBE5C0-7EB7-4530-B00D-354BC864E64F}" dt="2021-10-04T08:29:05.038" v="2042" actId="1035"/>
          <ac:spMkLst>
            <pc:docMk/>
            <pc:sldMk cId="565918810" sldId="402"/>
            <ac:spMk id="25" creationId="{D40DEA3C-35EC-4A7B-A738-9924619B45CE}"/>
          </ac:spMkLst>
        </pc:spChg>
        <pc:spChg chg="mod">
          <ac:chgData name="黃川" userId="a00be432-9e89-40f6-98f5-3d893f29e201" providerId="ADAL" clId="{49CBE5C0-7EB7-4530-B00D-354BC864E64F}" dt="2021-10-04T08:24:57.808" v="1966" actId="14100"/>
          <ac:spMkLst>
            <pc:docMk/>
            <pc:sldMk cId="565918810" sldId="402"/>
            <ac:spMk id="26" creationId="{49035C8D-37D8-4FEA-A74A-C5C61BE9A9FB}"/>
          </ac:spMkLst>
        </pc:spChg>
        <pc:grpChg chg="mod">
          <ac:chgData name="黃川" userId="a00be432-9e89-40f6-98f5-3d893f29e201" providerId="ADAL" clId="{49CBE5C0-7EB7-4530-B00D-354BC864E64F}" dt="2021-10-04T08:29:12.655" v="2043" actId="1076"/>
          <ac:grpSpMkLst>
            <pc:docMk/>
            <pc:sldMk cId="565918810" sldId="402"/>
            <ac:grpSpMk id="3" creationId="{2CEA8002-87CB-4422-B1AD-24028BA0E777}"/>
          </ac:grpSpMkLst>
        </pc:grpChg>
        <pc:grpChg chg="mod">
          <ac:chgData name="黃川" userId="a00be432-9e89-40f6-98f5-3d893f29e201" providerId="ADAL" clId="{49CBE5C0-7EB7-4530-B00D-354BC864E64F}" dt="2021-10-04T08:29:12.655" v="2043" actId="1076"/>
          <ac:grpSpMkLst>
            <pc:docMk/>
            <pc:sldMk cId="565918810" sldId="402"/>
            <ac:grpSpMk id="4" creationId="{D3201F6C-6DAE-4C8E-A4C4-7E32DA6BB7C8}"/>
          </ac:grpSpMkLst>
        </pc:grpChg>
        <pc:grpChg chg="mod">
          <ac:chgData name="黃川" userId="a00be432-9e89-40f6-98f5-3d893f29e201" providerId="ADAL" clId="{49CBE5C0-7EB7-4530-B00D-354BC864E64F}" dt="2021-10-04T08:29:12.655" v="2043" actId="1076"/>
          <ac:grpSpMkLst>
            <pc:docMk/>
            <pc:sldMk cId="565918810" sldId="402"/>
            <ac:grpSpMk id="5" creationId="{6590E9F6-0D0C-456D-9C07-60E8C96A850A}"/>
          </ac:grpSpMkLst>
        </pc:grpChg>
      </pc:sldChg>
      <pc:sldChg chg="addSp delSp modSp add del mod">
        <pc:chgData name="黃川" userId="a00be432-9e89-40f6-98f5-3d893f29e201" providerId="ADAL" clId="{49CBE5C0-7EB7-4530-B00D-354BC864E64F}" dt="2021-10-04T08:30:56.330" v="2084" actId="47"/>
        <pc:sldMkLst>
          <pc:docMk/>
          <pc:sldMk cId="916102088" sldId="403"/>
        </pc:sldMkLst>
        <pc:spChg chg="mod">
          <ac:chgData name="黃川" userId="a00be432-9e89-40f6-98f5-3d893f29e201" providerId="ADAL" clId="{49CBE5C0-7EB7-4530-B00D-354BC864E64F}" dt="2021-10-04T08:30:09.169" v="2076" actId="20577"/>
          <ac:spMkLst>
            <pc:docMk/>
            <pc:sldMk cId="916102088" sldId="403"/>
            <ac:spMk id="9" creationId="{23799FB4-14E7-46A8-A601-CC1618C08FD5}"/>
          </ac:spMkLst>
        </pc:spChg>
        <pc:spChg chg="del">
          <ac:chgData name="黃川" userId="a00be432-9e89-40f6-98f5-3d893f29e201" providerId="ADAL" clId="{49CBE5C0-7EB7-4530-B00D-354BC864E64F}" dt="2021-10-04T08:30:15.808" v="2078" actId="478"/>
          <ac:spMkLst>
            <pc:docMk/>
            <pc:sldMk cId="916102088" sldId="403"/>
            <ac:spMk id="12" creationId="{98AB485A-B9FF-4498-A0A8-5E051AABA23E}"/>
          </ac:spMkLst>
        </pc:spChg>
        <pc:spChg chg="add mod">
          <ac:chgData name="黃川" userId="a00be432-9e89-40f6-98f5-3d893f29e201" providerId="ADAL" clId="{49CBE5C0-7EB7-4530-B00D-354BC864E64F}" dt="2021-10-04T08:30:45.377" v="2083" actId="14100"/>
          <ac:spMkLst>
            <pc:docMk/>
            <pc:sldMk cId="916102088" sldId="403"/>
            <ac:spMk id="21" creationId="{583D836A-D3E6-4B03-AFC8-88E57BDFDE35}"/>
          </ac:spMkLst>
        </pc:spChg>
        <pc:grpChg chg="del">
          <ac:chgData name="黃川" userId="a00be432-9e89-40f6-98f5-3d893f29e201" providerId="ADAL" clId="{49CBE5C0-7EB7-4530-B00D-354BC864E64F}" dt="2021-10-04T08:30:12.411" v="2077" actId="478"/>
          <ac:grpSpMkLst>
            <pc:docMk/>
            <pc:sldMk cId="916102088" sldId="403"/>
            <ac:grpSpMk id="3" creationId="{2CEA8002-87CB-4422-B1AD-24028BA0E777}"/>
          </ac:grpSpMkLst>
        </pc:grpChg>
        <pc:grpChg chg="del">
          <ac:chgData name="黃川" userId="a00be432-9e89-40f6-98f5-3d893f29e201" providerId="ADAL" clId="{49CBE5C0-7EB7-4530-B00D-354BC864E64F}" dt="2021-10-04T08:30:12.411" v="2077" actId="478"/>
          <ac:grpSpMkLst>
            <pc:docMk/>
            <pc:sldMk cId="916102088" sldId="403"/>
            <ac:grpSpMk id="4" creationId="{D3201F6C-6DAE-4C8E-A4C4-7E32DA6BB7C8}"/>
          </ac:grpSpMkLst>
        </pc:grpChg>
        <pc:grpChg chg="del">
          <ac:chgData name="黃川" userId="a00be432-9e89-40f6-98f5-3d893f29e201" providerId="ADAL" clId="{49CBE5C0-7EB7-4530-B00D-354BC864E64F}" dt="2021-10-04T08:30:12.411" v="2077" actId="478"/>
          <ac:grpSpMkLst>
            <pc:docMk/>
            <pc:sldMk cId="916102088" sldId="403"/>
            <ac:grpSpMk id="5" creationId="{6590E9F6-0D0C-456D-9C07-60E8C96A850A}"/>
          </ac:grpSpMkLst>
        </pc:grpChg>
      </pc:sldChg>
      <pc:sldChg chg="delSp modSp add del mod">
        <pc:chgData name="黃川" userId="a00be432-9e89-40f6-98f5-3d893f29e201" providerId="ADAL" clId="{49CBE5C0-7EB7-4530-B00D-354BC864E64F}" dt="2021-10-04T08:42:48.181" v="2342" actId="47"/>
        <pc:sldMkLst>
          <pc:docMk/>
          <pc:sldMk cId="2714481924" sldId="403"/>
        </pc:sldMkLst>
        <pc:spChg chg="mod">
          <ac:chgData name="黃川" userId="a00be432-9e89-40f6-98f5-3d893f29e201" providerId="ADAL" clId="{49CBE5C0-7EB7-4530-B00D-354BC864E64F}" dt="2021-10-04T08:41:25.596" v="2308" actId="1076"/>
          <ac:spMkLst>
            <pc:docMk/>
            <pc:sldMk cId="2714481924" sldId="403"/>
            <ac:spMk id="9" creationId="{23799FB4-14E7-46A8-A601-CC1618C08FD5}"/>
          </ac:spMkLst>
        </pc:spChg>
        <pc:spChg chg="del">
          <ac:chgData name="黃川" userId="a00be432-9e89-40f6-98f5-3d893f29e201" providerId="ADAL" clId="{49CBE5C0-7EB7-4530-B00D-354BC864E64F}" dt="2021-10-04T08:41:29.046" v="2309" actId="21"/>
          <ac:spMkLst>
            <pc:docMk/>
            <pc:sldMk cId="2714481924" sldId="403"/>
            <ac:spMk id="10" creationId="{B6F2CCD0-BCD5-4BA1-B746-7B6FC7CCEE28}"/>
          </ac:spMkLst>
        </pc:spChg>
        <pc:picChg chg="del">
          <ac:chgData name="黃川" userId="a00be432-9e89-40f6-98f5-3d893f29e201" providerId="ADAL" clId="{49CBE5C0-7EB7-4530-B00D-354BC864E64F}" dt="2021-10-04T08:41:29.046" v="2309" actId="21"/>
          <ac:picMkLst>
            <pc:docMk/>
            <pc:sldMk cId="2714481924" sldId="403"/>
            <ac:picMk id="8" creationId="{E0D36903-62EC-4505-8CD4-69F4EEB33158}"/>
          </ac:picMkLst>
        </pc:picChg>
        <pc:picChg chg="del">
          <ac:chgData name="黃川" userId="a00be432-9e89-40f6-98f5-3d893f29e201" providerId="ADAL" clId="{49CBE5C0-7EB7-4530-B00D-354BC864E64F}" dt="2021-10-04T08:41:15.711" v="2306" actId="478"/>
          <ac:picMkLst>
            <pc:docMk/>
            <pc:sldMk cId="2714481924" sldId="403"/>
            <ac:picMk id="12" creationId="{920BDA04-B9FE-4EA8-8638-3A937D71C092}"/>
          </ac:picMkLst>
        </pc:picChg>
      </pc:sldChg>
      <pc:sldChg chg="addSp modSp add del mod">
        <pc:chgData name="黃川" userId="a00be432-9e89-40f6-98f5-3d893f29e201" providerId="ADAL" clId="{49CBE5C0-7EB7-4530-B00D-354BC864E64F}" dt="2021-10-05T07:24:06.501" v="4541" actId="20577"/>
        <pc:sldMkLst>
          <pc:docMk/>
          <pc:sldMk cId="3798120871" sldId="403"/>
        </pc:sldMkLst>
        <pc:spChg chg="add mod">
          <ac:chgData name="黃川" userId="a00be432-9e89-40f6-98f5-3d893f29e201" providerId="ADAL" clId="{49CBE5C0-7EB7-4530-B00D-354BC864E64F}" dt="2021-10-05T07:24:06.501" v="4541" actId="20577"/>
          <ac:spMkLst>
            <pc:docMk/>
            <pc:sldMk cId="3798120871" sldId="403"/>
            <ac:spMk id="6" creationId="{FC306E1E-8C22-4F4B-B3C4-E3010BDA1B03}"/>
          </ac:spMkLst>
        </pc:spChg>
        <pc:picChg chg="mod">
          <ac:chgData name="黃川" userId="a00be432-9e89-40f6-98f5-3d893f29e201" providerId="ADAL" clId="{49CBE5C0-7EB7-4530-B00D-354BC864E64F}" dt="2021-10-04T09:13:58.637" v="2935" actId="1036"/>
          <ac:picMkLst>
            <pc:docMk/>
            <pc:sldMk cId="3798120871" sldId="403"/>
            <ac:picMk id="8" creationId="{58C8E2FD-2574-457B-B306-02720981FE4C}"/>
          </ac:picMkLst>
        </pc:picChg>
      </pc:sldChg>
      <pc:sldChg chg="addSp delSp modSp add del mod">
        <pc:chgData name="黃川" userId="a00be432-9e89-40f6-98f5-3d893f29e201" providerId="ADAL" clId="{49CBE5C0-7EB7-4530-B00D-354BC864E64F}" dt="2021-10-04T09:57:28.168" v="4441" actId="47"/>
        <pc:sldMkLst>
          <pc:docMk/>
          <pc:sldMk cId="2021158615" sldId="404"/>
        </pc:sldMkLst>
        <pc:spChg chg="mod">
          <ac:chgData name="黃川" userId="a00be432-9e89-40f6-98f5-3d893f29e201" providerId="ADAL" clId="{49CBE5C0-7EB7-4530-B00D-354BC864E64F}" dt="2021-10-04T09:15:05.484" v="2971" actId="404"/>
          <ac:spMkLst>
            <pc:docMk/>
            <pc:sldMk cId="2021158615" sldId="404"/>
            <ac:spMk id="6" creationId="{FC306E1E-8C22-4F4B-B3C4-E3010BDA1B03}"/>
          </ac:spMkLst>
        </pc:spChg>
        <pc:picChg chg="add mod">
          <ac:chgData name="黃川" userId="a00be432-9e89-40f6-98f5-3d893f29e201" providerId="ADAL" clId="{49CBE5C0-7EB7-4530-B00D-354BC864E64F}" dt="2021-10-04T09:14:32.696" v="2956" actId="1037"/>
          <ac:picMkLst>
            <pc:docMk/>
            <pc:sldMk cId="2021158615" sldId="404"/>
            <ac:picMk id="7" creationId="{85E2F556-F5DC-4E9D-8395-C5A7A94BC284}"/>
          </ac:picMkLst>
        </pc:picChg>
        <pc:picChg chg="del">
          <ac:chgData name="黃川" userId="a00be432-9e89-40f6-98f5-3d893f29e201" providerId="ADAL" clId="{49CBE5C0-7EB7-4530-B00D-354BC864E64F}" dt="2021-10-04T09:14:14.710" v="2938" actId="478"/>
          <ac:picMkLst>
            <pc:docMk/>
            <pc:sldMk cId="2021158615" sldId="404"/>
            <ac:picMk id="8" creationId="{58C8E2FD-2574-457B-B306-02720981FE4C}"/>
          </ac:picMkLst>
        </pc:picChg>
      </pc:sldChg>
      <pc:sldChg chg="addSp modSp add del mod">
        <pc:chgData name="黃川" userId="a00be432-9e89-40f6-98f5-3d893f29e201" providerId="ADAL" clId="{49CBE5C0-7EB7-4530-B00D-354BC864E64F}" dt="2021-10-05T07:37:06.921" v="4561" actId="20577"/>
        <pc:sldMkLst>
          <pc:docMk/>
          <pc:sldMk cId="3497280098" sldId="405"/>
        </pc:sldMkLst>
        <pc:spChg chg="add mod">
          <ac:chgData name="黃川" userId="a00be432-9e89-40f6-98f5-3d893f29e201" providerId="ADAL" clId="{49CBE5C0-7EB7-4530-B00D-354BC864E64F}" dt="2021-10-04T09:29:41.697" v="3247" actId="1076"/>
          <ac:spMkLst>
            <pc:docMk/>
            <pc:sldMk cId="3497280098" sldId="405"/>
            <ac:spMk id="11" creationId="{04C3BED9-B230-4587-BA96-B33AACE916BD}"/>
          </ac:spMkLst>
        </pc:spChg>
        <pc:spChg chg="mod">
          <ac:chgData name="黃川" userId="a00be432-9e89-40f6-98f5-3d893f29e201" providerId="ADAL" clId="{49CBE5C0-7EB7-4530-B00D-354BC864E64F}" dt="2021-10-05T07:37:06.921" v="4561" actId="20577"/>
          <ac:spMkLst>
            <pc:docMk/>
            <pc:sldMk cId="3497280098" sldId="405"/>
            <ac:spMk id="12" creationId="{96BC1CA6-4ABE-41C9-BB0E-3C4A1CB199DD}"/>
          </ac:spMkLst>
        </pc:spChg>
        <pc:spChg chg="add mod">
          <ac:chgData name="黃川" userId="a00be432-9e89-40f6-98f5-3d893f29e201" providerId="ADAL" clId="{49CBE5C0-7EB7-4530-B00D-354BC864E64F}" dt="2021-10-04T09:30:45.913" v="3290" actId="1076"/>
          <ac:spMkLst>
            <pc:docMk/>
            <pc:sldMk cId="3497280098" sldId="405"/>
            <ac:spMk id="13" creationId="{67E98511-9C84-43F7-AEDA-50E93A63330F}"/>
          </ac:spMkLst>
        </pc:spChg>
      </pc:sldChg>
      <pc:sldChg chg="addSp delSp modSp add del mod setBg">
        <pc:chgData name="黃川" userId="a00be432-9e89-40f6-98f5-3d893f29e201" providerId="ADAL" clId="{49CBE5C0-7EB7-4530-B00D-354BC864E64F}" dt="2021-10-05T07:46:46.932" v="4571" actId="20577"/>
        <pc:sldMkLst>
          <pc:docMk/>
          <pc:sldMk cId="4210544565" sldId="406"/>
        </pc:sldMkLst>
        <pc:spChg chg="del">
          <ac:chgData name="黃川" userId="a00be432-9e89-40f6-98f5-3d893f29e201" providerId="ADAL" clId="{49CBE5C0-7EB7-4530-B00D-354BC864E64F}" dt="2021-10-04T09:44:03.033" v="3761" actId="478"/>
          <ac:spMkLst>
            <pc:docMk/>
            <pc:sldMk cId="4210544565" sldId="406"/>
            <ac:spMk id="3" creationId="{0F8E4EBD-26E7-4BCB-9A3A-6FD1643D46AA}"/>
          </ac:spMkLst>
        </pc:spChg>
        <pc:spChg chg="add mod">
          <ac:chgData name="黃川" userId="a00be432-9e89-40f6-98f5-3d893f29e201" providerId="ADAL" clId="{49CBE5C0-7EB7-4530-B00D-354BC864E64F}" dt="2021-10-04T09:45:10.864" v="3777" actId="1076"/>
          <ac:spMkLst>
            <pc:docMk/>
            <pc:sldMk cId="4210544565" sldId="406"/>
            <ac:spMk id="4" creationId="{D3C470E3-7D09-4557-9F5B-7F01B97F22BD}"/>
          </ac:spMkLst>
        </pc:spChg>
        <pc:spChg chg="mod">
          <ac:chgData name="黃川" userId="a00be432-9e89-40f6-98f5-3d893f29e201" providerId="ADAL" clId="{49CBE5C0-7EB7-4530-B00D-354BC864E64F}" dt="2021-10-04T09:39:55.916" v="3639" actId="20577"/>
          <ac:spMkLst>
            <pc:docMk/>
            <pc:sldMk cId="4210544565" sldId="406"/>
            <ac:spMk id="9" creationId="{23799FB4-14E7-46A8-A601-CC1618C08FD5}"/>
          </ac:spMkLst>
        </pc:spChg>
        <pc:spChg chg="del">
          <ac:chgData name="黃川" userId="a00be432-9e89-40f6-98f5-3d893f29e201" providerId="ADAL" clId="{49CBE5C0-7EB7-4530-B00D-354BC864E64F}" dt="2021-10-04T09:40:22.899" v="3642" actId="478"/>
          <ac:spMkLst>
            <pc:docMk/>
            <pc:sldMk cId="4210544565" sldId="406"/>
            <ac:spMk id="10" creationId="{D2FB48AE-C171-4477-8434-B41FE5FADC26}"/>
          </ac:spMkLst>
        </pc:spChg>
        <pc:spChg chg="add mod">
          <ac:chgData name="黃川" userId="a00be432-9e89-40f6-98f5-3d893f29e201" providerId="ADAL" clId="{49CBE5C0-7EB7-4530-B00D-354BC864E64F}" dt="2021-10-05T07:45:29.367" v="4567" actId="20577"/>
          <ac:spMkLst>
            <pc:docMk/>
            <pc:sldMk cId="4210544565" sldId="406"/>
            <ac:spMk id="11" creationId="{283E5B8A-2E42-4295-9C7A-848A44351F43}"/>
          </ac:spMkLst>
        </pc:spChg>
        <pc:spChg chg="del">
          <ac:chgData name="黃川" userId="a00be432-9e89-40f6-98f5-3d893f29e201" providerId="ADAL" clId="{49CBE5C0-7EB7-4530-B00D-354BC864E64F}" dt="2021-10-04T09:40:22.899" v="3642" actId="478"/>
          <ac:spMkLst>
            <pc:docMk/>
            <pc:sldMk cId="4210544565" sldId="406"/>
            <ac:spMk id="12" creationId="{FF6ECB2B-A756-4C18-976D-61967F7ABE43}"/>
          </ac:spMkLst>
        </pc:spChg>
        <pc:spChg chg="del">
          <ac:chgData name="黃川" userId="a00be432-9e89-40f6-98f5-3d893f29e201" providerId="ADAL" clId="{49CBE5C0-7EB7-4530-B00D-354BC864E64F}" dt="2021-10-04T09:44:05.308" v="3762" actId="478"/>
          <ac:spMkLst>
            <pc:docMk/>
            <pc:sldMk cId="4210544565" sldId="406"/>
            <ac:spMk id="13" creationId="{BAB56CE8-2E50-4A5C-BB1F-670CA94C024B}"/>
          </ac:spMkLst>
        </pc:spChg>
        <pc:spChg chg="del">
          <ac:chgData name="黃川" userId="a00be432-9e89-40f6-98f5-3d893f29e201" providerId="ADAL" clId="{49CBE5C0-7EB7-4530-B00D-354BC864E64F}" dt="2021-10-04T09:40:22.899" v="3642" actId="478"/>
          <ac:spMkLst>
            <pc:docMk/>
            <pc:sldMk cId="4210544565" sldId="406"/>
            <ac:spMk id="14" creationId="{E3F6F6F4-C4B1-47E3-AD4A-DA4134225302}"/>
          </ac:spMkLst>
        </pc:spChg>
        <pc:spChg chg="del mod">
          <ac:chgData name="黃川" userId="a00be432-9e89-40f6-98f5-3d893f29e201" providerId="ADAL" clId="{49CBE5C0-7EB7-4530-B00D-354BC864E64F}" dt="2021-10-04T09:44:37.202" v="3772" actId="478"/>
          <ac:spMkLst>
            <pc:docMk/>
            <pc:sldMk cId="4210544565" sldId="406"/>
            <ac:spMk id="15" creationId="{B3360703-445C-4BF6-8567-1A6755E38656}"/>
          </ac:spMkLst>
        </pc:spChg>
        <pc:spChg chg="add mod">
          <ac:chgData name="黃川" userId="a00be432-9e89-40f6-98f5-3d893f29e201" providerId="ADAL" clId="{49CBE5C0-7EB7-4530-B00D-354BC864E64F}" dt="2021-10-04T09:45:31.525" v="3783" actId="465"/>
          <ac:spMkLst>
            <pc:docMk/>
            <pc:sldMk cId="4210544565" sldId="406"/>
            <ac:spMk id="16" creationId="{19ADCF93-BCAF-4CCA-813C-96D95C5FD23A}"/>
          </ac:spMkLst>
        </pc:spChg>
        <pc:spChg chg="add mod">
          <ac:chgData name="黃川" userId="a00be432-9e89-40f6-98f5-3d893f29e201" providerId="ADAL" clId="{49CBE5C0-7EB7-4530-B00D-354BC864E64F}" dt="2021-10-04T09:43:38.872" v="3752" actId="14100"/>
          <ac:spMkLst>
            <pc:docMk/>
            <pc:sldMk cId="4210544565" sldId="406"/>
            <ac:spMk id="17" creationId="{438D3379-95E2-4FF8-A02B-2B8A617E0E61}"/>
          </ac:spMkLst>
        </pc:spChg>
        <pc:spChg chg="add mod">
          <ac:chgData name="黃川" userId="a00be432-9e89-40f6-98f5-3d893f29e201" providerId="ADAL" clId="{49CBE5C0-7EB7-4530-B00D-354BC864E64F}" dt="2021-10-04T09:45:26.794" v="3782" actId="1076"/>
          <ac:spMkLst>
            <pc:docMk/>
            <pc:sldMk cId="4210544565" sldId="406"/>
            <ac:spMk id="18" creationId="{C5CA502D-0A0C-49B0-AFB5-A589CD9B7A69}"/>
          </ac:spMkLst>
        </pc:spChg>
        <pc:spChg chg="add mod">
          <ac:chgData name="黃川" userId="a00be432-9e89-40f6-98f5-3d893f29e201" providerId="ADAL" clId="{49CBE5C0-7EB7-4530-B00D-354BC864E64F}" dt="2021-10-04T09:45:34.918" v="3784" actId="1076"/>
          <ac:spMkLst>
            <pc:docMk/>
            <pc:sldMk cId="4210544565" sldId="406"/>
            <ac:spMk id="19" creationId="{B840AFA3-FC4D-4DDE-8BA9-08DB6328EEFF}"/>
          </ac:spMkLst>
        </pc:spChg>
        <pc:spChg chg="add mod">
          <ac:chgData name="黃川" userId="a00be432-9e89-40f6-98f5-3d893f29e201" providerId="ADAL" clId="{49CBE5C0-7EB7-4530-B00D-354BC864E64F}" dt="2021-10-04T09:43:32.639" v="3751" actId="403"/>
          <ac:spMkLst>
            <pc:docMk/>
            <pc:sldMk cId="4210544565" sldId="406"/>
            <ac:spMk id="20" creationId="{33D04F0C-D8F7-4649-BAA8-282B09B89F6C}"/>
          </ac:spMkLst>
        </pc:spChg>
        <pc:spChg chg="add mod">
          <ac:chgData name="黃川" userId="a00be432-9e89-40f6-98f5-3d893f29e201" providerId="ADAL" clId="{49CBE5C0-7EB7-4530-B00D-354BC864E64F}" dt="2021-10-04T09:45:26.794" v="3782" actId="1076"/>
          <ac:spMkLst>
            <pc:docMk/>
            <pc:sldMk cId="4210544565" sldId="406"/>
            <ac:spMk id="21" creationId="{D00AA867-7763-48FD-9EEB-96554A802826}"/>
          </ac:spMkLst>
        </pc:spChg>
        <pc:spChg chg="add mod">
          <ac:chgData name="黃川" userId="a00be432-9e89-40f6-98f5-3d893f29e201" providerId="ADAL" clId="{49CBE5C0-7EB7-4530-B00D-354BC864E64F}" dt="2021-10-05T07:46:46.932" v="4571" actId="20577"/>
          <ac:spMkLst>
            <pc:docMk/>
            <pc:sldMk cId="4210544565" sldId="406"/>
            <ac:spMk id="22" creationId="{363B5E6B-4A9A-4234-85C8-8C93DC735F6D}"/>
          </ac:spMkLst>
        </pc:spChg>
        <pc:spChg chg="add mod">
          <ac:chgData name="黃川" userId="a00be432-9e89-40f6-98f5-3d893f29e201" providerId="ADAL" clId="{49CBE5C0-7EB7-4530-B00D-354BC864E64F}" dt="2021-10-04T09:44:59.022" v="3775" actId="14100"/>
          <ac:spMkLst>
            <pc:docMk/>
            <pc:sldMk cId="4210544565" sldId="406"/>
            <ac:spMk id="23" creationId="{978A63C1-1A16-41BA-A8F8-22243AF10A42}"/>
          </ac:spMkLst>
        </pc:spChg>
      </pc:sldChg>
      <pc:sldChg chg="add del setBg">
        <pc:chgData name="黃川" userId="a00be432-9e89-40f6-98f5-3d893f29e201" providerId="ADAL" clId="{49CBE5C0-7EB7-4530-B00D-354BC864E64F}" dt="2021-10-04T09:46:31.879" v="3789" actId="47"/>
        <pc:sldMkLst>
          <pc:docMk/>
          <pc:sldMk cId="352643546" sldId="407"/>
        </pc:sldMkLst>
      </pc:sldChg>
      <pc:sldChg chg="addSp delSp modSp add del mod setBg">
        <pc:chgData name="黃川" userId="a00be432-9e89-40f6-98f5-3d893f29e201" providerId="ADAL" clId="{49CBE5C0-7EB7-4530-B00D-354BC864E64F}" dt="2021-10-04T09:57:28.363" v="4447" actId="47"/>
        <pc:sldMkLst>
          <pc:docMk/>
          <pc:sldMk cId="2271173690" sldId="407"/>
        </pc:sldMkLst>
        <pc:spChg chg="add mod">
          <ac:chgData name="黃川" userId="a00be432-9e89-40f6-98f5-3d893f29e201" providerId="ADAL" clId="{49CBE5C0-7EB7-4530-B00D-354BC864E64F}" dt="2021-10-04T09:51:07.216" v="4132" actId="1076"/>
          <ac:spMkLst>
            <pc:docMk/>
            <pc:sldMk cId="2271173690" sldId="407"/>
            <ac:spMk id="3" creationId="{E94320A3-4600-4746-B513-855FF029F6AE}"/>
          </ac:spMkLst>
        </pc:spChg>
        <pc:spChg chg="add del">
          <ac:chgData name="黃川" userId="a00be432-9e89-40f6-98f5-3d893f29e201" providerId="ADAL" clId="{49CBE5C0-7EB7-4530-B00D-354BC864E64F}" dt="2021-10-04T09:47:26.588" v="3795" actId="478"/>
          <ac:spMkLst>
            <pc:docMk/>
            <pc:sldMk cId="2271173690" sldId="407"/>
            <ac:spMk id="4" creationId="{D3C470E3-7D09-4557-9F5B-7F01B97F22BD}"/>
          </ac:spMkLst>
        </pc:spChg>
        <pc:spChg chg="mod">
          <ac:chgData name="黃川" userId="a00be432-9e89-40f6-98f5-3d893f29e201" providerId="ADAL" clId="{49CBE5C0-7EB7-4530-B00D-354BC864E64F}" dt="2021-10-04T09:47:32.010" v="3806" actId="14100"/>
          <ac:spMkLst>
            <pc:docMk/>
            <pc:sldMk cId="2271173690" sldId="407"/>
            <ac:spMk id="9" creationId="{23799FB4-14E7-46A8-A601-CC1618C08FD5}"/>
          </ac:spMkLst>
        </pc:spChg>
        <pc:spChg chg="add del">
          <ac:chgData name="黃川" userId="a00be432-9e89-40f6-98f5-3d893f29e201" providerId="ADAL" clId="{49CBE5C0-7EB7-4530-B00D-354BC864E64F}" dt="2021-10-04T09:47:26.588" v="3795" actId="478"/>
          <ac:spMkLst>
            <pc:docMk/>
            <pc:sldMk cId="2271173690" sldId="407"/>
            <ac:spMk id="11" creationId="{283E5B8A-2E42-4295-9C7A-848A44351F43}"/>
          </ac:spMkLst>
        </pc:spChg>
        <pc:spChg chg="add mod">
          <ac:chgData name="黃川" userId="a00be432-9e89-40f6-98f5-3d893f29e201" providerId="ADAL" clId="{49CBE5C0-7EB7-4530-B00D-354BC864E64F}" dt="2021-10-04T09:52:02.388" v="4145" actId="465"/>
          <ac:spMkLst>
            <pc:docMk/>
            <pc:sldMk cId="2271173690" sldId="407"/>
            <ac:spMk id="15" creationId="{D43E2608-6D93-4FB4-B8DF-2E05014F05AE}"/>
          </ac:spMkLst>
        </pc:spChg>
        <pc:spChg chg="add del">
          <ac:chgData name="黃川" userId="a00be432-9e89-40f6-98f5-3d893f29e201" providerId="ADAL" clId="{49CBE5C0-7EB7-4530-B00D-354BC864E64F}" dt="2021-10-04T09:47:26.588" v="3795" actId="478"/>
          <ac:spMkLst>
            <pc:docMk/>
            <pc:sldMk cId="2271173690" sldId="407"/>
            <ac:spMk id="16" creationId="{19ADCF93-BCAF-4CCA-813C-96D95C5FD23A}"/>
          </ac:spMkLst>
        </pc:spChg>
        <pc:spChg chg="add del">
          <ac:chgData name="黃川" userId="a00be432-9e89-40f6-98f5-3d893f29e201" providerId="ADAL" clId="{49CBE5C0-7EB7-4530-B00D-354BC864E64F}" dt="2021-10-04T09:47:26.588" v="3795" actId="478"/>
          <ac:spMkLst>
            <pc:docMk/>
            <pc:sldMk cId="2271173690" sldId="407"/>
            <ac:spMk id="17" creationId="{438D3379-95E2-4FF8-A02B-2B8A617E0E61}"/>
          </ac:spMkLst>
        </pc:spChg>
        <pc:spChg chg="add del">
          <ac:chgData name="黃川" userId="a00be432-9e89-40f6-98f5-3d893f29e201" providerId="ADAL" clId="{49CBE5C0-7EB7-4530-B00D-354BC864E64F}" dt="2021-10-04T09:47:26.588" v="3795" actId="478"/>
          <ac:spMkLst>
            <pc:docMk/>
            <pc:sldMk cId="2271173690" sldId="407"/>
            <ac:spMk id="18" creationId="{C5CA502D-0A0C-49B0-AFB5-A589CD9B7A69}"/>
          </ac:spMkLst>
        </pc:spChg>
        <pc:spChg chg="add del">
          <ac:chgData name="黃川" userId="a00be432-9e89-40f6-98f5-3d893f29e201" providerId="ADAL" clId="{49CBE5C0-7EB7-4530-B00D-354BC864E64F}" dt="2021-10-04T09:47:26.588" v="3795" actId="478"/>
          <ac:spMkLst>
            <pc:docMk/>
            <pc:sldMk cId="2271173690" sldId="407"/>
            <ac:spMk id="19" creationId="{B840AFA3-FC4D-4DDE-8BA9-08DB6328EEFF}"/>
          </ac:spMkLst>
        </pc:spChg>
        <pc:spChg chg="add del">
          <ac:chgData name="黃川" userId="a00be432-9e89-40f6-98f5-3d893f29e201" providerId="ADAL" clId="{49CBE5C0-7EB7-4530-B00D-354BC864E64F}" dt="2021-10-04T09:47:26.588" v="3795" actId="478"/>
          <ac:spMkLst>
            <pc:docMk/>
            <pc:sldMk cId="2271173690" sldId="407"/>
            <ac:spMk id="20" creationId="{33D04F0C-D8F7-4649-BAA8-282B09B89F6C}"/>
          </ac:spMkLst>
        </pc:spChg>
        <pc:spChg chg="add del">
          <ac:chgData name="黃川" userId="a00be432-9e89-40f6-98f5-3d893f29e201" providerId="ADAL" clId="{49CBE5C0-7EB7-4530-B00D-354BC864E64F}" dt="2021-10-04T09:47:26.588" v="3795" actId="478"/>
          <ac:spMkLst>
            <pc:docMk/>
            <pc:sldMk cId="2271173690" sldId="407"/>
            <ac:spMk id="21" creationId="{D00AA867-7763-48FD-9EEB-96554A802826}"/>
          </ac:spMkLst>
        </pc:spChg>
        <pc:spChg chg="add del">
          <ac:chgData name="黃川" userId="a00be432-9e89-40f6-98f5-3d893f29e201" providerId="ADAL" clId="{49CBE5C0-7EB7-4530-B00D-354BC864E64F}" dt="2021-10-04T09:47:26.588" v="3795" actId="478"/>
          <ac:spMkLst>
            <pc:docMk/>
            <pc:sldMk cId="2271173690" sldId="407"/>
            <ac:spMk id="22" creationId="{363B5E6B-4A9A-4234-85C8-8C93DC735F6D}"/>
          </ac:spMkLst>
        </pc:spChg>
        <pc:spChg chg="add del">
          <ac:chgData name="黃川" userId="a00be432-9e89-40f6-98f5-3d893f29e201" providerId="ADAL" clId="{49CBE5C0-7EB7-4530-B00D-354BC864E64F}" dt="2021-10-04T09:47:26.588" v="3795" actId="478"/>
          <ac:spMkLst>
            <pc:docMk/>
            <pc:sldMk cId="2271173690" sldId="407"/>
            <ac:spMk id="23" creationId="{978A63C1-1A16-41BA-A8F8-22243AF10A42}"/>
          </ac:spMkLst>
        </pc:spChg>
        <pc:spChg chg="add mod">
          <ac:chgData name="黃川" userId="a00be432-9e89-40f6-98f5-3d893f29e201" providerId="ADAL" clId="{49CBE5C0-7EB7-4530-B00D-354BC864E64F}" dt="2021-10-04T09:52:02.388" v="4145" actId="465"/>
          <ac:spMkLst>
            <pc:docMk/>
            <pc:sldMk cId="2271173690" sldId="407"/>
            <ac:spMk id="24" creationId="{D499EB29-F1EF-4806-AA69-6A420BE6032B}"/>
          </ac:spMkLst>
        </pc:spChg>
        <pc:spChg chg="add mod">
          <ac:chgData name="黃川" userId="a00be432-9e89-40f6-98f5-3d893f29e201" providerId="ADAL" clId="{49CBE5C0-7EB7-4530-B00D-354BC864E64F}" dt="2021-10-04T09:52:07.884" v="4146" actId="554"/>
          <ac:spMkLst>
            <pc:docMk/>
            <pc:sldMk cId="2271173690" sldId="407"/>
            <ac:spMk id="25" creationId="{EFB0A3AF-A481-4D30-AB76-A71847F828B5}"/>
          </ac:spMkLst>
        </pc:spChg>
        <pc:spChg chg="add mod">
          <ac:chgData name="黃川" userId="a00be432-9e89-40f6-98f5-3d893f29e201" providerId="ADAL" clId="{49CBE5C0-7EB7-4530-B00D-354BC864E64F}" dt="2021-10-04T09:52:07.884" v="4146" actId="554"/>
          <ac:spMkLst>
            <pc:docMk/>
            <pc:sldMk cId="2271173690" sldId="407"/>
            <ac:spMk id="26" creationId="{15F1B1CF-3C96-4B6D-9A29-943883BF3C1A}"/>
          </ac:spMkLst>
        </pc:spChg>
        <pc:spChg chg="add mod">
          <ac:chgData name="黃川" userId="a00be432-9e89-40f6-98f5-3d893f29e201" providerId="ADAL" clId="{49CBE5C0-7EB7-4530-B00D-354BC864E64F}" dt="2021-10-04T09:52:07.884" v="4146" actId="554"/>
          <ac:spMkLst>
            <pc:docMk/>
            <pc:sldMk cId="2271173690" sldId="407"/>
            <ac:spMk id="27" creationId="{5BA2BA7F-660F-4C4E-92E1-6618D5835CA5}"/>
          </ac:spMkLst>
        </pc:spChg>
        <pc:spChg chg="add mod">
          <ac:chgData name="黃川" userId="a00be432-9e89-40f6-98f5-3d893f29e201" providerId="ADAL" clId="{49CBE5C0-7EB7-4530-B00D-354BC864E64F}" dt="2021-10-04T09:53:02.378" v="4176" actId="1076"/>
          <ac:spMkLst>
            <pc:docMk/>
            <pc:sldMk cId="2271173690" sldId="407"/>
            <ac:spMk id="28" creationId="{41F06EF5-53DC-4FB2-9F24-9268D0600EB2}"/>
          </ac:spMkLst>
        </pc:spChg>
        <pc:spChg chg="add mod">
          <ac:chgData name="黃川" userId="a00be432-9e89-40f6-98f5-3d893f29e201" providerId="ADAL" clId="{49CBE5C0-7EB7-4530-B00D-354BC864E64F}" dt="2021-10-04T09:53:42.594" v="4235" actId="1036"/>
          <ac:spMkLst>
            <pc:docMk/>
            <pc:sldMk cId="2271173690" sldId="407"/>
            <ac:spMk id="48" creationId="{C55D0268-0E9B-4DE8-B3C7-139C8BE9CC80}"/>
          </ac:spMkLst>
        </pc:spChg>
        <pc:spChg chg="add mod">
          <ac:chgData name="黃川" userId="a00be432-9e89-40f6-98f5-3d893f29e201" providerId="ADAL" clId="{49CBE5C0-7EB7-4530-B00D-354BC864E64F}" dt="2021-10-04T09:54:26.836" v="4285" actId="1076"/>
          <ac:spMkLst>
            <pc:docMk/>
            <pc:sldMk cId="2271173690" sldId="407"/>
            <ac:spMk id="49" creationId="{BD5AE176-75A9-4DD0-B2C4-0FBF31C67ABC}"/>
          </ac:spMkLst>
        </pc:spChg>
        <pc:spChg chg="add mod">
          <ac:chgData name="黃川" userId="a00be432-9e89-40f6-98f5-3d893f29e201" providerId="ADAL" clId="{49CBE5C0-7EB7-4530-B00D-354BC864E64F}" dt="2021-10-04T09:54:20.393" v="4284" actId="1076"/>
          <ac:spMkLst>
            <pc:docMk/>
            <pc:sldMk cId="2271173690" sldId="407"/>
            <ac:spMk id="50" creationId="{4B9DDC1D-1AC5-4943-A046-DB44AC07C7B6}"/>
          </ac:spMkLst>
        </pc:spChg>
        <pc:spChg chg="add mod">
          <ac:chgData name="黃川" userId="a00be432-9e89-40f6-98f5-3d893f29e201" providerId="ADAL" clId="{49CBE5C0-7EB7-4530-B00D-354BC864E64F}" dt="2021-10-04T09:54:59.464" v="4293" actId="1076"/>
          <ac:spMkLst>
            <pc:docMk/>
            <pc:sldMk cId="2271173690" sldId="407"/>
            <ac:spMk id="51" creationId="{0B7FD209-6D6D-43A8-9645-2C29DFA23E24}"/>
          </ac:spMkLst>
        </pc:spChg>
        <pc:spChg chg="add mod">
          <ac:chgData name="黃川" userId="a00be432-9e89-40f6-98f5-3d893f29e201" providerId="ADAL" clId="{49CBE5C0-7EB7-4530-B00D-354BC864E64F}" dt="2021-10-04T09:55:25.591" v="4302" actId="1076"/>
          <ac:spMkLst>
            <pc:docMk/>
            <pc:sldMk cId="2271173690" sldId="407"/>
            <ac:spMk id="52" creationId="{05AD8207-1DF0-4BDE-B92F-5F835F512851}"/>
          </ac:spMkLst>
        </pc:spChg>
        <pc:spChg chg="add mod">
          <ac:chgData name="黃川" userId="a00be432-9e89-40f6-98f5-3d893f29e201" providerId="ADAL" clId="{49CBE5C0-7EB7-4530-B00D-354BC864E64F}" dt="2021-10-04T09:55:42.484" v="4313" actId="14100"/>
          <ac:spMkLst>
            <pc:docMk/>
            <pc:sldMk cId="2271173690" sldId="407"/>
            <ac:spMk id="53" creationId="{C3A9507B-91C2-4939-9515-804216DDABFE}"/>
          </ac:spMkLst>
        </pc:spChg>
        <pc:spChg chg="add del mod">
          <ac:chgData name="黃川" userId="a00be432-9e89-40f6-98f5-3d893f29e201" providerId="ADAL" clId="{49CBE5C0-7EB7-4530-B00D-354BC864E64F}" dt="2021-10-04T09:55:53.848" v="4315" actId="478"/>
          <ac:spMkLst>
            <pc:docMk/>
            <pc:sldMk cId="2271173690" sldId="407"/>
            <ac:spMk id="54" creationId="{96580B27-8F20-41F3-AFBB-1C4B6B63CFD2}"/>
          </ac:spMkLst>
        </pc:spChg>
        <pc:spChg chg="add mod">
          <ac:chgData name="黃川" userId="a00be432-9e89-40f6-98f5-3d893f29e201" providerId="ADAL" clId="{49CBE5C0-7EB7-4530-B00D-354BC864E64F}" dt="2021-10-04T09:56:17.810" v="4321" actId="14100"/>
          <ac:spMkLst>
            <pc:docMk/>
            <pc:sldMk cId="2271173690" sldId="407"/>
            <ac:spMk id="55" creationId="{7CCB93AD-696A-489F-8D32-54F47D40424C}"/>
          </ac:spMkLst>
        </pc:spChg>
        <pc:cxnChg chg="add mod">
          <ac:chgData name="黃川" userId="a00be432-9e89-40f6-98f5-3d893f29e201" providerId="ADAL" clId="{49CBE5C0-7EB7-4530-B00D-354BC864E64F}" dt="2021-10-04T09:52:16.480" v="4153" actId="692"/>
          <ac:cxnSpMkLst>
            <pc:docMk/>
            <pc:sldMk cId="2271173690" sldId="407"/>
            <ac:cxnSpMk id="6" creationId="{EA1492ED-4E1E-488A-BC78-B2CE6E06F774}"/>
          </ac:cxnSpMkLst>
        </pc:cxnChg>
        <pc:cxnChg chg="add mod">
          <ac:chgData name="黃川" userId="a00be432-9e89-40f6-98f5-3d893f29e201" providerId="ADAL" clId="{49CBE5C0-7EB7-4530-B00D-354BC864E64F}" dt="2021-10-04T09:52:22.569" v="4156" actId="14100"/>
          <ac:cxnSpMkLst>
            <pc:docMk/>
            <pc:sldMk cId="2271173690" sldId="407"/>
            <ac:cxnSpMk id="29" creationId="{F7EDDE1E-EAF6-45BA-9CC1-81B11C9317A9}"/>
          </ac:cxnSpMkLst>
        </pc:cxnChg>
        <pc:cxnChg chg="add mod">
          <ac:chgData name="黃川" userId="a00be432-9e89-40f6-98f5-3d893f29e201" providerId="ADAL" clId="{49CBE5C0-7EB7-4530-B00D-354BC864E64F}" dt="2021-10-04T09:52:26.750" v="4159" actId="14100"/>
          <ac:cxnSpMkLst>
            <pc:docMk/>
            <pc:sldMk cId="2271173690" sldId="407"/>
            <ac:cxnSpMk id="30" creationId="{EFC3C689-D485-4EC8-A67F-53628FD2E275}"/>
          </ac:cxnSpMkLst>
        </pc:cxnChg>
        <pc:cxnChg chg="add mod">
          <ac:chgData name="黃川" userId="a00be432-9e89-40f6-98f5-3d893f29e201" providerId="ADAL" clId="{49CBE5C0-7EB7-4530-B00D-354BC864E64F}" dt="2021-10-04T09:52:31.210" v="4162" actId="14100"/>
          <ac:cxnSpMkLst>
            <pc:docMk/>
            <pc:sldMk cId="2271173690" sldId="407"/>
            <ac:cxnSpMk id="31" creationId="{4D5741FB-B405-4469-94D0-3C6FCBE083A3}"/>
          </ac:cxnSpMkLst>
        </pc:cxnChg>
        <pc:cxnChg chg="add mod">
          <ac:chgData name="黃川" userId="a00be432-9e89-40f6-98f5-3d893f29e201" providerId="ADAL" clId="{49CBE5C0-7EB7-4530-B00D-354BC864E64F}" dt="2021-10-04T09:52:36.107" v="4165" actId="14100"/>
          <ac:cxnSpMkLst>
            <pc:docMk/>
            <pc:sldMk cId="2271173690" sldId="407"/>
            <ac:cxnSpMk id="32" creationId="{2CE64BA5-5B03-41E6-9C04-947F7BFBB89E}"/>
          </ac:cxnSpMkLst>
        </pc:cxnChg>
        <pc:cxnChg chg="add mod">
          <ac:chgData name="黃川" userId="a00be432-9e89-40f6-98f5-3d893f29e201" providerId="ADAL" clId="{49CBE5C0-7EB7-4530-B00D-354BC864E64F}" dt="2021-10-04T09:53:02.378" v="4176" actId="1076"/>
          <ac:cxnSpMkLst>
            <pc:docMk/>
            <pc:sldMk cId="2271173690" sldId="407"/>
            <ac:cxnSpMk id="35" creationId="{34CD81DD-5BB6-4066-9A72-4AFEDF23CF6F}"/>
          </ac:cxnSpMkLst>
        </pc:cxnChg>
        <pc:cxnChg chg="add mod">
          <ac:chgData name="黃川" userId="a00be432-9e89-40f6-98f5-3d893f29e201" providerId="ADAL" clId="{49CBE5C0-7EB7-4530-B00D-354BC864E64F}" dt="2021-10-04T09:53:02.378" v="4176" actId="1076"/>
          <ac:cxnSpMkLst>
            <pc:docMk/>
            <pc:sldMk cId="2271173690" sldId="407"/>
            <ac:cxnSpMk id="36" creationId="{5D3F603F-3FC0-499B-8579-2089756FA997}"/>
          </ac:cxnSpMkLst>
        </pc:cxnChg>
        <pc:cxnChg chg="add mod">
          <ac:chgData name="黃川" userId="a00be432-9e89-40f6-98f5-3d893f29e201" providerId="ADAL" clId="{49CBE5C0-7EB7-4530-B00D-354BC864E64F}" dt="2021-10-04T09:53:02.378" v="4176" actId="1076"/>
          <ac:cxnSpMkLst>
            <pc:docMk/>
            <pc:sldMk cId="2271173690" sldId="407"/>
            <ac:cxnSpMk id="37" creationId="{B98549BC-3B92-4559-A78C-F1F16DD5A21F}"/>
          </ac:cxnSpMkLst>
        </pc:cxnChg>
        <pc:cxnChg chg="add del mod">
          <ac:chgData name="黃川" userId="a00be432-9e89-40f6-98f5-3d893f29e201" providerId="ADAL" clId="{49CBE5C0-7EB7-4530-B00D-354BC864E64F}" dt="2021-10-04T09:52:58.667" v="4175" actId="478"/>
          <ac:cxnSpMkLst>
            <pc:docMk/>
            <pc:sldMk cId="2271173690" sldId="407"/>
            <ac:cxnSpMk id="38" creationId="{556C8F27-4812-413C-A88E-5A1D771BCAFC}"/>
          </ac:cxnSpMkLst>
        </pc:cxnChg>
      </pc:sldChg>
      <pc:sldChg chg="addSp delSp modSp add del mod setBg">
        <pc:chgData name="黃川" userId="a00be432-9e89-40f6-98f5-3d893f29e201" providerId="ADAL" clId="{49CBE5C0-7EB7-4530-B00D-354BC864E64F}" dt="2021-10-04T09:57:09.175" v="4382" actId="47"/>
        <pc:sldMkLst>
          <pc:docMk/>
          <pc:sldMk cId="1049549379" sldId="408"/>
        </pc:sldMkLst>
        <pc:spChg chg="del">
          <ac:chgData name="黃川" userId="a00be432-9e89-40f6-98f5-3d893f29e201" providerId="ADAL" clId="{49CBE5C0-7EB7-4530-B00D-354BC864E64F}" dt="2021-10-04T09:56:42.191" v="4325" actId="478"/>
          <ac:spMkLst>
            <pc:docMk/>
            <pc:sldMk cId="1049549379" sldId="408"/>
            <ac:spMk id="3" creationId="{E94320A3-4600-4746-B513-855FF029F6AE}"/>
          </ac:spMkLst>
        </pc:spChg>
        <pc:spChg chg="del">
          <ac:chgData name="黃川" userId="a00be432-9e89-40f6-98f5-3d893f29e201" providerId="ADAL" clId="{49CBE5C0-7EB7-4530-B00D-354BC864E64F}" dt="2021-10-04T09:56:44.409" v="4326" actId="478"/>
          <ac:spMkLst>
            <pc:docMk/>
            <pc:sldMk cId="1049549379" sldId="408"/>
            <ac:spMk id="9" creationId="{23799FB4-14E7-46A8-A601-CC1618C08FD5}"/>
          </ac:spMkLst>
        </pc:spChg>
        <pc:spChg chg="del">
          <ac:chgData name="黃川" userId="a00be432-9e89-40f6-98f5-3d893f29e201" providerId="ADAL" clId="{49CBE5C0-7EB7-4530-B00D-354BC864E64F}" dt="2021-10-04T09:56:42.191" v="4325" actId="478"/>
          <ac:spMkLst>
            <pc:docMk/>
            <pc:sldMk cId="1049549379" sldId="408"/>
            <ac:spMk id="15" creationId="{D43E2608-6D93-4FB4-B8DF-2E05014F05AE}"/>
          </ac:spMkLst>
        </pc:spChg>
        <pc:spChg chg="del">
          <ac:chgData name="黃川" userId="a00be432-9e89-40f6-98f5-3d893f29e201" providerId="ADAL" clId="{49CBE5C0-7EB7-4530-B00D-354BC864E64F}" dt="2021-10-04T09:56:42.191" v="4325" actId="478"/>
          <ac:spMkLst>
            <pc:docMk/>
            <pc:sldMk cId="1049549379" sldId="408"/>
            <ac:spMk id="24" creationId="{D499EB29-F1EF-4806-AA69-6A420BE6032B}"/>
          </ac:spMkLst>
        </pc:spChg>
        <pc:spChg chg="del">
          <ac:chgData name="黃川" userId="a00be432-9e89-40f6-98f5-3d893f29e201" providerId="ADAL" clId="{49CBE5C0-7EB7-4530-B00D-354BC864E64F}" dt="2021-10-04T09:56:42.191" v="4325" actId="478"/>
          <ac:spMkLst>
            <pc:docMk/>
            <pc:sldMk cId="1049549379" sldId="408"/>
            <ac:spMk id="25" creationId="{EFB0A3AF-A481-4D30-AB76-A71847F828B5}"/>
          </ac:spMkLst>
        </pc:spChg>
        <pc:spChg chg="del">
          <ac:chgData name="黃川" userId="a00be432-9e89-40f6-98f5-3d893f29e201" providerId="ADAL" clId="{49CBE5C0-7EB7-4530-B00D-354BC864E64F}" dt="2021-10-04T09:56:42.191" v="4325" actId="478"/>
          <ac:spMkLst>
            <pc:docMk/>
            <pc:sldMk cId="1049549379" sldId="408"/>
            <ac:spMk id="26" creationId="{15F1B1CF-3C96-4B6D-9A29-943883BF3C1A}"/>
          </ac:spMkLst>
        </pc:spChg>
        <pc:spChg chg="del">
          <ac:chgData name="黃川" userId="a00be432-9e89-40f6-98f5-3d893f29e201" providerId="ADAL" clId="{49CBE5C0-7EB7-4530-B00D-354BC864E64F}" dt="2021-10-04T09:56:42.191" v="4325" actId="478"/>
          <ac:spMkLst>
            <pc:docMk/>
            <pc:sldMk cId="1049549379" sldId="408"/>
            <ac:spMk id="27" creationId="{5BA2BA7F-660F-4C4E-92E1-6618D5835CA5}"/>
          </ac:spMkLst>
        </pc:spChg>
        <pc:spChg chg="del">
          <ac:chgData name="黃川" userId="a00be432-9e89-40f6-98f5-3d893f29e201" providerId="ADAL" clId="{49CBE5C0-7EB7-4530-B00D-354BC864E64F}" dt="2021-10-04T09:56:42.191" v="4325" actId="478"/>
          <ac:spMkLst>
            <pc:docMk/>
            <pc:sldMk cId="1049549379" sldId="408"/>
            <ac:spMk id="28" creationId="{41F06EF5-53DC-4FB2-9F24-9268D0600EB2}"/>
          </ac:spMkLst>
        </pc:spChg>
        <pc:spChg chg="add del mod">
          <ac:chgData name="黃川" userId="a00be432-9e89-40f6-98f5-3d893f29e201" providerId="ADAL" clId="{49CBE5C0-7EB7-4530-B00D-354BC864E64F}" dt="2021-10-04T09:57:04.788" v="4381" actId="478"/>
          <ac:spMkLst>
            <pc:docMk/>
            <pc:sldMk cId="1049549379" sldId="408"/>
            <ac:spMk id="33" creationId="{6D68682A-CA64-4502-9011-806372FD2DF7}"/>
          </ac:spMkLst>
        </pc:spChg>
        <pc:spChg chg="del">
          <ac:chgData name="黃川" userId="a00be432-9e89-40f6-98f5-3d893f29e201" providerId="ADAL" clId="{49CBE5C0-7EB7-4530-B00D-354BC864E64F}" dt="2021-10-04T09:56:42.191" v="4325" actId="478"/>
          <ac:spMkLst>
            <pc:docMk/>
            <pc:sldMk cId="1049549379" sldId="408"/>
            <ac:spMk id="48" creationId="{C55D0268-0E9B-4DE8-B3C7-139C8BE9CC80}"/>
          </ac:spMkLst>
        </pc:spChg>
        <pc:spChg chg="del">
          <ac:chgData name="黃川" userId="a00be432-9e89-40f6-98f5-3d893f29e201" providerId="ADAL" clId="{49CBE5C0-7EB7-4530-B00D-354BC864E64F}" dt="2021-10-04T09:56:42.191" v="4325" actId="478"/>
          <ac:spMkLst>
            <pc:docMk/>
            <pc:sldMk cId="1049549379" sldId="408"/>
            <ac:spMk id="49" creationId="{BD5AE176-75A9-4DD0-B2C4-0FBF31C67ABC}"/>
          </ac:spMkLst>
        </pc:spChg>
        <pc:spChg chg="del">
          <ac:chgData name="黃川" userId="a00be432-9e89-40f6-98f5-3d893f29e201" providerId="ADAL" clId="{49CBE5C0-7EB7-4530-B00D-354BC864E64F}" dt="2021-10-04T09:56:42.191" v="4325" actId="478"/>
          <ac:spMkLst>
            <pc:docMk/>
            <pc:sldMk cId="1049549379" sldId="408"/>
            <ac:spMk id="50" creationId="{4B9DDC1D-1AC5-4943-A046-DB44AC07C7B6}"/>
          </ac:spMkLst>
        </pc:spChg>
        <pc:spChg chg="del">
          <ac:chgData name="黃川" userId="a00be432-9e89-40f6-98f5-3d893f29e201" providerId="ADAL" clId="{49CBE5C0-7EB7-4530-B00D-354BC864E64F}" dt="2021-10-04T09:56:42.191" v="4325" actId="478"/>
          <ac:spMkLst>
            <pc:docMk/>
            <pc:sldMk cId="1049549379" sldId="408"/>
            <ac:spMk id="51" creationId="{0B7FD209-6D6D-43A8-9645-2C29DFA23E24}"/>
          </ac:spMkLst>
        </pc:spChg>
        <pc:spChg chg="del">
          <ac:chgData name="黃川" userId="a00be432-9e89-40f6-98f5-3d893f29e201" providerId="ADAL" clId="{49CBE5C0-7EB7-4530-B00D-354BC864E64F}" dt="2021-10-04T09:56:42.191" v="4325" actId="478"/>
          <ac:spMkLst>
            <pc:docMk/>
            <pc:sldMk cId="1049549379" sldId="408"/>
            <ac:spMk id="52" creationId="{05AD8207-1DF0-4BDE-B92F-5F835F512851}"/>
          </ac:spMkLst>
        </pc:spChg>
        <pc:spChg chg="del">
          <ac:chgData name="黃川" userId="a00be432-9e89-40f6-98f5-3d893f29e201" providerId="ADAL" clId="{49CBE5C0-7EB7-4530-B00D-354BC864E64F}" dt="2021-10-04T09:56:42.191" v="4325" actId="478"/>
          <ac:spMkLst>
            <pc:docMk/>
            <pc:sldMk cId="1049549379" sldId="408"/>
            <ac:spMk id="53" creationId="{C3A9507B-91C2-4939-9515-804216DDABFE}"/>
          </ac:spMkLst>
        </pc:spChg>
        <pc:spChg chg="del">
          <ac:chgData name="黃川" userId="a00be432-9e89-40f6-98f5-3d893f29e201" providerId="ADAL" clId="{49CBE5C0-7EB7-4530-B00D-354BC864E64F}" dt="2021-10-04T09:56:42.191" v="4325" actId="478"/>
          <ac:spMkLst>
            <pc:docMk/>
            <pc:sldMk cId="1049549379" sldId="408"/>
            <ac:spMk id="55" creationId="{7CCB93AD-696A-489F-8D32-54F47D40424C}"/>
          </ac:spMkLst>
        </pc:spChg>
        <pc:cxnChg chg="del mod">
          <ac:chgData name="黃川" userId="a00be432-9e89-40f6-98f5-3d893f29e201" providerId="ADAL" clId="{49CBE5C0-7EB7-4530-B00D-354BC864E64F}" dt="2021-10-04T09:56:42.191" v="4325" actId="478"/>
          <ac:cxnSpMkLst>
            <pc:docMk/>
            <pc:sldMk cId="1049549379" sldId="408"/>
            <ac:cxnSpMk id="6" creationId="{EA1492ED-4E1E-488A-BC78-B2CE6E06F774}"/>
          </ac:cxnSpMkLst>
        </pc:cxnChg>
        <pc:cxnChg chg="del mod">
          <ac:chgData name="黃川" userId="a00be432-9e89-40f6-98f5-3d893f29e201" providerId="ADAL" clId="{49CBE5C0-7EB7-4530-B00D-354BC864E64F}" dt="2021-10-04T09:56:42.191" v="4325" actId="478"/>
          <ac:cxnSpMkLst>
            <pc:docMk/>
            <pc:sldMk cId="1049549379" sldId="408"/>
            <ac:cxnSpMk id="29" creationId="{F7EDDE1E-EAF6-45BA-9CC1-81B11C9317A9}"/>
          </ac:cxnSpMkLst>
        </pc:cxnChg>
        <pc:cxnChg chg="del mod">
          <ac:chgData name="黃川" userId="a00be432-9e89-40f6-98f5-3d893f29e201" providerId="ADAL" clId="{49CBE5C0-7EB7-4530-B00D-354BC864E64F}" dt="2021-10-04T09:56:42.191" v="4325" actId="478"/>
          <ac:cxnSpMkLst>
            <pc:docMk/>
            <pc:sldMk cId="1049549379" sldId="408"/>
            <ac:cxnSpMk id="30" creationId="{EFC3C689-D485-4EC8-A67F-53628FD2E275}"/>
          </ac:cxnSpMkLst>
        </pc:cxnChg>
        <pc:cxnChg chg="del mod">
          <ac:chgData name="黃川" userId="a00be432-9e89-40f6-98f5-3d893f29e201" providerId="ADAL" clId="{49CBE5C0-7EB7-4530-B00D-354BC864E64F}" dt="2021-10-04T09:56:42.191" v="4325" actId="478"/>
          <ac:cxnSpMkLst>
            <pc:docMk/>
            <pc:sldMk cId="1049549379" sldId="408"/>
            <ac:cxnSpMk id="31" creationId="{4D5741FB-B405-4469-94D0-3C6FCBE083A3}"/>
          </ac:cxnSpMkLst>
        </pc:cxnChg>
        <pc:cxnChg chg="del mod">
          <ac:chgData name="黃川" userId="a00be432-9e89-40f6-98f5-3d893f29e201" providerId="ADAL" clId="{49CBE5C0-7EB7-4530-B00D-354BC864E64F}" dt="2021-10-04T09:56:42.191" v="4325" actId="478"/>
          <ac:cxnSpMkLst>
            <pc:docMk/>
            <pc:sldMk cId="1049549379" sldId="408"/>
            <ac:cxnSpMk id="32" creationId="{2CE64BA5-5B03-41E6-9C04-947F7BFBB89E}"/>
          </ac:cxnSpMkLst>
        </pc:cxnChg>
        <pc:cxnChg chg="del mod">
          <ac:chgData name="黃川" userId="a00be432-9e89-40f6-98f5-3d893f29e201" providerId="ADAL" clId="{49CBE5C0-7EB7-4530-B00D-354BC864E64F}" dt="2021-10-04T09:56:42.191" v="4325" actId="478"/>
          <ac:cxnSpMkLst>
            <pc:docMk/>
            <pc:sldMk cId="1049549379" sldId="408"/>
            <ac:cxnSpMk id="35" creationId="{34CD81DD-5BB6-4066-9A72-4AFEDF23CF6F}"/>
          </ac:cxnSpMkLst>
        </pc:cxnChg>
        <pc:cxnChg chg="del mod">
          <ac:chgData name="黃川" userId="a00be432-9e89-40f6-98f5-3d893f29e201" providerId="ADAL" clId="{49CBE5C0-7EB7-4530-B00D-354BC864E64F}" dt="2021-10-04T09:56:42.191" v="4325" actId="478"/>
          <ac:cxnSpMkLst>
            <pc:docMk/>
            <pc:sldMk cId="1049549379" sldId="408"/>
            <ac:cxnSpMk id="36" creationId="{5D3F603F-3FC0-499B-8579-2089756FA997}"/>
          </ac:cxnSpMkLst>
        </pc:cxnChg>
        <pc:cxnChg chg="del mod">
          <ac:chgData name="黃川" userId="a00be432-9e89-40f6-98f5-3d893f29e201" providerId="ADAL" clId="{49CBE5C0-7EB7-4530-B00D-354BC864E64F}" dt="2021-10-04T09:56:42.191" v="4325" actId="478"/>
          <ac:cxnSpMkLst>
            <pc:docMk/>
            <pc:sldMk cId="1049549379" sldId="408"/>
            <ac:cxnSpMk id="37" creationId="{B98549BC-3B92-4559-A78C-F1F16DD5A21F}"/>
          </ac:cxnSpMkLst>
        </pc:cxnChg>
      </pc:sldChg>
      <pc:sldChg chg="addSp delSp modSp add mod ord setBg">
        <pc:chgData name="黃川" userId="a00be432-9e89-40f6-98f5-3d893f29e201" providerId="ADAL" clId="{49CBE5C0-7EB7-4530-B00D-354BC864E64F}" dt="2021-10-05T07:56:22.333" v="4630" actId="948"/>
        <pc:sldMkLst>
          <pc:docMk/>
          <pc:sldMk cId="2749234296" sldId="408"/>
        </pc:sldMkLst>
        <pc:spChg chg="del">
          <ac:chgData name="黃川" userId="a00be432-9e89-40f6-98f5-3d893f29e201" providerId="ADAL" clId="{49CBE5C0-7EB7-4530-B00D-354BC864E64F}" dt="2021-10-05T07:52:09.404" v="4585" actId="478"/>
          <ac:spMkLst>
            <pc:docMk/>
            <pc:sldMk cId="2749234296" sldId="408"/>
            <ac:spMk id="3" creationId="{E94320A3-4600-4746-B513-855FF029F6AE}"/>
          </ac:spMkLst>
        </pc:spChg>
        <pc:spChg chg="mod">
          <ac:chgData name="黃川" userId="a00be432-9e89-40f6-98f5-3d893f29e201" providerId="ADAL" clId="{49CBE5C0-7EB7-4530-B00D-354BC864E64F}" dt="2021-10-05T07:52:05.119" v="4584" actId="20577"/>
          <ac:spMkLst>
            <pc:docMk/>
            <pc:sldMk cId="2749234296" sldId="408"/>
            <ac:spMk id="9" creationId="{23799FB4-14E7-46A8-A601-CC1618C08FD5}"/>
          </ac:spMkLst>
        </pc:spChg>
        <pc:spChg chg="del">
          <ac:chgData name="黃川" userId="a00be432-9e89-40f6-98f5-3d893f29e201" providerId="ADAL" clId="{49CBE5C0-7EB7-4530-B00D-354BC864E64F}" dt="2021-10-05T07:52:09.404" v="4585" actId="478"/>
          <ac:spMkLst>
            <pc:docMk/>
            <pc:sldMk cId="2749234296" sldId="408"/>
            <ac:spMk id="15" creationId="{D43E2608-6D93-4FB4-B8DF-2E05014F05AE}"/>
          </ac:spMkLst>
        </pc:spChg>
        <pc:spChg chg="del">
          <ac:chgData name="黃川" userId="a00be432-9e89-40f6-98f5-3d893f29e201" providerId="ADAL" clId="{49CBE5C0-7EB7-4530-B00D-354BC864E64F}" dt="2021-10-05T07:52:09.404" v="4585" actId="478"/>
          <ac:spMkLst>
            <pc:docMk/>
            <pc:sldMk cId="2749234296" sldId="408"/>
            <ac:spMk id="24" creationId="{D499EB29-F1EF-4806-AA69-6A420BE6032B}"/>
          </ac:spMkLst>
        </pc:spChg>
        <pc:spChg chg="del">
          <ac:chgData name="黃川" userId="a00be432-9e89-40f6-98f5-3d893f29e201" providerId="ADAL" clId="{49CBE5C0-7EB7-4530-B00D-354BC864E64F}" dt="2021-10-05T07:52:09.404" v="4585" actId="478"/>
          <ac:spMkLst>
            <pc:docMk/>
            <pc:sldMk cId="2749234296" sldId="408"/>
            <ac:spMk id="25" creationId="{EFB0A3AF-A481-4D30-AB76-A71847F828B5}"/>
          </ac:spMkLst>
        </pc:spChg>
        <pc:spChg chg="del">
          <ac:chgData name="黃川" userId="a00be432-9e89-40f6-98f5-3d893f29e201" providerId="ADAL" clId="{49CBE5C0-7EB7-4530-B00D-354BC864E64F}" dt="2021-10-05T07:52:09.404" v="4585" actId="478"/>
          <ac:spMkLst>
            <pc:docMk/>
            <pc:sldMk cId="2749234296" sldId="408"/>
            <ac:spMk id="26" creationId="{15F1B1CF-3C96-4B6D-9A29-943883BF3C1A}"/>
          </ac:spMkLst>
        </pc:spChg>
        <pc:spChg chg="del">
          <ac:chgData name="黃川" userId="a00be432-9e89-40f6-98f5-3d893f29e201" providerId="ADAL" clId="{49CBE5C0-7EB7-4530-B00D-354BC864E64F}" dt="2021-10-05T07:52:09.404" v="4585" actId="478"/>
          <ac:spMkLst>
            <pc:docMk/>
            <pc:sldMk cId="2749234296" sldId="408"/>
            <ac:spMk id="27" creationId="{5BA2BA7F-660F-4C4E-92E1-6618D5835CA5}"/>
          </ac:spMkLst>
        </pc:spChg>
        <pc:spChg chg="del">
          <ac:chgData name="黃川" userId="a00be432-9e89-40f6-98f5-3d893f29e201" providerId="ADAL" clId="{49CBE5C0-7EB7-4530-B00D-354BC864E64F}" dt="2021-10-05T07:52:09.404" v="4585" actId="478"/>
          <ac:spMkLst>
            <pc:docMk/>
            <pc:sldMk cId="2749234296" sldId="408"/>
            <ac:spMk id="28" creationId="{41F06EF5-53DC-4FB2-9F24-9268D0600EB2}"/>
          </ac:spMkLst>
        </pc:spChg>
        <pc:spChg chg="add mod">
          <ac:chgData name="黃川" userId="a00be432-9e89-40f6-98f5-3d893f29e201" providerId="ADAL" clId="{49CBE5C0-7EB7-4530-B00D-354BC864E64F}" dt="2021-10-05T07:56:22.333" v="4630" actId="948"/>
          <ac:spMkLst>
            <pc:docMk/>
            <pc:sldMk cId="2749234296" sldId="408"/>
            <ac:spMk id="33" creationId="{EFF75587-4F37-435F-9852-32A4C212DF8C}"/>
          </ac:spMkLst>
        </pc:spChg>
        <pc:spChg chg="del">
          <ac:chgData name="黃川" userId="a00be432-9e89-40f6-98f5-3d893f29e201" providerId="ADAL" clId="{49CBE5C0-7EB7-4530-B00D-354BC864E64F}" dt="2021-10-05T07:52:09.404" v="4585" actId="478"/>
          <ac:spMkLst>
            <pc:docMk/>
            <pc:sldMk cId="2749234296" sldId="408"/>
            <ac:spMk id="48" creationId="{C55D0268-0E9B-4DE8-B3C7-139C8BE9CC80}"/>
          </ac:spMkLst>
        </pc:spChg>
        <pc:spChg chg="del">
          <ac:chgData name="黃川" userId="a00be432-9e89-40f6-98f5-3d893f29e201" providerId="ADAL" clId="{49CBE5C0-7EB7-4530-B00D-354BC864E64F}" dt="2021-10-05T07:52:09.404" v="4585" actId="478"/>
          <ac:spMkLst>
            <pc:docMk/>
            <pc:sldMk cId="2749234296" sldId="408"/>
            <ac:spMk id="49" creationId="{BD5AE176-75A9-4DD0-B2C4-0FBF31C67ABC}"/>
          </ac:spMkLst>
        </pc:spChg>
        <pc:spChg chg="del">
          <ac:chgData name="黃川" userId="a00be432-9e89-40f6-98f5-3d893f29e201" providerId="ADAL" clId="{49CBE5C0-7EB7-4530-B00D-354BC864E64F}" dt="2021-10-05T07:52:09.404" v="4585" actId="478"/>
          <ac:spMkLst>
            <pc:docMk/>
            <pc:sldMk cId="2749234296" sldId="408"/>
            <ac:spMk id="50" creationId="{4B9DDC1D-1AC5-4943-A046-DB44AC07C7B6}"/>
          </ac:spMkLst>
        </pc:spChg>
        <pc:spChg chg="del">
          <ac:chgData name="黃川" userId="a00be432-9e89-40f6-98f5-3d893f29e201" providerId="ADAL" clId="{49CBE5C0-7EB7-4530-B00D-354BC864E64F}" dt="2021-10-05T07:52:09.404" v="4585" actId="478"/>
          <ac:spMkLst>
            <pc:docMk/>
            <pc:sldMk cId="2749234296" sldId="408"/>
            <ac:spMk id="51" creationId="{0B7FD209-6D6D-43A8-9645-2C29DFA23E24}"/>
          </ac:spMkLst>
        </pc:spChg>
        <pc:spChg chg="del">
          <ac:chgData name="黃川" userId="a00be432-9e89-40f6-98f5-3d893f29e201" providerId="ADAL" clId="{49CBE5C0-7EB7-4530-B00D-354BC864E64F}" dt="2021-10-05T07:52:09.404" v="4585" actId="478"/>
          <ac:spMkLst>
            <pc:docMk/>
            <pc:sldMk cId="2749234296" sldId="408"/>
            <ac:spMk id="52" creationId="{05AD8207-1DF0-4BDE-B92F-5F835F512851}"/>
          </ac:spMkLst>
        </pc:spChg>
        <pc:spChg chg="del">
          <ac:chgData name="黃川" userId="a00be432-9e89-40f6-98f5-3d893f29e201" providerId="ADAL" clId="{49CBE5C0-7EB7-4530-B00D-354BC864E64F}" dt="2021-10-05T07:52:09.404" v="4585" actId="478"/>
          <ac:spMkLst>
            <pc:docMk/>
            <pc:sldMk cId="2749234296" sldId="408"/>
            <ac:spMk id="53" creationId="{C3A9507B-91C2-4939-9515-804216DDABFE}"/>
          </ac:spMkLst>
        </pc:spChg>
        <pc:spChg chg="del">
          <ac:chgData name="黃川" userId="a00be432-9e89-40f6-98f5-3d893f29e201" providerId="ADAL" clId="{49CBE5C0-7EB7-4530-B00D-354BC864E64F}" dt="2021-10-05T07:52:09.404" v="4585" actId="478"/>
          <ac:spMkLst>
            <pc:docMk/>
            <pc:sldMk cId="2749234296" sldId="408"/>
            <ac:spMk id="55" creationId="{7CCB93AD-696A-489F-8D32-54F47D40424C}"/>
          </ac:spMkLst>
        </pc:spChg>
        <pc:cxnChg chg="del mod">
          <ac:chgData name="黃川" userId="a00be432-9e89-40f6-98f5-3d893f29e201" providerId="ADAL" clId="{49CBE5C0-7EB7-4530-B00D-354BC864E64F}" dt="2021-10-05T07:52:09.404" v="4585" actId="478"/>
          <ac:cxnSpMkLst>
            <pc:docMk/>
            <pc:sldMk cId="2749234296" sldId="408"/>
            <ac:cxnSpMk id="6" creationId="{EA1492ED-4E1E-488A-BC78-B2CE6E06F774}"/>
          </ac:cxnSpMkLst>
        </pc:cxnChg>
        <pc:cxnChg chg="del mod">
          <ac:chgData name="黃川" userId="a00be432-9e89-40f6-98f5-3d893f29e201" providerId="ADAL" clId="{49CBE5C0-7EB7-4530-B00D-354BC864E64F}" dt="2021-10-05T07:52:09.404" v="4585" actId="478"/>
          <ac:cxnSpMkLst>
            <pc:docMk/>
            <pc:sldMk cId="2749234296" sldId="408"/>
            <ac:cxnSpMk id="29" creationId="{F7EDDE1E-EAF6-45BA-9CC1-81B11C9317A9}"/>
          </ac:cxnSpMkLst>
        </pc:cxnChg>
        <pc:cxnChg chg="del mod">
          <ac:chgData name="黃川" userId="a00be432-9e89-40f6-98f5-3d893f29e201" providerId="ADAL" clId="{49CBE5C0-7EB7-4530-B00D-354BC864E64F}" dt="2021-10-05T07:52:09.404" v="4585" actId="478"/>
          <ac:cxnSpMkLst>
            <pc:docMk/>
            <pc:sldMk cId="2749234296" sldId="408"/>
            <ac:cxnSpMk id="30" creationId="{EFC3C689-D485-4EC8-A67F-53628FD2E275}"/>
          </ac:cxnSpMkLst>
        </pc:cxnChg>
        <pc:cxnChg chg="del mod">
          <ac:chgData name="黃川" userId="a00be432-9e89-40f6-98f5-3d893f29e201" providerId="ADAL" clId="{49CBE5C0-7EB7-4530-B00D-354BC864E64F}" dt="2021-10-05T07:52:09.404" v="4585" actId="478"/>
          <ac:cxnSpMkLst>
            <pc:docMk/>
            <pc:sldMk cId="2749234296" sldId="408"/>
            <ac:cxnSpMk id="31" creationId="{4D5741FB-B405-4469-94D0-3C6FCBE083A3}"/>
          </ac:cxnSpMkLst>
        </pc:cxnChg>
        <pc:cxnChg chg="del mod">
          <ac:chgData name="黃川" userId="a00be432-9e89-40f6-98f5-3d893f29e201" providerId="ADAL" clId="{49CBE5C0-7EB7-4530-B00D-354BC864E64F}" dt="2021-10-05T07:52:09.404" v="4585" actId="478"/>
          <ac:cxnSpMkLst>
            <pc:docMk/>
            <pc:sldMk cId="2749234296" sldId="408"/>
            <ac:cxnSpMk id="32" creationId="{2CE64BA5-5B03-41E6-9C04-947F7BFBB89E}"/>
          </ac:cxnSpMkLst>
        </pc:cxnChg>
        <pc:cxnChg chg="del mod">
          <ac:chgData name="黃川" userId="a00be432-9e89-40f6-98f5-3d893f29e201" providerId="ADAL" clId="{49CBE5C0-7EB7-4530-B00D-354BC864E64F}" dt="2021-10-05T07:52:09.404" v="4585" actId="478"/>
          <ac:cxnSpMkLst>
            <pc:docMk/>
            <pc:sldMk cId="2749234296" sldId="408"/>
            <ac:cxnSpMk id="35" creationId="{34CD81DD-5BB6-4066-9A72-4AFEDF23CF6F}"/>
          </ac:cxnSpMkLst>
        </pc:cxnChg>
        <pc:cxnChg chg="del mod">
          <ac:chgData name="黃川" userId="a00be432-9e89-40f6-98f5-3d893f29e201" providerId="ADAL" clId="{49CBE5C0-7EB7-4530-B00D-354BC864E64F}" dt="2021-10-05T07:52:09.404" v="4585" actId="478"/>
          <ac:cxnSpMkLst>
            <pc:docMk/>
            <pc:sldMk cId="2749234296" sldId="408"/>
            <ac:cxnSpMk id="36" creationId="{5D3F603F-3FC0-499B-8579-2089756FA997}"/>
          </ac:cxnSpMkLst>
        </pc:cxnChg>
        <pc:cxnChg chg="del mod">
          <ac:chgData name="黃川" userId="a00be432-9e89-40f6-98f5-3d893f29e201" providerId="ADAL" clId="{49CBE5C0-7EB7-4530-B00D-354BC864E64F}" dt="2021-10-05T07:52:09.404" v="4585" actId="478"/>
          <ac:cxnSpMkLst>
            <pc:docMk/>
            <pc:sldMk cId="2749234296" sldId="408"/>
            <ac:cxnSpMk id="37" creationId="{B98549BC-3B92-4559-A78C-F1F16DD5A21F}"/>
          </ac:cxnSpMkLst>
        </pc:cxnChg>
      </pc:sldChg>
      <pc:sldChg chg="add del setBg">
        <pc:chgData name="黃川" userId="a00be432-9e89-40f6-98f5-3d893f29e201" providerId="ADAL" clId="{49CBE5C0-7EB7-4530-B00D-354BC864E64F}" dt="2021-10-04T09:57:22.440" v="4407" actId="47"/>
        <pc:sldMkLst>
          <pc:docMk/>
          <pc:sldMk cId="3510253436" sldId="408"/>
        </pc:sldMkLst>
      </pc:sldChg>
      <pc:sldChg chg="addSp delSp modSp add del mod setBg modNotesTx">
        <pc:chgData name="黃川" userId="a00be432-9e89-40f6-98f5-3d893f29e201" providerId="ADAL" clId="{49CBE5C0-7EB7-4530-B00D-354BC864E64F}" dt="2021-10-05T08:25:03.605" v="4954" actId="47"/>
        <pc:sldMkLst>
          <pc:docMk/>
          <pc:sldMk cId="2704816439" sldId="409"/>
        </pc:sldMkLst>
        <pc:spChg chg="mod">
          <ac:chgData name="黃川" userId="a00be432-9e89-40f6-98f5-3d893f29e201" providerId="ADAL" clId="{49CBE5C0-7EB7-4530-B00D-354BC864E64F}" dt="2021-10-05T08:01:03.176" v="4645" actId="1076"/>
          <ac:spMkLst>
            <pc:docMk/>
            <pc:sldMk cId="2704816439" sldId="409"/>
            <ac:spMk id="3" creationId="{E94320A3-4600-4746-B513-855FF029F6AE}"/>
          </ac:spMkLst>
        </pc:spChg>
        <pc:spChg chg="mod">
          <ac:chgData name="黃川" userId="a00be432-9e89-40f6-98f5-3d893f29e201" providerId="ADAL" clId="{49CBE5C0-7EB7-4530-B00D-354BC864E64F}" dt="2021-10-05T08:01:03.176" v="4645" actId="1076"/>
          <ac:spMkLst>
            <pc:docMk/>
            <pc:sldMk cId="2704816439" sldId="409"/>
            <ac:spMk id="15" creationId="{D43E2608-6D93-4FB4-B8DF-2E05014F05AE}"/>
          </ac:spMkLst>
        </pc:spChg>
        <pc:spChg chg="mod">
          <ac:chgData name="黃川" userId="a00be432-9e89-40f6-98f5-3d893f29e201" providerId="ADAL" clId="{49CBE5C0-7EB7-4530-B00D-354BC864E64F}" dt="2021-10-05T08:01:03.176" v="4645" actId="1076"/>
          <ac:spMkLst>
            <pc:docMk/>
            <pc:sldMk cId="2704816439" sldId="409"/>
            <ac:spMk id="24" creationId="{D499EB29-F1EF-4806-AA69-6A420BE6032B}"/>
          </ac:spMkLst>
        </pc:spChg>
        <pc:spChg chg="mod">
          <ac:chgData name="黃川" userId="a00be432-9e89-40f6-98f5-3d893f29e201" providerId="ADAL" clId="{49CBE5C0-7EB7-4530-B00D-354BC864E64F}" dt="2021-10-05T08:01:03.176" v="4645" actId="1076"/>
          <ac:spMkLst>
            <pc:docMk/>
            <pc:sldMk cId="2704816439" sldId="409"/>
            <ac:spMk id="25" creationId="{EFB0A3AF-A481-4D30-AB76-A71847F828B5}"/>
          </ac:spMkLst>
        </pc:spChg>
        <pc:spChg chg="mod">
          <ac:chgData name="黃川" userId="a00be432-9e89-40f6-98f5-3d893f29e201" providerId="ADAL" clId="{49CBE5C0-7EB7-4530-B00D-354BC864E64F}" dt="2021-10-05T08:01:03.176" v="4645" actId="1076"/>
          <ac:spMkLst>
            <pc:docMk/>
            <pc:sldMk cId="2704816439" sldId="409"/>
            <ac:spMk id="26" creationId="{15F1B1CF-3C96-4B6D-9A29-943883BF3C1A}"/>
          </ac:spMkLst>
        </pc:spChg>
        <pc:spChg chg="mod">
          <ac:chgData name="黃川" userId="a00be432-9e89-40f6-98f5-3d893f29e201" providerId="ADAL" clId="{49CBE5C0-7EB7-4530-B00D-354BC864E64F}" dt="2021-10-05T08:01:03.176" v="4645" actId="1076"/>
          <ac:spMkLst>
            <pc:docMk/>
            <pc:sldMk cId="2704816439" sldId="409"/>
            <ac:spMk id="27" creationId="{5BA2BA7F-660F-4C4E-92E1-6618D5835CA5}"/>
          </ac:spMkLst>
        </pc:spChg>
        <pc:spChg chg="mod">
          <ac:chgData name="黃川" userId="a00be432-9e89-40f6-98f5-3d893f29e201" providerId="ADAL" clId="{49CBE5C0-7EB7-4530-B00D-354BC864E64F}" dt="2021-10-05T08:01:03.176" v="4645" actId="1076"/>
          <ac:spMkLst>
            <pc:docMk/>
            <pc:sldMk cId="2704816439" sldId="409"/>
            <ac:spMk id="28" creationId="{41F06EF5-53DC-4FB2-9F24-9268D0600EB2}"/>
          </ac:spMkLst>
        </pc:spChg>
        <pc:spChg chg="add mod">
          <ac:chgData name="黃川" userId="a00be432-9e89-40f6-98f5-3d893f29e201" providerId="ADAL" clId="{49CBE5C0-7EB7-4530-B00D-354BC864E64F}" dt="2021-10-05T08:01:15.540" v="4649" actId="1076"/>
          <ac:spMkLst>
            <pc:docMk/>
            <pc:sldMk cId="2704816439" sldId="409"/>
            <ac:spMk id="33" creationId="{0EA72D33-6568-42E2-B32C-F6CB53550026}"/>
          </ac:spMkLst>
        </pc:spChg>
        <pc:spChg chg="add mod">
          <ac:chgData name="黃川" userId="a00be432-9e89-40f6-98f5-3d893f29e201" providerId="ADAL" clId="{49CBE5C0-7EB7-4530-B00D-354BC864E64F}" dt="2021-10-05T08:01:22.608" v="4652" actId="20577"/>
          <ac:spMkLst>
            <pc:docMk/>
            <pc:sldMk cId="2704816439" sldId="409"/>
            <ac:spMk id="34" creationId="{FB72E138-B47B-471F-8FFE-D26E7D6340EE}"/>
          </ac:spMkLst>
        </pc:spChg>
        <pc:spChg chg="add del mod">
          <ac:chgData name="黃川" userId="a00be432-9e89-40f6-98f5-3d893f29e201" providerId="ADAL" clId="{49CBE5C0-7EB7-4530-B00D-354BC864E64F}" dt="2021-10-05T08:06:38.445" v="4762" actId="478"/>
          <ac:spMkLst>
            <pc:docMk/>
            <pc:sldMk cId="2704816439" sldId="409"/>
            <ac:spMk id="38" creationId="{C2D474A7-6FBB-43AD-9417-33AA6593F4C0}"/>
          </ac:spMkLst>
        </pc:spChg>
        <pc:spChg chg="add mod">
          <ac:chgData name="黃川" userId="a00be432-9e89-40f6-98f5-3d893f29e201" providerId="ADAL" clId="{49CBE5C0-7EB7-4530-B00D-354BC864E64F}" dt="2021-10-05T08:07:09.187" v="4779" actId="164"/>
          <ac:spMkLst>
            <pc:docMk/>
            <pc:sldMk cId="2704816439" sldId="409"/>
            <ac:spMk id="39" creationId="{A0190E6D-5E41-4F85-9761-40B5C4F7AF07}"/>
          </ac:spMkLst>
        </pc:spChg>
        <pc:spChg chg="add mod">
          <ac:chgData name="黃川" userId="a00be432-9e89-40f6-98f5-3d893f29e201" providerId="ADAL" clId="{49CBE5C0-7EB7-4530-B00D-354BC864E64F}" dt="2021-10-05T08:07:09.187" v="4779" actId="164"/>
          <ac:spMkLst>
            <pc:docMk/>
            <pc:sldMk cId="2704816439" sldId="409"/>
            <ac:spMk id="40" creationId="{9FD21FE7-94C4-4119-B0A1-4EBA21DCBC49}"/>
          </ac:spMkLst>
        </pc:spChg>
        <pc:spChg chg="add mod">
          <ac:chgData name="黃川" userId="a00be432-9e89-40f6-98f5-3d893f29e201" providerId="ADAL" clId="{49CBE5C0-7EB7-4530-B00D-354BC864E64F}" dt="2021-10-05T08:07:09.187" v="4779" actId="164"/>
          <ac:spMkLst>
            <pc:docMk/>
            <pc:sldMk cId="2704816439" sldId="409"/>
            <ac:spMk id="41" creationId="{AA021904-7004-408C-8EC5-72F398164988}"/>
          </ac:spMkLst>
        </pc:spChg>
        <pc:spChg chg="add mod">
          <ac:chgData name="黃川" userId="a00be432-9e89-40f6-98f5-3d893f29e201" providerId="ADAL" clId="{49CBE5C0-7EB7-4530-B00D-354BC864E64F}" dt="2021-10-05T08:07:09.187" v="4779" actId="164"/>
          <ac:spMkLst>
            <pc:docMk/>
            <pc:sldMk cId="2704816439" sldId="409"/>
            <ac:spMk id="42" creationId="{83B0DB69-92C4-4AC6-B2CC-3EE6F7ACC424}"/>
          </ac:spMkLst>
        </pc:spChg>
        <pc:spChg chg="add mod">
          <ac:chgData name="黃川" userId="a00be432-9e89-40f6-98f5-3d893f29e201" providerId="ADAL" clId="{49CBE5C0-7EB7-4530-B00D-354BC864E64F}" dt="2021-10-05T08:07:09.187" v="4779" actId="164"/>
          <ac:spMkLst>
            <pc:docMk/>
            <pc:sldMk cId="2704816439" sldId="409"/>
            <ac:spMk id="43" creationId="{61EEEE37-E958-4BAE-A759-ADF342189F71}"/>
          </ac:spMkLst>
        </pc:spChg>
        <pc:spChg chg="add mod">
          <ac:chgData name="黃川" userId="a00be432-9e89-40f6-98f5-3d893f29e201" providerId="ADAL" clId="{49CBE5C0-7EB7-4530-B00D-354BC864E64F}" dt="2021-10-05T08:07:09.187" v="4779" actId="164"/>
          <ac:spMkLst>
            <pc:docMk/>
            <pc:sldMk cId="2704816439" sldId="409"/>
            <ac:spMk id="44" creationId="{504A4AD7-F636-43C4-8708-F12AF63534CF}"/>
          </ac:spMkLst>
        </pc:spChg>
        <pc:spChg chg="add del mod">
          <ac:chgData name="黃川" userId="a00be432-9e89-40f6-98f5-3d893f29e201" providerId="ADAL" clId="{49CBE5C0-7EB7-4530-B00D-354BC864E64F}" dt="2021-10-05T08:03:26.208" v="4704" actId="478"/>
          <ac:spMkLst>
            <pc:docMk/>
            <pc:sldMk cId="2704816439" sldId="409"/>
            <ac:spMk id="46" creationId="{EE6B7432-5163-4185-BCCC-22417F79D3CA}"/>
          </ac:spMkLst>
        </pc:spChg>
        <pc:spChg chg="mod">
          <ac:chgData name="黃川" userId="a00be432-9e89-40f6-98f5-3d893f29e201" providerId="ADAL" clId="{49CBE5C0-7EB7-4530-B00D-354BC864E64F}" dt="2021-10-05T08:01:03.176" v="4645" actId="1076"/>
          <ac:spMkLst>
            <pc:docMk/>
            <pc:sldMk cId="2704816439" sldId="409"/>
            <ac:spMk id="48" creationId="{C55D0268-0E9B-4DE8-B3C7-139C8BE9CC80}"/>
          </ac:spMkLst>
        </pc:spChg>
        <pc:spChg chg="mod">
          <ac:chgData name="黃川" userId="a00be432-9e89-40f6-98f5-3d893f29e201" providerId="ADAL" clId="{49CBE5C0-7EB7-4530-B00D-354BC864E64F}" dt="2021-10-05T08:01:03.176" v="4645" actId="1076"/>
          <ac:spMkLst>
            <pc:docMk/>
            <pc:sldMk cId="2704816439" sldId="409"/>
            <ac:spMk id="49" creationId="{BD5AE176-75A9-4DD0-B2C4-0FBF31C67ABC}"/>
          </ac:spMkLst>
        </pc:spChg>
        <pc:spChg chg="mod">
          <ac:chgData name="黃川" userId="a00be432-9e89-40f6-98f5-3d893f29e201" providerId="ADAL" clId="{49CBE5C0-7EB7-4530-B00D-354BC864E64F}" dt="2021-10-05T08:01:03.176" v="4645" actId="1076"/>
          <ac:spMkLst>
            <pc:docMk/>
            <pc:sldMk cId="2704816439" sldId="409"/>
            <ac:spMk id="50" creationId="{4B9DDC1D-1AC5-4943-A046-DB44AC07C7B6}"/>
          </ac:spMkLst>
        </pc:spChg>
        <pc:spChg chg="mod">
          <ac:chgData name="黃川" userId="a00be432-9e89-40f6-98f5-3d893f29e201" providerId="ADAL" clId="{49CBE5C0-7EB7-4530-B00D-354BC864E64F}" dt="2021-10-05T08:01:03.176" v="4645" actId="1076"/>
          <ac:spMkLst>
            <pc:docMk/>
            <pc:sldMk cId="2704816439" sldId="409"/>
            <ac:spMk id="51" creationId="{0B7FD209-6D6D-43A8-9645-2C29DFA23E24}"/>
          </ac:spMkLst>
        </pc:spChg>
        <pc:spChg chg="mod">
          <ac:chgData name="黃川" userId="a00be432-9e89-40f6-98f5-3d893f29e201" providerId="ADAL" clId="{49CBE5C0-7EB7-4530-B00D-354BC864E64F}" dt="2021-10-05T08:01:03.176" v="4645" actId="1076"/>
          <ac:spMkLst>
            <pc:docMk/>
            <pc:sldMk cId="2704816439" sldId="409"/>
            <ac:spMk id="52" creationId="{05AD8207-1DF0-4BDE-B92F-5F835F512851}"/>
          </ac:spMkLst>
        </pc:spChg>
        <pc:spChg chg="mod">
          <ac:chgData name="黃川" userId="a00be432-9e89-40f6-98f5-3d893f29e201" providerId="ADAL" clId="{49CBE5C0-7EB7-4530-B00D-354BC864E64F}" dt="2021-10-05T08:01:03.176" v="4645" actId="1076"/>
          <ac:spMkLst>
            <pc:docMk/>
            <pc:sldMk cId="2704816439" sldId="409"/>
            <ac:spMk id="53" creationId="{C3A9507B-91C2-4939-9515-804216DDABFE}"/>
          </ac:spMkLst>
        </pc:spChg>
        <pc:spChg chg="mod">
          <ac:chgData name="黃川" userId="a00be432-9e89-40f6-98f5-3d893f29e201" providerId="ADAL" clId="{49CBE5C0-7EB7-4530-B00D-354BC864E64F}" dt="2021-10-05T08:01:03.176" v="4645" actId="1076"/>
          <ac:spMkLst>
            <pc:docMk/>
            <pc:sldMk cId="2704816439" sldId="409"/>
            <ac:spMk id="55" creationId="{7CCB93AD-696A-489F-8D32-54F47D40424C}"/>
          </ac:spMkLst>
        </pc:spChg>
        <pc:spChg chg="add mod">
          <ac:chgData name="黃川" userId="a00be432-9e89-40f6-98f5-3d893f29e201" providerId="ADAL" clId="{49CBE5C0-7EB7-4530-B00D-354BC864E64F}" dt="2021-10-05T08:07:09.187" v="4779" actId="164"/>
          <ac:spMkLst>
            <pc:docMk/>
            <pc:sldMk cId="2704816439" sldId="409"/>
            <ac:spMk id="56" creationId="{19C2E124-5712-4B1E-B88F-F82C49D9111F}"/>
          </ac:spMkLst>
        </pc:spChg>
        <pc:spChg chg="add mod">
          <ac:chgData name="黃川" userId="a00be432-9e89-40f6-98f5-3d893f29e201" providerId="ADAL" clId="{49CBE5C0-7EB7-4530-B00D-354BC864E64F}" dt="2021-10-05T08:07:09.187" v="4779" actId="164"/>
          <ac:spMkLst>
            <pc:docMk/>
            <pc:sldMk cId="2704816439" sldId="409"/>
            <ac:spMk id="62" creationId="{D4AC4C92-27CF-4E78-8354-ABA4EDB0AA6C}"/>
          </ac:spMkLst>
        </pc:spChg>
        <pc:spChg chg="add mod">
          <ac:chgData name="黃川" userId="a00be432-9e89-40f6-98f5-3d893f29e201" providerId="ADAL" clId="{49CBE5C0-7EB7-4530-B00D-354BC864E64F}" dt="2021-10-05T08:06:36.963" v="4761" actId="164"/>
          <ac:spMkLst>
            <pc:docMk/>
            <pc:sldMk cId="2704816439" sldId="409"/>
            <ac:spMk id="82" creationId="{D2664987-6257-42DB-A982-553D008E3700}"/>
          </ac:spMkLst>
        </pc:spChg>
        <pc:spChg chg="add mod">
          <ac:chgData name="黃川" userId="a00be432-9e89-40f6-98f5-3d893f29e201" providerId="ADAL" clId="{49CBE5C0-7EB7-4530-B00D-354BC864E64F}" dt="2021-10-05T08:06:36.963" v="4761" actId="164"/>
          <ac:spMkLst>
            <pc:docMk/>
            <pc:sldMk cId="2704816439" sldId="409"/>
            <ac:spMk id="83" creationId="{5D33C10C-694C-4E07-BD23-D33199F139A3}"/>
          </ac:spMkLst>
        </pc:spChg>
        <pc:spChg chg="add mod">
          <ac:chgData name="黃川" userId="a00be432-9e89-40f6-98f5-3d893f29e201" providerId="ADAL" clId="{49CBE5C0-7EB7-4530-B00D-354BC864E64F}" dt="2021-10-05T08:06:36.963" v="4761" actId="164"/>
          <ac:spMkLst>
            <pc:docMk/>
            <pc:sldMk cId="2704816439" sldId="409"/>
            <ac:spMk id="84" creationId="{79D3F5EC-34D9-48A8-80BB-6942FA9F3DDF}"/>
          </ac:spMkLst>
        </pc:spChg>
        <pc:spChg chg="add mod">
          <ac:chgData name="黃川" userId="a00be432-9e89-40f6-98f5-3d893f29e201" providerId="ADAL" clId="{49CBE5C0-7EB7-4530-B00D-354BC864E64F}" dt="2021-10-05T08:06:36.963" v="4761" actId="164"/>
          <ac:spMkLst>
            <pc:docMk/>
            <pc:sldMk cId="2704816439" sldId="409"/>
            <ac:spMk id="85" creationId="{56288B50-41FC-490D-8272-8E31A2046CEC}"/>
          </ac:spMkLst>
        </pc:spChg>
        <pc:spChg chg="add mod">
          <ac:chgData name="黃川" userId="a00be432-9e89-40f6-98f5-3d893f29e201" providerId="ADAL" clId="{49CBE5C0-7EB7-4530-B00D-354BC864E64F}" dt="2021-10-05T08:06:36.963" v="4761" actId="164"/>
          <ac:spMkLst>
            <pc:docMk/>
            <pc:sldMk cId="2704816439" sldId="409"/>
            <ac:spMk id="86" creationId="{32B617E5-807D-4A88-8454-240D3C1C3442}"/>
          </ac:spMkLst>
        </pc:spChg>
        <pc:spChg chg="add mod">
          <ac:chgData name="黃川" userId="a00be432-9e89-40f6-98f5-3d893f29e201" providerId="ADAL" clId="{49CBE5C0-7EB7-4530-B00D-354BC864E64F}" dt="2021-10-05T08:06:36.963" v="4761" actId="164"/>
          <ac:spMkLst>
            <pc:docMk/>
            <pc:sldMk cId="2704816439" sldId="409"/>
            <ac:spMk id="87" creationId="{92FD409A-3A7B-48A0-9EFF-243B6522E4CD}"/>
          </ac:spMkLst>
        </pc:spChg>
        <pc:spChg chg="add mod">
          <ac:chgData name="黃川" userId="a00be432-9e89-40f6-98f5-3d893f29e201" providerId="ADAL" clId="{49CBE5C0-7EB7-4530-B00D-354BC864E64F}" dt="2021-10-05T08:06:36.963" v="4761" actId="164"/>
          <ac:spMkLst>
            <pc:docMk/>
            <pc:sldMk cId="2704816439" sldId="409"/>
            <ac:spMk id="91" creationId="{565D6578-DE83-4821-BC34-B224D54BACBD}"/>
          </ac:spMkLst>
        </pc:spChg>
        <pc:spChg chg="add mod">
          <ac:chgData name="黃川" userId="a00be432-9e89-40f6-98f5-3d893f29e201" providerId="ADAL" clId="{49CBE5C0-7EB7-4530-B00D-354BC864E64F}" dt="2021-10-05T08:06:36.963" v="4761" actId="164"/>
          <ac:spMkLst>
            <pc:docMk/>
            <pc:sldMk cId="2704816439" sldId="409"/>
            <ac:spMk id="93" creationId="{13DC9C4E-A505-4C79-A90A-0C250CF658B5}"/>
          </ac:spMkLst>
        </pc:spChg>
        <pc:spChg chg="mod">
          <ac:chgData name="黃川" userId="a00be432-9e89-40f6-98f5-3d893f29e201" providerId="ADAL" clId="{49CBE5C0-7EB7-4530-B00D-354BC864E64F}" dt="2021-10-05T08:07:00.759" v="4772" actId="571"/>
          <ac:spMkLst>
            <pc:docMk/>
            <pc:sldMk cId="2704816439" sldId="409"/>
            <ac:spMk id="102" creationId="{0221B236-5636-4409-A3B4-47D65D95CBFA}"/>
          </ac:spMkLst>
        </pc:spChg>
        <pc:spChg chg="mod">
          <ac:chgData name="黃川" userId="a00be432-9e89-40f6-98f5-3d893f29e201" providerId="ADAL" clId="{49CBE5C0-7EB7-4530-B00D-354BC864E64F}" dt="2021-10-05T08:07:00.759" v="4772" actId="571"/>
          <ac:spMkLst>
            <pc:docMk/>
            <pc:sldMk cId="2704816439" sldId="409"/>
            <ac:spMk id="103" creationId="{1A117B57-1887-44FC-9646-B0947EFBAD5A}"/>
          </ac:spMkLst>
        </pc:spChg>
        <pc:spChg chg="mod">
          <ac:chgData name="黃川" userId="a00be432-9e89-40f6-98f5-3d893f29e201" providerId="ADAL" clId="{49CBE5C0-7EB7-4530-B00D-354BC864E64F}" dt="2021-10-05T08:07:00.759" v="4772" actId="571"/>
          <ac:spMkLst>
            <pc:docMk/>
            <pc:sldMk cId="2704816439" sldId="409"/>
            <ac:spMk id="104" creationId="{C143DBEA-FA8A-4E15-8E90-D2D8856CFB00}"/>
          </ac:spMkLst>
        </pc:spChg>
        <pc:spChg chg="mod">
          <ac:chgData name="黃川" userId="a00be432-9e89-40f6-98f5-3d893f29e201" providerId="ADAL" clId="{49CBE5C0-7EB7-4530-B00D-354BC864E64F}" dt="2021-10-05T08:07:00.759" v="4772" actId="571"/>
          <ac:spMkLst>
            <pc:docMk/>
            <pc:sldMk cId="2704816439" sldId="409"/>
            <ac:spMk id="105" creationId="{37688C88-2354-4B67-B241-F72426418048}"/>
          </ac:spMkLst>
        </pc:spChg>
        <pc:spChg chg="mod">
          <ac:chgData name="黃川" userId="a00be432-9e89-40f6-98f5-3d893f29e201" providerId="ADAL" clId="{49CBE5C0-7EB7-4530-B00D-354BC864E64F}" dt="2021-10-05T08:07:00.759" v="4772" actId="571"/>
          <ac:spMkLst>
            <pc:docMk/>
            <pc:sldMk cId="2704816439" sldId="409"/>
            <ac:spMk id="106" creationId="{D793CEAC-41B1-4351-916F-1741E6153FC7}"/>
          </ac:spMkLst>
        </pc:spChg>
        <pc:spChg chg="mod">
          <ac:chgData name="黃川" userId="a00be432-9e89-40f6-98f5-3d893f29e201" providerId="ADAL" clId="{49CBE5C0-7EB7-4530-B00D-354BC864E64F}" dt="2021-10-05T08:07:00.759" v="4772" actId="571"/>
          <ac:spMkLst>
            <pc:docMk/>
            <pc:sldMk cId="2704816439" sldId="409"/>
            <ac:spMk id="107" creationId="{854AAAA8-2999-4192-80E6-80A1CA56EE60}"/>
          </ac:spMkLst>
        </pc:spChg>
        <pc:spChg chg="mod">
          <ac:chgData name="黃川" userId="a00be432-9e89-40f6-98f5-3d893f29e201" providerId="ADAL" clId="{49CBE5C0-7EB7-4530-B00D-354BC864E64F}" dt="2021-10-05T08:07:00.759" v="4772" actId="571"/>
          <ac:spMkLst>
            <pc:docMk/>
            <pc:sldMk cId="2704816439" sldId="409"/>
            <ac:spMk id="111" creationId="{9F4A5903-D487-4F6D-A5F1-1FF124780502}"/>
          </ac:spMkLst>
        </pc:spChg>
        <pc:spChg chg="mod">
          <ac:chgData name="黃川" userId="a00be432-9e89-40f6-98f5-3d893f29e201" providerId="ADAL" clId="{49CBE5C0-7EB7-4530-B00D-354BC864E64F}" dt="2021-10-05T08:07:00.759" v="4772" actId="571"/>
          <ac:spMkLst>
            <pc:docMk/>
            <pc:sldMk cId="2704816439" sldId="409"/>
            <ac:spMk id="113" creationId="{2DF2013C-0B66-4E93-AD27-79C6A338051D}"/>
          </ac:spMkLst>
        </pc:spChg>
        <pc:spChg chg="mod">
          <ac:chgData name="黃川" userId="a00be432-9e89-40f6-98f5-3d893f29e201" providerId="ADAL" clId="{49CBE5C0-7EB7-4530-B00D-354BC864E64F}" dt="2021-10-05T08:07:24.109" v="4783" actId="571"/>
          <ac:spMkLst>
            <pc:docMk/>
            <pc:sldMk cId="2704816439" sldId="409"/>
            <ac:spMk id="122" creationId="{9CC2DB05-75D4-4718-880E-8D4A34AC03B6}"/>
          </ac:spMkLst>
        </pc:spChg>
        <pc:spChg chg="mod">
          <ac:chgData name="黃川" userId="a00be432-9e89-40f6-98f5-3d893f29e201" providerId="ADAL" clId="{49CBE5C0-7EB7-4530-B00D-354BC864E64F}" dt="2021-10-05T08:07:24.109" v="4783" actId="571"/>
          <ac:spMkLst>
            <pc:docMk/>
            <pc:sldMk cId="2704816439" sldId="409"/>
            <ac:spMk id="123" creationId="{0434A33E-AAA9-48F1-BDB3-62713B8D2A8A}"/>
          </ac:spMkLst>
        </pc:spChg>
        <pc:spChg chg="mod">
          <ac:chgData name="黃川" userId="a00be432-9e89-40f6-98f5-3d893f29e201" providerId="ADAL" clId="{49CBE5C0-7EB7-4530-B00D-354BC864E64F}" dt="2021-10-05T08:07:24.109" v="4783" actId="571"/>
          <ac:spMkLst>
            <pc:docMk/>
            <pc:sldMk cId="2704816439" sldId="409"/>
            <ac:spMk id="124" creationId="{B805C6F0-AA0C-47C0-9725-8FA31DBB0E7F}"/>
          </ac:spMkLst>
        </pc:spChg>
        <pc:spChg chg="mod">
          <ac:chgData name="黃川" userId="a00be432-9e89-40f6-98f5-3d893f29e201" providerId="ADAL" clId="{49CBE5C0-7EB7-4530-B00D-354BC864E64F}" dt="2021-10-05T08:07:24.109" v="4783" actId="571"/>
          <ac:spMkLst>
            <pc:docMk/>
            <pc:sldMk cId="2704816439" sldId="409"/>
            <ac:spMk id="125" creationId="{540AF224-FE68-4591-A5C4-35AE0EF7B835}"/>
          </ac:spMkLst>
        </pc:spChg>
        <pc:spChg chg="mod">
          <ac:chgData name="黃川" userId="a00be432-9e89-40f6-98f5-3d893f29e201" providerId="ADAL" clId="{49CBE5C0-7EB7-4530-B00D-354BC864E64F}" dt="2021-10-05T08:07:24.109" v="4783" actId="571"/>
          <ac:spMkLst>
            <pc:docMk/>
            <pc:sldMk cId="2704816439" sldId="409"/>
            <ac:spMk id="126" creationId="{E2A1658D-C150-4C3D-8E38-8A6A2858D3D6}"/>
          </ac:spMkLst>
        </pc:spChg>
        <pc:spChg chg="mod">
          <ac:chgData name="黃川" userId="a00be432-9e89-40f6-98f5-3d893f29e201" providerId="ADAL" clId="{49CBE5C0-7EB7-4530-B00D-354BC864E64F}" dt="2021-10-05T08:07:24.109" v="4783" actId="571"/>
          <ac:spMkLst>
            <pc:docMk/>
            <pc:sldMk cId="2704816439" sldId="409"/>
            <ac:spMk id="127" creationId="{FE76EE53-BF88-4FC5-B9B4-CB9220BB8520}"/>
          </ac:spMkLst>
        </pc:spChg>
        <pc:spChg chg="mod">
          <ac:chgData name="黃川" userId="a00be432-9e89-40f6-98f5-3d893f29e201" providerId="ADAL" clId="{49CBE5C0-7EB7-4530-B00D-354BC864E64F}" dt="2021-10-05T08:07:24.109" v="4783" actId="571"/>
          <ac:spMkLst>
            <pc:docMk/>
            <pc:sldMk cId="2704816439" sldId="409"/>
            <ac:spMk id="131" creationId="{9FC64845-5C57-4DD5-BBE9-D66A86F3C2EE}"/>
          </ac:spMkLst>
        </pc:spChg>
        <pc:spChg chg="mod">
          <ac:chgData name="黃川" userId="a00be432-9e89-40f6-98f5-3d893f29e201" providerId="ADAL" clId="{49CBE5C0-7EB7-4530-B00D-354BC864E64F}" dt="2021-10-05T08:07:24.109" v="4783" actId="571"/>
          <ac:spMkLst>
            <pc:docMk/>
            <pc:sldMk cId="2704816439" sldId="409"/>
            <ac:spMk id="133" creationId="{698A6D79-1048-43AA-813D-89E26464618A}"/>
          </ac:spMkLst>
        </pc:spChg>
        <pc:grpChg chg="add mod">
          <ac:chgData name="黃川" userId="a00be432-9e89-40f6-98f5-3d893f29e201" providerId="ADAL" clId="{49CBE5C0-7EB7-4530-B00D-354BC864E64F}" dt="2021-10-05T08:06:32.264" v="4759" actId="164"/>
          <ac:grpSpMkLst>
            <pc:docMk/>
            <pc:sldMk cId="2704816439" sldId="409"/>
            <ac:grpSpMk id="81" creationId="{B7212563-0D68-414D-8DA8-7FB6C30AF036}"/>
          </ac:grpSpMkLst>
        </pc:grpChg>
        <pc:grpChg chg="add mod">
          <ac:chgData name="黃川" userId="a00be432-9e89-40f6-98f5-3d893f29e201" providerId="ADAL" clId="{49CBE5C0-7EB7-4530-B00D-354BC864E64F}" dt="2021-10-05T08:07:01.919" v="4775" actId="1076"/>
          <ac:grpSpMkLst>
            <pc:docMk/>
            <pc:sldMk cId="2704816439" sldId="409"/>
            <ac:grpSpMk id="97" creationId="{87F0915A-F05B-4BB8-A5A0-73C19FC692E5}"/>
          </ac:grpSpMkLst>
        </pc:grpChg>
        <pc:grpChg chg="add mod">
          <ac:chgData name="黃川" userId="a00be432-9e89-40f6-98f5-3d893f29e201" providerId="ADAL" clId="{49CBE5C0-7EB7-4530-B00D-354BC864E64F}" dt="2021-10-05T08:07:03.028" v="4777" actId="164"/>
          <ac:grpSpMkLst>
            <pc:docMk/>
            <pc:sldMk cId="2704816439" sldId="409"/>
            <ac:grpSpMk id="98" creationId="{A9956987-E991-4506-A02A-293FE39BB9FE}"/>
          </ac:grpSpMkLst>
        </pc:grpChg>
        <pc:grpChg chg="add mod">
          <ac:chgData name="黃川" userId="a00be432-9e89-40f6-98f5-3d893f29e201" providerId="ADAL" clId="{49CBE5C0-7EB7-4530-B00D-354BC864E64F}" dt="2021-10-05T08:07:00.759" v="4772" actId="571"/>
          <ac:grpSpMkLst>
            <pc:docMk/>
            <pc:sldMk cId="2704816439" sldId="409"/>
            <ac:grpSpMk id="101" creationId="{5B2481F6-BB17-4C56-AC51-EC3574693C12}"/>
          </ac:grpSpMkLst>
        </pc:grpChg>
        <pc:grpChg chg="add mod">
          <ac:chgData name="黃川" userId="a00be432-9e89-40f6-98f5-3d893f29e201" providerId="ADAL" clId="{49CBE5C0-7EB7-4530-B00D-354BC864E64F}" dt="2021-10-05T08:07:09.187" v="4779" actId="164"/>
          <ac:grpSpMkLst>
            <pc:docMk/>
            <pc:sldMk cId="2704816439" sldId="409"/>
            <ac:grpSpMk id="118" creationId="{64F502B9-C897-4A80-9E51-0A95CA9E8663}"/>
          </ac:grpSpMkLst>
        </pc:grpChg>
        <pc:grpChg chg="add mod">
          <ac:chgData name="黃川" userId="a00be432-9e89-40f6-98f5-3d893f29e201" providerId="ADAL" clId="{49CBE5C0-7EB7-4530-B00D-354BC864E64F}" dt="2021-10-05T08:07:24.109" v="4783" actId="571"/>
          <ac:grpSpMkLst>
            <pc:docMk/>
            <pc:sldMk cId="2704816439" sldId="409"/>
            <ac:grpSpMk id="121" creationId="{4DC6BFAB-8883-448F-A6F5-A199DFEB0E68}"/>
          </ac:grpSpMkLst>
        </pc:grpChg>
        <pc:cxnChg chg="mod">
          <ac:chgData name="黃川" userId="a00be432-9e89-40f6-98f5-3d893f29e201" providerId="ADAL" clId="{49CBE5C0-7EB7-4530-B00D-354BC864E64F}" dt="2021-10-05T08:01:03.176" v="4645" actId="1076"/>
          <ac:cxnSpMkLst>
            <pc:docMk/>
            <pc:sldMk cId="2704816439" sldId="409"/>
            <ac:cxnSpMk id="6" creationId="{EA1492ED-4E1E-488A-BC78-B2CE6E06F774}"/>
          </ac:cxnSpMkLst>
        </pc:cxnChg>
        <pc:cxnChg chg="add del mod">
          <ac:chgData name="黃川" userId="a00be432-9e89-40f6-98f5-3d893f29e201" providerId="ADAL" clId="{49CBE5C0-7EB7-4530-B00D-354BC864E64F}" dt="2021-10-05T08:05:00.369" v="4733" actId="478"/>
          <ac:cxnSpMkLst>
            <pc:docMk/>
            <pc:sldMk cId="2704816439" sldId="409"/>
            <ac:cxnSpMk id="18" creationId="{8498C857-7AD9-4F6D-8948-742D264480CC}"/>
          </ac:cxnSpMkLst>
        </pc:cxnChg>
        <pc:cxnChg chg="mod">
          <ac:chgData name="黃川" userId="a00be432-9e89-40f6-98f5-3d893f29e201" providerId="ADAL" clId="{49CBE5C0-7EB7-4530-B00D-354BC864E64F}" dt="2021-10-05T08:01:03.176" v="4645" actId="1076"/>
          <ac:cxnSpMkLst>
            <pc:docMk/>
            <pc:sldMk cId="2704816439" sldId="409"/>
            <ac:cxnSpMk id="29" creationId="{F7EDDE1E-EAF6-45BA-9CC1-81B11C9317A9}"/>
          </ac:cxnSpMkLst>
        </pc:cxnChg>
        <pc:cxnChg chg="mod">
          <ac:chgData name="黃川" userId="a00be432-9e89-40f6-98f5-3d893f29e201" providerId="ADAL" clId="{49CBE5C0-7EB7-4530-B00D-354BC864E64F}" dt="2021-10-05T08:01:03.176" v="4645" actId="1076"/>
          <ac:cxnSpMkLst>
            <pc:docMk/>
            <pc:sldMk cId="2704816439" sldId="409"/>
            <ac:cxnSpMk id="30" creationId="{EFC3C689-D485-4EC8-A67F-53628FD2E275}"/>
          </ac:cxnSpMkLst>
        </pc:cxnChg>
        <pc:cxnChg chg="mod">
          <ac:chgData name="黃川" userId="a00be432-9e89-40f6-98f5-3d893f29e201" providerId="ADAL" clId="{49CBE5C0-7EB7-4530-B00D-354BC864E64F}" dt="2021-10-05T08:01:03.176" v="4645" actId="1076"/>
          <ac:cxnSpMkLst>
            <pc:docMk/>
            <pc:sldMk cId="2704816439" sldId="409"/>
            <ac:cxnSpMk id="31" creationId="{4D5741FB-B405-4469-94D0-3C6FCBE083A3}"/>
          </ac:cxnSpMkLst>
        </pc:cxnChg>
        <pc:cxnChg chg="mod">
          <ac:chgData name="黃川" userId="a00be432-9e89-40f6-98f5-3d893f29e201" providerId="ADAL" clId="{49CBE5C0-7EB7-4530-B00D-354BC864E64F}" dt="2021-10-05T08:01:03.176" v="4645" actId="1076"/>
          <ac:cxnSpMkLst>
            <pc:docMk/>
            <pc:sldMk cId="2704816439" sldId="409"/>
            <ac:cxnSpMk id="32" creationId="{2CE64BA5-5B03-41E6-9C04-947F7BFBB89E}"/>
          </ac:cxnSpMkLst>
        </pc:cxnChg>
        <pc:cxnChg chg="mod">
          <ac:chgData name="黃川" userId="a00be432-9e89-40f6-98f5-3d893f29e201" providerId="ADAL" clId="{49CBE5C0-7EB7-4530-B00D-354BC864E64F}" dt="2021-10-05T08:01:03.176" v="4645" actId="1076"/>
          <ac:cxnSpMkLst>
            <pc:docMk/>
            <pc:sldMk cId="2704816439" sldId="409"/>
            <ac:cxnSpMk id="35" creationId="{34CD81DD-5BB6-4066-9A72-4AFEDF23CF6F}"/>
          </ac:cxnSpMkLst>
        </pc:cxnChg>
        <pc:cxnChg chg="mod">
          <ac:chgData name="黃川" userId="a00be432-9e89-40f6-98f5-3d893f29e201" providerId="ADAL" clId="{49CBE5C0-7EB7-4530-B00D-354BC864E64F}" dt="2021-10-05T08:01:03.176" v="4645" actId="1076"/>
          <ac:cxnSpMkLst>
            <pc:docMk/>
            <pc:sldMk cId="2704816439" sldId="409"/>
            <ac:cxnSpMk id="36" creationId="{5D3F603F-3FC0-499B-8579-2089756FA997}"/>
          </ac:cxnSpMkLst>
        </pc:cxnChg>
        <pc:cxnChg chg="mod">
          <ac:chgData name="黃川" userId="a00be432-9e89-40f6-98f5-3d893f29e201" providerId="ADAL" clId="{49CBE5C0-7EB7-4530-B00D-354BC864E64F}" dt="2021-10-05T08:01:03.176" v="4645" actId="1076"/>
          <ac:cxnSpMkLst>
            <pc:docMk/>
            <pc:sldMk cId="2704816439" sldId="409"/>
            <ac:cxnSpMk id="37" creationId="{B98549BC-3B92-4559-A78C-F1F16DD5A21F}"/>
          </ac:cxnSpMkLst>
        </pc:cxnChg>
        <pc:cxnChg chg="add mod">
          <ac:chgData name="黃川" userId="a00be432-9e89-40f6-98f5-3d893f29e201" providerId="ADAL" clId="{49CBE5C0-7EB7-4530-B00D-354BC864E64F}" dt="2021-10-05T08:07:09.187" v="4779" actId="164"/>
          <ac:cxnSpMkLst>
            <pc:docMk/>
            <pc:sldMk cId="2704816439" sldId="409"/>
            <ac:cxnSpMk id="45" creationId="{0FC4A434-D065-487A-831A-9D6F57D590D0}"/>
          </ac:cxnSpMkLst>
        </pc:cxnChg>
        <pc:cxnChg chg="add mod">
          <ac:chgData name="黃川" userId="a00be432-9e89-40f6-98f5-3d893f29e201" providerId="ADAL" clId="{49CBE5C0-7EB7-4530-B00D-354BC864E64F}" dt="2021-10-05T08:07:09.187" v="4779" actId="164"/>
          <ac:cxnSpMkLst>
            <pc:docMk/>
            <pc:sldMk cId="2704816439" sldId="409"/>
            <ac:cxnSpMk id="47" creationId="{999C9FC0-A10A-4C45-B683-DA6ADF6D875B}"/>
          </ac:cxnSpMkLst>
        </pc:cxnChg>
        <pc:cxnChg chg="add mod">
          <ac:chgData name="黃川" userId="a00be432-9e89-40f6-98f5-3d893f29e201" providerId="ADAL" clId="{49CBE5C0-7EB7-4530-B00D-354BC864E64F}" dt="2021-10-05T08:07:09.187" v="4779" actId="164"/>
          <ac:cxnSpMkLst>
            <pc:docMk/>
            <pc:sldMk cId="2704816439" sldId="409"/>
            <ac:cxnSpMk id="54" creationId="{15D0C452-27FA-4ECE-A4AD-CAAD9E21253E}"/>
          </ac:cxnSpMkLst>
        </pc:cxnChg>
        <pc:cxnChg chg="add mod">
          <ac:chgData name="黃川" userId="a00be432-9e89-40f6-98f5-3d893f29e201" providerId="ADAL" clId="{49CBE5C0-7EB7-4530-B00D-354BC864E64F}" dt="2021-10-05T08:07:09.187" v="4779" actId="164"/>
          <ac:cxnSpMkLst>
            <pc:docMk/>
            <pc:sldMk cId="2704816439" sldId="409"/>
            <ac:cxnSpMk id="57" creationId="{40ADCC6F-F3CE-4C80-BA5C-E2104EF52E10}"/>
          </ac:cxnSpMkLst>
        </pc:cxnChg>
        <pc:cxnChg chg="add mod">
          <ac:chgData name="黃川" userId="a00be432-9e89-40f6-98f5-3d893f29e201" providerId="ADAL" clId="{49CBE5C0-7EB7-4530-B00D-354BC864E64F}" dt="2021-10-05T08:07:09.187" v="4779" actId="164"/>
          <ac:cxnSpMkLst>
            <pc:docMk/>
            <pc:sldMk cId="2704816439" sldId="409"/>
            <ac:cxnSpMk id="63" creationId="{EB912EA0-4FC3-4E06-8B56-3DF32D027AD7}"/>
          </ac:cxnSpMkLst>
        </pc:cxnChg>
        <pc:cxnChg chg="add mod">
          <ac:chgData name="黃川" userId="a00be432-9e89-40f6-98f5-3d893f29e201" providerId="ADAL" clId="{49CBE5C0-7EB7-4530-B00D-354BC864E64F}" dt="2021-10-05T08:07:09.187" v="4779" actId="164"/>
          <ac:cxnSpMkLst>
            <pc:docMk/>
            <pc:sldMk cId="2704816439" sldId="409"/>
            <ac:cxnSpMk id="68" creationId="{3810B2F4-FD3C-4D9F-BCAE-208A9A18DA31}"/>
          </ac:cxnSpMkLst>
        </pc:cxnChg>
        <pc:cxnChg chg="add mod">
          <ac:chgData name="黃川" userId="a00be432-9e89-40f6-98f5-3d893f29e201" providerId="ADAL" clId="{49CBE5C0-7EB7-4530-B00D-354BC864E64F}" dt="2021-10-05T08:07:09.187" v="4779" actId="164"/>
          <ac:cxnSpMkLst>
            <pc:docMk/>
            <pc:sldMk cId="2704816439" sldId="409"/>
            <ac:cxnSpMk id="69" creationId="{C3DF6B08-8227-447C-ADC0-0DF6166545F8}"/>
          </ac:cxnSpMkLst>
        </pc:cxnChg>
        <pc:cxnChg chg="add mod">
          <ac:chgData name="黃川" userId="a00be432-9e89-40f6-98f5-3d893f29e201" providerId="ADAL" clId="{49CBE5C0-7EB7-4530-B00D-354BC864E64F}" dt="2021-10-05T08:06:36.963" v="4761" actId="164"/>
          <ac:cxnSpMkLst>
            <pc:docMk/>
            <pc:sldMk cId="2704816439" sldId="409"/>
            <ac:cxnSpMk id="88" creationId="{74C9C7E2-800C-4CFB-AC5E-1B3CA167FA2F}"/>
          </ac:cxnSpMkLst>
        </pc:cxnChg>
        <pc:cxnChg chg="add mod">
          <ac:chgData name="黃川" userId="a00be432-9e89-40f6-98f5-3d893f29e201" providerId="ADAL" clId="{49CBE5C0-7EB7-4530-B00D-354BC864E64F}" dt="2021-10-05T08:06:36.963" v="4761" actId="164"/>
          <ac:cxnSpMkLst>
            <pc:docMk/>
            <pc:sldMk cId="2704816439" sldId="409"/>
            <ac:cxnSpMk id="89" creationId="{46CB5EF3-F251-4461-A491-7131AE27CE40}"/>
          </ac:cxnSpMkLst>
        </pc:cxnChg>
        <pc:cxnChg chg="add mod">
          <ac:chgData name="黃川" userId="a00be432-9e89-40f6-98f5-3d893f29e201" providerId="ADAL" clId="{49CBE5C0-7EB7-4530-B00D-354BC864E64F}" dt="2021-10-05T08:06:36.963" v="4761" actId="164"/>
          <ac:cxnSpMkLst>
            <pc:docMk/>
            <pc:sldMk cId="2704816439" sldId="409"/>
            <ac:cxnSpMk id="90" creationId="{E79CF29E-BFB3-42A5-A6E6-94A53CEB4EB7}"/>
          </ac:cxnSpMkLst>
        </pc:cxnChg>
        <pc:cxnChg chg="add mod">
          <ac:chgData name="黃川" userId="a00be432-9e89-40f6-98f5-3d893f29e201" providerId="ADAL" clId="{49CBE5C0-7EB7-4530-B00D-354BC864E64F}" dt="2021-10-05T08:06:36.963" v="4761" actId="164"/>
          <ac:cxnSpMkLst>
            <pc:docMk/>
            <pc:sldMk cId="2704816439" sldId="409"/>
            <ac:cxnSpMk id="92" creationId="{A0451D7F-DA88-438A-898F-356CF07AB97F}"/>
          </ac:cxnSpMkLst>
        </pc:cxnChg>
        <pc:cxnChg chg="add mod">
          <ac:chgData name="黃川" userId="a00be432-9e89-40f6-98f5-3d893f29e201" providerId="ADAL" clId="{49CBE5C0-7EB7-4530-B00D-354BC864E64F}" dt="2021-10-05T08:06:36.963" v="4761" actId="164"/>
          <ac:cxnSpMkLst>
            <pc:docMk/>
            <pc:sldMk cId="2704816439" sldId="409"/>
            <ac:cxnSpMk id="94" creationId="{8EB06F7E-5CD6-4D4C-8C90-4586B7E28630}"/>
          </ac:cxnSpMkLst>
        </pc:cxnChg>
        <pc:cxnChg chg="add mod">
          <ac:chgData name="黃川" userId="a00be432-9e89-40f6-98f5-3d893f29e201" providerId="ADAL" clId="{49CBE5C0-7EB7-4530-B00D-354BC864E64F}" dt="2021-10-05T08:06:36.963" v="4761" actId="164"/>
          <ac:cxnSpMkLst>
            <pc:docMk/>
            <pc:sldMk cId="2704816439" sldId="409"/>
            <ac:cxnSpMk id="95" creationId="{4AE40FBD-021C-41F6-A1A3-06CEFB9076BF}"/>
          </ac:cxnSpMkLst>
        </pc:cxnChg>
        <pc:cxnChg chg="add mod">
          <ac:chgData name="黃川" userId="a00be432-9e89-40f6-98f5-3d893f29e201" providerId="ADAL" clId="{49CBE5C0-7EB7-4530-B00D-354BC864E64F}" dt="2021-10-05T08:06:36.963" v="4761" actId="164"/>
          <ac:cxnSpMkLst>
            <pc:docMk/>
            <pc:sldMk cId="2704816439" sldId="409"/>
            <ac:cxnSpMk id="96" creationId="{0C4659CB-38EB-4D63-BB19-7A7B3994C5A1}"/>
          </ac:cxnSpMkLst>
        </pc:cxnChg>
        <pc:cxnChg chg="add del">
          <ac:chgData name="黃川" userId="a00be432-9e89-40f6-98f5-3d893f29e201" providerId="ADAL" clId="{49CBE5C0-7EB7-4530-B00D-354BC864E64F}" dt="2021-10-05T08:07:01.581" v="4774" actId="11529"/>
          <ac:cxnSpMkLst>
            <pc:docMk/>
            <pc:sldMk cId="2704816439" sldId="409"/>
            <ac:cxnSpMk id="100" creationId="{6D74285E-D8CB-4C4B-945F-77BD17ABBCCF}"/>
          </ac:cxnSpMkLst>
        </pc:cxnChg>
        <pc:cxnChg chg="mod">
          <ac:chgData name="黃川" userId="a00be432-9e89-40f6-98f5-3d893f29e201" providerId="ADAL" clId="{49CBE5C0-7EB7-4530-B00D-354BC864E64F}" dt="2021-10-05T08:07:00.759" v="4772" actId="571"/>
          <ac:cxnSpMkLst>
            <pc:docMk/>
            <pc:sldMk cId="2704816439" sldId="409"/>
            <ac:cxnSpMk id="108" creationId="{4DA9E52E-BD45-4AF9-A451-75152EED34E5}"/>
          </ac:cxnSpMkLst>
        </pc:cxnChg>
        <pc:cxnChg chg="mod">
          <ac:chgData name="黃川" userId="a00be432-9e89-40f6-98f5-3d893f29e201" providerId="ADAL" clId="{49CBE5C0-7EB7-4530-B00D-354BC864E64F}" dt="2021-10-05T08:07:00.759" v="4772" actId="571"/>
          <ac:cxnSpMkLst>
            <pc:docMk/>
            <pc:sldMk cId="2704816439" sldId="409"/>
            <ac:cxnSpMk id="109" creationId="{8E335650-9572-4BA8-9F97-F85A6D4CFC8B}"/>
          </ac:cxnSpMkLst>
        </pc:cxnChg>
        <pc:cxnChg chg="mod">
          <ac:chgData name="黃川" userId="a00be432-9e89-40f6-98f5-3d893f29e201" providerId="ADAL" clId="{49CBE5C0-7EB7-4530-B00D-354BC864E64F}" dt="2021-10-05T08:07:00.759" v="4772" actId="571"/>
          <ac:cxnSpMkLst>
            <pc:docMk/>
            <pc:sldMk cId="2704816439" sldId="409"/>
            <ac:cxnSpMk id="110" creationId="{610409D3-37B2-4169-A102-0BA903E1D782}"/>
          </ac:cxnSpMkLst>
        </pc:cxnChg>
        <pc:cxnChg chg="mod">
          <ac:chgData name="黃川" userId="a00be432-9e89-40f6-98f5-3d893f29e201" providerId="ADAL" clId="{49CBE5C0-7EB7-4530-B00D-354BC864E64F}" dt="2021-10-05T08:07:00.759" v="4772" actId="571"/>
          <ac:cxnSpMkLst>
            <pc:docMk/>
            <pc:sldMk cId="2704816439" sldId="409"/>
            <ac:cxnSpMk id="112" creationId="{FDB3DF93-3AA8-45AA-83AA-05C140DF805D}"/>
          </ac:cxnSpMkLst>
        </pc:cxnChg>
        <pc:cxnChg chg="mod">
          <ac:chgData name="黃川" userId="a00be432-9e89-40f6-98f5-3d893f29e201" providerId="ADAL" clId="{49CBE5C0-7EB7-4530-B00D-354BC864E64F}" dt="2021-10-05T08:07:00.759" v="4772" actId="571"/>
          <ac:cxnSpMkLst>
            <pc:docMk/>
            <pc:sldMk cId="2704816439" sldId="409"/>
            <ac:cxnSpMk id="114" creationId="{1D16CBCA-1726-4C15-9A88-B4E8656F0F1B}"/>
          </ac:cxnSpMkLst>
        </pc:cxnChg>
        <pc:cxnChg chg="mod">
          <ac:chgData name="黃川" userId="a00be432-9e89-40f6-98f5-3d893f29e201" providerId="ADAL" clId="{49CBE5C0-7EB7-4530-B00D-354BC864E64F}" dt="2021-10-05T08:07:00.759" v="4772" actId="571"/>
          <ac:cxnSpMkLst>
            <pc:docMk/>
            <pc:sldMk cId="2704816439" sldId="409"/>
            <ac:cxnSpMk id="115" creationId="{5FAAC2FF-C232-4588-B169-8C8AFD502A29}"/>
          </ac:cxnSpMkLst>
        </pc:cxnChg>
        <pc:cxnChg chg="mod">
          <ac:chgData name="黃川" userId="a00be432-9e89-40f6-98f5-3d893f29e201" providerId="ADAL" clId="{49CBE5C0-7EB7-4530-B00D-354BC864E64F}" dt="2021-10-05T08:07:00.759" v="4772" actId="571"/>
          <ac:cxnSpMkLst>
            <pc:docMk/>
            <pc:sldMk cId="2704816439" sldId="409"/>
            <ac:cxnSpMk id="116" creationId="{262731DE-065D-4D0A-A019-5AD3C18A8C4B}"/>
          </ac:cxnSpMkLst>
        </pc:cxnChg>
        <pc:cxnChg chg="add mod">
          <ac:chgData name="黃川" userId="a00be432-9e89-40f6-98f5-3d893f29e201" providerId="ADAL" clId="{49CBE5C0-7EB7-4530-B00D-354BC864E64F}" dt="2021-10-05T08:07:19.359" v="4782" actId="14100"/>
          <ac:cxnSpMkLst>
            <pc:docMk/>
            <pc:sldMk cId="2704816439" sldId="409"/>
            <ac:cxnSpMk id="117" creationId="{2CDDBA04-E14F-462F-9B87-8C3C67F972FB}"/>
          </ac:cxnSpMkLst>
        </pc:cxnChg>
        <pc:cxnChg chg="mod">
          <ac:chgData name="黃川" userId="a00be432-9e89-40f6-98f5-3d893f29e201" providerId="ADAL" clId="{49CBE5C0-7EB7-4530-B00D-354BC864E64F}" dt="2021-10-05T08:07:24.109" v="4783" actId="571"/>
          <ac:cxnSpMkLst>
            <pc:docMk/>
            <pc:sldMk cId="2704816439" sldId="409"/>
            <ac:cxnSpMk id="128" creationId="{A11543F1-FA44-48D7-B6F7-21E528463DD9}"/>
          </ac:cxnSpMkLst>
        </pc:cxnChg>
        <pc:cxnChg chg="mod">
          <ac:chgData name="黃川" userId="a00be432-9e89-40f6-98f5-3d893f29e201" providerId="ADAL" clId="{49CBE5C0-7EB7-4530-B00D-354BC864E64F}" dt="2021-10-05T08:07:24.109" v="4783" actId="571"/>
          <ac:cxnSpMkLst>
            <pc:docMk/>
            <pc:sldMk cId="2704816439" sldId="409"/>
            <ac:cxnSpMk id="129" creationId="{372AD784-D680-477C-A50E-47741C84939A}"/>
          </ac:cxnSpMkLst>
        </pc:cxnChg>
        <pc:cxnChg chg="mod">
          <ac:chgData name="黃川" userId="a00be432-9e89-40f6-98f5-3d893f29e201" providerId="ADAL" clId="{49CBE5C0-7EB7-4530-B00D-354BC864E64F}" dt="2021-10-05T08:07:24.109" v="4783" actId="571"/>
          <ac:cxnSpMkLst>
            <pc:docMk/>
            <pc:sldMk cId="2704816439" sldId="409"/>
            <ac:cxnSpMk id="130" creationId="{F984CDF4-63E7-4C89-8E66-410DC87093CC}"/>
          </ac:cxnSpMkLst>
        </pc:cxnChg>
        <pc:cxnChg chg="mod">
          <ac:chgData name="黃川" userId="a00be432-9e89-40f6-98f5-3d893f29e201" providerId="ADAL" clId="{49CBE5C0-7EB7-4530-B00D-354BC864E64F}" dt="2021-10-05T08:07:24.109" v="4783" actId="571"/>
          <ac:cxnSpMkLst>
            <pc:docMk/>
            <pc:sldMk cId="2704816439" sldId="409"/>
            <ac:cxnSpMk id="132" creationId="{18B062ED-4A14-48E1-AF7B-13AF6D340827}"/>
          </ac:cxnSpMkLst>
        </pc:cxnChg>
        <pc:cxnChg chg="mod">
          <ac:chgData name="黃川" userId="a00be432-9e89-40f6-98f5-3d893f29e201" providerId="ADAL" clId="{49CBE5C0-7EB7-4530-B00D-354BC864E64F}" dt="2021-10-05T08:07:24.109" v="4783" actId="571"/>
          <ac:cxnSpMkLst>
            <pc:docMk/>
            <pc:sldMk cId="2704816439" sldId="409"/>
            <ac:cxnSpMk id="134" creationId="{150652AD-ED46-40B3-ACBC-88122F85ACA2}"/>
          </ac:cxnSpMkLst>
        </pc:cxnChg>
        <pc:cxnChg chg="mod">
          <ac:chgData name="黃川" userId="a00be432-9e89-40f6-98f5-3d893f29e201" providerId="ADAL" clId="{49CBE5C0-7EB7-4530-B00D-354BC864E64F}" dt="2021-10-05T08:07:24.109" v="4783" actId="571"/>
          <ac:cxnSpMkLst>
            <pc:docMk/>
            <pc:sldMk cId="2704816439" sldId="409"/>
            <ac:cxnSpMk id="135" creationId="{1E26E20E-1FE5-46AF-A446-7BC64E827032}"/>
          </ac:cxnSpMkLst>
        </pc:cxnChg>
        <pc:cxnChg chg="mod">
          <ac:chgData name="黃川" userId="a00be432-9e89-40f6-98f5-3d893f29e201" providerId="ADAL" clId="{49CBE5C0-7EB7-4530-B00D-354BC864E64F}" dt="2021-10-05T08:07:24.109" v="4783" actId="571"/>
          <ac:cxnSpMkLst>
            <pc:docMk/>
            <pc:sldMk cId="2704816439" sldId="409"/>
            <ac:cxnSpMk id="136" creationId="{1A44D887-08EB-4427-BCD2-2A6E4642E9EB}"/>
          </ac:cxnSpMkLst>
        </pc:cxnChg>
      </pc:sldChg>
      <pc:sldChg chg="modSp add mod setBg">
        <pc:chgData name="黃川" userId="a00be432-9e89-40f6-98f5-3d893f29e201" providerId="ADAL" clId="{49CBE5C0-7EB7-4530-B00D-354BC864E64F}" dt="2021-10-05T07:57:02.064" v="4641" actId="1076"/>
        <pc:sldMkLst>
          <pc:docMk/>
          <pc:sldMk cId="678173067" sldId="410"/>
        </pc:sldMkLst>
        <pc:spChg chg="mod">
          <ac:chgData name="黃川" userId="a00be432-9e89-40f6-98f5-3d893f29e201" providerId="ADAL" clId="{49CBE5C0-7EB7-4530-B00D-354BC864E64F}" dt="2021-10-05T07:57:02.064" v="4641" actId="1076"/>
          <ac:spMkLst>
            <pc:docMk/>
            <pc:sldMk cId="678173067" sldId="410"/>
            <ac:spMk id="33" creationId="{EFF75587-4F37-435F-9852-32A4C212DF8C}"/>
          </ac:spMkLst>
        </pc:spChg>
      </pc:sldChg>
      <pc:sldChg chg="addSp delSp modSp add mod setBg modAnim">
        <pc:chgData name="黃川" userId="a00be432-9e89-40f6-98f5-3d893f29e201" providerId="ADAL" clId="{49CBE5C0-7EB7-4530-B00D-354BC864E64F}" dt="2021-10-05T08:24:06.527" v="4953" actId="1076"/>
        <pc:sldMkLst>
          <pc:docMk/>
          <pc:sldMk cId="3767488419" sldId="411"/>
        </pc:sldMkLst>
        <pc:spChg chg="del">
          <ac:chgData name="黃川" userId="a00be432-9e89-40f6-98f5-3d893f29e201" providerId="ADAL" clId="{49CBE5C0-7EB7-4530-B00D-354BC864E64F}" dt="2021-10-05T08:08:29.252" v="4806" actId="478"/>
          <ac:spMkLst>
            <pc:docMk/>
            <pc:sldMk cId="3767488419" sldId="411"/>
            <ac:spMk id="3" creationId="{E94320A3-4600-4746-B513-855FF029F6AE}"/>
          </ac:spMkLst>
        </pc:spChg>
        <pc:spChg chg="mod">
          <ac:chgData name="黃川" userId="a00be432-9e89-40f6-98f5-3d893f29e201" providerId="ADAL" clId="{49CBE5C0-7EB7-4530-B00D-354BC864E64F}" dt="2021-10-05T08:16:10.961" v="4937" actId="20577"/>
          <ac:spMkLst>
            <pc:docMk/>
            <pc:sldMk cId="3767488419" sldId="411"/>
            <ac:spMk id="9" creationId="{23799FB4-14E7-46A8-A601-CC1618C08FD5}"/>
          </ac:spMkLst>
        </pc:spChg>
        <pc:spChg chg="del">
          <ac:chgData name="黃川" userId="a00be432-9e89-40f6-98f5-3d893f29e201" providerId="ADAL" clId="{49CBE5C0-7EB7-4530-B00D-354BC864E64F}" dt="2021-10-05T08:08:29.252" v="4806" actId="478"/>
          <ac:spMkLst>
            <pc:docMk/>
            <pc:sldMk cId="3767488419" sldId="411"/>
            <ac:spMk id="15" creationId="{D43E2608-6D93-4FB4-B8DF-2E05014F05AE}"/>
          </ac:spMkLst>
        </pc:spChg>
        <pc:spChg chg="add mod">
          <ac:chgData name="黃川" userId="a00be432-9e89-40f6-98f5-3d893f29e201" providerId="ADAL" clId="{49CBE5C0-7EB7-4530-B00D-354BC864E64F}" dt="2021-10-05T08:16:03.159" v="4929" actId="1076"/>
          <ac:spMkLst>
            <pc:docMk/>
            <pc:sldMk cId="3767488419" sldId="411"/>
            <ac:spMk id="21" creationId="{0950BE96-BAD6-4375-9322-04C789C5D6BF}"/>
          </ac:spMkLst>
        </pc:spChg>
        <pc:spChg chg="del">
          <ac:chgData name="黃川" userId="a00be432-9e89-40f6-98f5-3d893f29e201" providerId="ADAL" clId="{49CBE5C0-7EB7-4530-B00D-354BC864E64F}" dt="2021-10-05T08:08:29.252" v="4806" actId="478"/>
          <ac:spMkLst>
            <pc:docMk/>
            <pc:sldMk cId="3767488419" sldId="411"/>
            <ac:spMk id="24" creationId="{D499EB29-F1EF-4806-AA69-6A420BE6032B}"/>
          </ac:spMkLst>
        </pc:spChg>
        <pc:spChg chg="del">
          <ac:chgData name="黃川" userId="a00be432-9e89-40f6-98f5-3d893f29e201" providerId="ADAL" clId="{49CBE5C0-7EB7-4530-B00D-354BC864E64F}" dt="2021-10-05T08:08:29.252" v="4806" actId="478"/>
          <ac:spMkLst>
            <pc:docMk/>
            <pc:sldMk cId="3767488419" sldId="411"/>
            <ac:spMk id="25" creationId="{EFB0A3AF-A481-4D30-AB76-A71847F828B5}"/>
          </ac:spMkLst>
        </pc:spChg>
        <pc:spChg chg="del">
          <ac:chgData name="黃川" userId="a00be432-9e89-40f6-98f5-3d893f29e201" providerId="ADAL" clId="{49CBE5C0-7EB7-4530-B00D-354BC864E64F}" dt="2021-10-05T08:08:29.252" v="4806" actId="478"/>
          <ac:spMkLst>
            <pc:docMk/>
            <pc:sldMk cId="3767488419" sldId="411"/>
            <ac:spMk id="26" creationId="{15F1B1CF-3C96-4B6D-9A29-943883BF3C1A}"/>
          </ac:spMkLst>
        </pc:spChg>
        <pc:spChg chg="del">
          <ac:chgData name="黃川" userId="a00be432-9e89-40f6-98f5-3d893f29e201" providerId="ADAL" clId="{49CBE5C0-7EB7-4530-B00D-354BC864E64F}" dt="2021-10-05T08:08:29.252" v="4806" actId="478"/>
          <ac:spMkLst>
            <pc:docMk/>
            <pc:sldMk cId="3767488419" sldId="411"/>
            <ac:spMk id="27" creationId="{5BA2BA7F-660F-4C4E-92E1-6618D5835CA5}"/>
          </ac:spMkLst>
        </pc:spChg>
        <pc:spChg chg="del">
          <ac:chgData name="黃川" userId="a00be432-9e89-40f6-98f5-3d893f29e201" providerId="ADAL" clId="{49CBE5C0-7EB7-4530-B00D-354BC864E64F}" dt="2021-10-05T08:08:29.252" v="4806" actId="478"/>
          <ac:spMkLst>
            <pc:docMk/>
            <pc:sldMk cId="3767488419" sldId="411"/>
            <ac:spMk id="28" creationId="{41F06EF5-53DC-4FB2-9F24-9268D0600EB2}"/>
          </ac:spMkLst>
        </pc:spChg>
        <pc:spChg chg="del">
          <ac:chgData name="黃川" userId="a00be432-9e89-40f6-98f5-3d893f29e201" providerId="ADAL" clId="{49CBE5C0-7EB7-4530-B00D-354BC864E64F}" dt="2021-10-05T08:08:55.271" v="4812" actId="478"/>
          <ac:spMkLst>
            <pc:docMk/>
            <pc:sldMk cId="3767488419" sldId="411"/>
            <ac:spMk id="33" creationId="{0EA72D33-6568-42E2-B32C-F6CB53550026}"/>
          </ac:spMkLst>
        </pc:spChg>
        <pc:spChg chg="mod topLvl">
          <ac:chgData name="黃川" userId="a00be432-9e89-40f6-98f5-3d893f29e201" providerId="ADAL" clId="{49CBE5C0-7EB7-4530-B00D-354BC864E64F}" dt="2021-10-05T08:16:38.365" v="4940" actId="165"/>
          <ac:spMkLst>
            <pc:docMk/>
            <pc:sldMk cId="3767488419" sldId="411"/>
            <ac:spMk id="34" creationId="{FB72E138-B47B-471F-8FFE-D26E7D6340EE}"/>
          </ac:spMkLst>
        </pc:spChg>
        <pc:spChg chg="del">
          <ac:chgData name="黃川" userId="a00be432-9e89-40f6-98f5-3d893f29e201" providerId="ADAL" clId="{49CBE5C0-7EB7-4530-B00D-354BC864E64F}" dt="2021-10-05T08:08:29.252" v="4806" actId="478"/>
          <ac:spMkLst>
            <pc:docMk/>
            <pc:sldMk cId="3767488419" sldId="411"/>
            <ac:spMk id="48" creationId="{C55D0268-0E9B-4DE8-B3C7-139C8BE9CC80}"/>
          </ac:spMkLst>
        </pc:spChg>
        <pc:spChg chg="del">
          <ac:chgData name="黃川" userId="a00be432-9e89-40f6-98f5-3d893f29e201" providerId="ADAL" clId="{49CBE5C0-7EB7-4530-B00D-354BC864E64F}" dt="2021-10-05T08:08:29.252" v="4806" actId="478"/>
          <ac:spMkLst>
            <pc:docMk/>
            <pc:sldMk cId="3767488419" sldId="411"/>
            <ac:spMk id="49" creationId="{BD5AE176-75A9-4DD0-B2C4-0FBF31C67ABC}"/>
          </ac:spMkLst>
        </pc:spChg>
        <pc:spChg chg="del">
          <ac:chgData name="黃川" userId="a00be432-9e89-40f6-98f5-3d893f29e201" providerId="ADAL" clId="{49CBE5C0-7EB7-4530-B00D-354BC864E64F}" dt="2021-10-05T08:08:29.252" v="4806" actId="478"/>
          <ac:spMkLst>
            <pc:docMk/>
            <pc:sldMk cId="3767488419" sldId="411"/>
            <ac:spMk id="50" creationId="{4B9DDC1D-1AC5-4943-A046-DB44AC07C7B6}"/>
          </ac:spMkLst>
        </pc:spChg>
        <pc:spChg chg="del">
          <ac:chgData name="黃川" userId="a00be432-9e89-40f6-98f5-3d893f29e201" providerId="ADAL" clId="{49CBE5C0-7EB7-4530-B00D-354BC864E64F}" dt="2021-10-05T08:08:29.252" v="4806" actId="478"/>
          <ac:spMkLst>
            <pc:docMk/>
            <pc:sldMk cId="3767488419" sldId="411"/>
            <ac:spMk id="51" creationId="{0B7FD209-6D6D-43A8-9645-2C29DFA23E24}"/>
          </ac:spMkLst>
        </pc:spChg>
        <pc:spChg chg="del">
          <ac:chgData name="黃川" userId="a00be432-9e89-40f6-98f5-3d893f29e201" providerId="ADAL" clId="{49CBE5C0-7EB7-4530-B00D-354BC864E64F}" dt="2021-10-05T08:08:29.252" v="4806" actId="478"/>
          <ac:spMkLst>
            <pc:docMk/>
            <pc:sldMk cId="3767488419" sldId="411"/>
            <ac:spMk id="52" creationId="{05AD8207-1DF0-4BDE-B92F-5F835F512851}"/>
          </ac:spMkLst>
        </pc:spChg>
        <pc:spChg chg="del">
          <ac:chgData name="黃川" userId="a00be432-9e89-40f6-98f5-3d893f29e201" providerId="ADAL" clId="{49CBE5C0-7EB7-4530-B00D-354BC864E64F}" dt="2021-10-05T08:08:29.252" v="4806" actId="478"/>
          <ac:spMkLst>
            <pc:docMk/>
            <pc:sldMk cId="3767488419" sldId="411"/>
            <ac:spMk id="53" creationId="{C3A9507B-91C2-4939-9515-804216DDABFE}"/>
          </ac:spMkLst>
        </pc:spChg>
        <pc:spChg chg="del">
          <ac:chgData name="黃川" userId="a00be432-9e89-40f6-98f5-3d893f29e201" providerId="ADAL" clId="{49CBE5C0-7EB7-4530-B00D-354BC864E64F}" dt="2021-10-05T08:08:29.252" v="4806" actId="478"/>
          <ac:spMkLst>
            <pc:docMk/>
            <pc:sldMk cId="3767488419" sldId="411"/>
            <ac:spMk id="55" creationId="{7CCB93AD-696A-489F-8D32-54F47D40424C}"/>
          </ac:spMkLst>
        </pc:spChg>
        <pc:spChg chg="mod">
          <ac:chgData name="黃川" userId="a00be432-9e89-40f6-98f5-3d893f29e201" providerId="ADAL" clId="{49CBE5C0-7EB7-4530-B00D-354BC864E64F}" dt="2021-10-05T08:16:38.365" v="4940" actId="165"/>
          <ac:spMkLst>
            <pc:docMk/>
            <pc:sldMk cId="3767488419" sldId="411"/>
            <ac:spMk id="82" creationId="{D2664987-6257-42DB-A982-553D008E3700}"/>
          </ac:spMkLst>
        </pc:spChg>
        <pc:spChg chg="mod">
          <ac:chgData name="黃川" userId="a00be432-9e89-40f6-98f5-3d893f29e201" providerId="ADAL" clId="{49CBE5C0-7EB7-4530-B00D-354BC864E64F}" dt="2021-10-05T08:16:38.365" v="4940" actId="165"/>
          <ac:spMkLst>
            <pc:docMk/>
            <pc:sldMk cId="3767488419" sldId="411"/>
            <ac:spMk id="83" creationId="{5D33C10C-694C-4E07-BD23-D33199F139A3}"/>
          </ac:spMkLst>
        </pc:spChg>
        <pc:spChg chg="mod">
          <ac:chgData name="黃川" userId="a00be432-9e89-40f6-98f5-3d893f29e201" providerId="ADAL" clId="{49CBE5C0-7EB7-4530-B00D-354BC864E64F}" dt="2021-10-05T08:16:38.365" v="4940" actId="165"/>
          <ac:spMkLst>
            <pc:docMk/>
            <pc:sldMk cId="3767488419" sldId="411"/>
            <ac:spMk id="84" creationId="{79D3F5EC-34D9-48A8-80BB-6942FA9F3DDF}"/>
          </ac:spMkLst>
        </pc:spChg>
        <pc:spChg chg="mod">
          <ac:chgData name="黃川" userId="a00be432-9e89-40f6-98f5-3d893f29e201" providerId="ADAL" clId="{49CBE5C0-7EB7-4530-B00D-354BC864E64F}" dt="2021-10-05T08:16:38.365" v="4940" actId="165"/>
          <ac:spMkLst>
            <pc:docMk/>
            <pc:sldMk cId="3767488419" sldId="411"/>
            <ac:spMk id="85" creationId="{56288B50-41FC-490D-8272-8E31A2046CEC}"/>
          </ac:spMkLst>
        </pc:spChg>
        <pc:spChg chg="mod">
          <ac:chgData name="黃川" userId="a00be432-9e89-40f6-98f5-3d893f29e201" providerId="ADAL" clId="{49CBE5C0-7EB7-4530-B00D-354BC864E64F}" dt="2021-10-05T08:16:38.365" v="4940" actId="165"/>
          <ac:spMkLst>
            <pc:docMk/>
            <pc:sldMk cId="3767488419" sldId="411"/>
            <ac:spMk id="86" creationId="{32B617E5-807D-4A88-8454-240D3C1C3442}"/>
          </ac:spMkLst>
        </pc:spChg>
        <pc:spChg chg="mod">
          <ac:chgData name="黃川" userId="a00be432-9e89-40f6-98f5-3d893f29e201" providerId="ADAL" clId="{49CBE5C0-7EB7-4530-B00D-354BC864E64F}" dt="2021-10-05T08:16:38.365" v="4940" actId="165"/>
          <ac:spMkLst>
            <pc:docMk/>
            <pc:sldMk cId="3767488419" sldId="411"/>
            <ac:spMk id="87" creationId="{92FD409A-3A7B-48A0-9EFF-243B6522E4CD}"/>
          </ac:spMkLst>
        </pc:spChg>
        <pc:spChg chg="mod">
          <ac:chgData name="黃川" userId="a00be432-9e89-40f6-98f5-3d893f29e201" providerId="ADAL" clId="{49CBE5C0-7EB7-4530-B00D-354BC864E64F}" dt="2021-10-05T08:16:38.365" v="4940" actId="165"/>
          <ac:spMkLst>
            <pc:docMk/>
            <pc:sldMk cId="3767488419" sldId="411"/>
            <ac:spMk id="91" creationId="{565D6578-DE83-4821-BC34-B224D54BACBD}"/>
          </ac:spMkLst>
        </pc:spChg>
        <pc:spChg chg="mod">
          <ac:chgData name="黃川" userId="a00be432-9e89-40f6-98f5-3d893f29e201" providerId="ADAL" clId="{49CBE5C0-7EB7-4530-B00D-354BC864E64F}" dt="2021-10-05T08:24:06.527" v="4953" actId="1076"/>
          <ac:spMkLst>
            <pc:docMk/>
            <pc:sldMk cId="3767488419" sldId="411"/>
            <ac:spMk id="93" creationId="{13DC9C4E-A505-4C79-A90A-0C250CF658B5}"/>
          </ac:spMkLst>
        </pc:spChg>
        <pc:spChg chg="add del mod topLvl">
          <ac:chgData name="黃川" userId="a00be432-9e89-40f6-98f5-3d893f29e201" providerId="ADAL" clId="{49CBE5C0-7EB7-4530-B00D-354BC864E64F}" dt="2021-10-05T08:16:38.365" v="4940" actId="165"/>
          <ac:spMkLst>
            <pc:docMk/>
            <pc:sldMk cId="3767488419" sldId="411"/>
            <ac:spMk id="98" creationId="{B95AB6E5-AE50-4FD4-8DEE-ED4BE3B443BA}"/>
          </ac:spMkLst>
        </pc:spChg>
        <pc:spChg chg="add mod topLvl">
          <ac:chgData name="黃川" userId="a00be432-9e89-40f6-98f5-3d893f29e201" providerId="ADAL" clId="{49CBE5C0-7EB7-4530-B00D-354BC864E64F}" dt="2021-10-05T08:16:44.122" v="4941" actId="164"/>
          <ac:spMkLst>
            <pc:docMk/>
            <pc:sldMk cId="3767488419" sldId="411"/>
            <ac:spMk id="99" creationId="{CD0E9D1F-E8C7-4331-B2FA-2D35FF0DAD3D}"/>
          </ac:spMkLst>
        </pc:spChg>
        <pc:spChg chg="add mod topLvl">
          <ac:chgData name="黃川" userId="a00be432-9e89-40f6-98f5-3d893f29e201" providerId="ADAL" clId="{49CBE5C0-7EB7-4530-B00D-354BC864E64F}" dt="2021-10-05T08:16:38.365" v="4940" actId="165"/>
          <ac:spMkLst>
            <pc:docMk/>
            <pc:sldMk cId="3767488419" sldId="411"/>
            <ac:spMk id="100" creationId="{F38BFFE6-251C-48B8-98CD-3F6B7D9C4493}"/>
          </ac:spMkLst>
        </pc:spChg>
        <pc:spChg chg="add mod">
          <ac:chgData name="黃川" userId="a00be432-9e89-40f6-98f5-3d893f29e201" providerId="ADAL" clId="{49CBE5C0-7EB7-4530-B00D-354BC864E64F}" dt="2021-10-05T08:23:00.298" v="4947" actId="122"/>
          <ac:spMkLst>
            <pc:docMk/>
            <pc:sldMk cId="3767488419" sldId="411"/>
            <ac:spMk id="101" creationId="{00B8781E-CB90-40AA-851D-F0EAF37C7AF2}"/>
          </ac:spMkLst>
        </pc:spChg>
        <pc:spChg chg="mod">
          <ac:chgData name="黃川" userId="a00be432-9e89-40f6-98f5-3d893f29e201" providerId="ADAL" clId="{49CBE5C0-7EB7-4530-B00D-354BC864E64F}" dt="2021-10-05T08:10:15.437" v="4837"/>
          <ac:spMkLst>
            <pc:docMk/>
            <pc:sldMk cId="3767488419" sldId="411"/>
            <ac:spMk id="103" creationId="{EF77C36E-1E53-4866-8881-020DE82A14C5}"/>
          </ac:spMkLst>
        </pc:spChg>
        <pc:spChg chg="mod">
          <ac:chgData name="黃川" userId="a00be432-9e89-40f6-98f5-3d893f29e201" providerId="ADAL" clId="{49CBE5C0-7EB7-4530-B00D-354BC864E64F}" dt="2021-10-05T08:10:15.437" v="4837"/>
          <ac:spMkLst>
            <pc:docMk/>
            <pc:sldMk cId="3767488419" sldId="411"/>
            <ac:spMk id="107" creationId="{90CDCEB4-1727-48BD-83FC-E00725C7B3A6}"/>
          </ac:spMkLst>
        </pc:spChg>
        <pc:spChg chg="mod">
          <ac:chgData name="黃川" userId="a00be432-9e89-40f6-98f5-3d893f29e201" providerId="ADAL" clId="{49CBE5C0-7EB7-4530-B00D-354BC864E64F}" dt="2021-10-05T08:10:15.437" v="4837"/>
          <ac:spMkLst>
            <pc:docMk/>
            <pc:sldMk cId="3767488419" sldId="411"/>
            <ac:spMk id="108" creationId="{7A77906B-4CFC-4663-AA76-17B0C92B85C1}"/>
          </ac:spMkLst>
        </pc:spChg>
        <pc:spChg chg="mod">
          <ac:chgData name="黃川" userId="a00be432-9e89-40f6-98f5-3d893f29e201" providerId="ADAL" clId="{49CBE5C0-7EB7-4530-B00D-354BC864E64F}" dt="2021-10-05T08:10:15.437" v="4837"/>
          <ac:spMkLst>
            <pc:docMk/>
            <pc:sldMk cId="3767488419" sldId="411"/>
            <ac:spMk id="109" creationId="{7BE67D53-9157-4B8B-BE91-2EFA9AB216E9}"/>
          </ac:spMkLst>
        </pc:spChg>
        <pc:spChg chg="mod">
          <ac:chgData name="黃川" userId="a00be432-9e89-40f6-98f5-3d893f29e201" providerId="ADAL" clId="{49CBE5C0-7EB7-4530-B00D-354BC864E64F}" dt="2021-10-05T08:10:15.437" v="4837"/>
          <ac:spMkLst>
            <pc:docMk/>
            <pc:sldMk cId="3767488419" sldId="411"/>
            <ac:spMk id="110" creationId="{1A6CC681-6D4C-41AB-922E-3B79D7C98BDF}"/>
          </ac:spMkLst>
        </pc:spChg>
        <pc:spChg chg="mod">
          <ac:chgData name="黃川" userId="a00be432-9e89-40f6-98f5-3d893f29e201" providerId="ADAL" clId="{49CBE5C0-7EB7-4530-B00D-354BC864E64F}" dt="2021-10-05T08:10:15.437" v="4837"/>
          <ac:spMkLst>
            <pc:docMk/>
            <pc:sldMk cId="3767488419" sldId="411"/>
            <ac:spMk id="111" creationId="{3CC6067A-476C-4985-B470-621930B3BA39}"/>
          </ac:spMkLst>
        </pc:spChg>
        <pc:spChg chg="mod">
          <ac:chgData name="黃川" userId="a00be432-9e89-40f6-98f5-3d893f29e201" providerId="ADAL" clId="{49CBE5C0-7EB7-4530-B00D-354BC864E64F}" dt="2021-10-05T08:10:15.437" v="4837"/>
          <ac:spMkLst>
            <pc:docMk/>
            <pc:sldMk cId="3767488419" sldId="411"/>
            <ac:spMk id="112" creationId="{7C9EFCF9-F5BE-497C-8AE7-060A6A03BA85}"/>
          </ac:spMkLst>
        </pc:spChg>
        <pc:spChg chg="mod">
          <ac:chgData name="黃川" userId="a00be432-9e89-40f6-98f5-3d893f29e201" providerId="ADAL" clId="{49CBE5C0-7EB7-4530-B00D-354BC864E64F}" dt="2021-10-05T08:10:15.437" v="4837"/>
          <ac:spMkLst>
            <pc:docMk/>
            <pc:sldMk cId="3767488419" sldId="411"/>
            <ac:spMk id="113" creationId="{8C7DEA0B-67EA-49C4-8573-26E414B39BAB}"/>
          </ac:spMkLst>
        </pc:spChg>
        <pc:spChg chg="mod">
          <ac:chgData name="黃川" userId="a00be432-9e89-40f6-98f5-3d893f29e201" providerId="ADAL" clId="{49CBE5C0-7EB7-4530-B00D-354BC864E64F}" dt="2021-10-05T08:10:15.437" v="4837"/>
          <ac:spMkLst>
            <pc:docMk/>
            <pc:sldMk cId="3767488419" sldId="411"/>
            <ac:spMk id="114" creationId="{585AEAEA-D9A3-4025-8FED-0F759F858BAE}"/>
          </ac:spMkLst>
        </pc:spChg>
        <pc:spChg chg="mod">
          <ac:chgData name="黃川" userId="a00be432-9e89-40f6-98f5-3d893f29e201" providerId="ADAL" clId="{49CBE5C0-7EB7-4530-B00D-354BC864E64F}" dt="2021-10-05T08:10:15.437" v="4837"/>
          <ac:spMkLst>
            <pc:docMk/>
            <pc:sldMk cId="3767488419" sldId="411"/>
            <ac:spMk id="115" creationId="{E012D4CA-7F30-47A7-9FDF-E7AC668CCA56}"/>
          </ac:spMkLst>
        </pc:spChg>
        <pc:spChg chg="mod topLvl">
          <ac:chgData name="黃川" userId="a00be432-9e89-40f6-98f5-3d893f29e201" providerId="ADAL" clId="{49CBE5C0-7EB7-4530-B00D-354BC864E64F}" dt="2021-10-05T08:16:38.365" v="4940" actId="165"/>
          <ac:spMkLst>
            <pc:docMk/>
            <pc:sldMk cId="3767488419" sldId="411"/>
            <ac:spMk id="122" creationId="{9CC2DB05-75D4-4718-880E-8D4A34AC03B6}"/>
          </ac:spMkLst>
        </pc:spChg>
        <pc:spChg chg="mod topLvl">
          <ac:chgData name="黃川" userId="a00be432-9e89-40f6-98f5-3d893f29e201" providerId="ADAL" clId="{49CBE5C0-7EB7-4530-B00D-354BC864E64F}" dt="2021-10-05T08:16:38.365" v="4940" actId="165"/>
          <ac:spMkLst>
            <pc:docMk/>
            <pc:sldMk cId="3767488419" sldId="411"/>
            <ac:spMk id="123" creationId="{0434A33E-AAA9-48F1-BDB3-62713B8D2A8A}"/>
          </ac:spMkLst>
        </pc:spChg>
        <pc:spChg chg="mod topLvl">
          <ac:chgData name="黃川" userId="a00be432-9e89-40f6-98f5-3d893f29e201" providerId="ADAL" clId="{49CBE5C0-7EB7-4530-B00D-354BC864E64F}" dt="2021-10-05T08:16:38.365" v="4940" actId="165"/>
          <ac:spMkLst>
            <pc:docMk/>
            <pc:sldMk cId="3767488419" sldId="411"/>
            <ac:spMk id="124" creationId="{B805C6F0-AA0C-47C0-9725-8FA31DBB0E7F}"/>
          </ac:spMkLst>
        </pc:spChg>
        <pc:spChg chg="mod topLvl">
          <ac:chgData name="黃川" userId="a00be432-9e89-40f6-98f5-3d893f29e201" providerId="ADAL" clId="{49CBE5C0-7EB7-4530-B00D-354BC864E64F}" dt="2021-10-05T08:16:38.365" v="4940" actId="165"/>
          <ac:spMkLst>
            <pc:docMk/>
            <pc:sldMk cId="3767488419" sldId="411"/>
            <ac:spMk id="125" creationId="{540AF224-FE68-4591-A5C4-35AE0EF7B835}"/>
          </ac:spMkLst>
        </pc:spChg>
        <pc:spChg chg="mod topLvl">
          <ac:chgData name="黃川" userId="a00be432-9e89-40f6-98f5-3d893f29e201" providerId="ADAL" clId="{49CBE5C0-7EB7-4530-B00D-354BC864E64F}" dt="2021-10-05T08:16:38.365" v="4940" actId="165"/>
          <ac:spMkLst>
            <pc:docMk/>
            <pc:sldMk cId="3767488419" sldId="411"/>
            <ac:spMk id="126" creationId="{E2A1658D-C150-4C3D-8E38-8A6A2858D3D6}"/>
          </ac:spMkLst>
        </pc:spChg>
        <pc:spChg chg="mod topLvl">
          <ac:chgData name="黃川" userId="a00be432-9e89-40f6-98f5-3d893f29e201" providerId="ADAL" clId="{49CBE5C0-7EB7-4530-B00D-354BC864E64F}" dt="2021-10-05T08:16:38.365" v="4940" actId="165"/>
          <ac:spMkLst>
            <pc:docMk/>
            <pc:sldMk cId="3767488419" sldId="411"/>
            <ac:spMk id="127" creationId="{FE76EE53-BF88-4FC5-B9B4-CB9220BB8520}"/>
          </ac:spMkLst>
        </pc:spChg>
        <pc:spChg chg="mod topLvl">
          <ac:chgData name="黃川" userId="a00be432-9e89-40f6-98f5-3d893f29e201" providerId="ADAL" clId="{49CBE5C0-7EB7-4530-B00D-354BC864E64F}" dt="2021-10-05T08:16:38.365" v="4940" actId="165"/>
          <ac:spMkLst>
            <pc:docMk/>
            <pc:sldMk cId="3767488419" sldId="411"/>
            <ac:spMk id="131" creationId="{9FC64845-5C57-4DD5-BBE9-D66A86F3C2EE}"/>
          </ac:spMkLst>
        </pc:spChg>
        <pc:spChg chg="mod topLvl">
          <ac:chgData name="黃川" userId="a00be432-9e89-40f6-98f5-3d893f29e201" providerId="ADAL" clId="{49CBE5C0-7EB7-4530-B00D-354BC864E64F}" dt="2021-10-05T08:24:03.323" v="4952" actId="1076"/>
          <ac:spMkLst>
            <pc:docMk/>
            <pc:sldMk cId="3767488419" sldId="411"/>
            <ac:spMk id="133" creationId="{698A6D79-1048-43AA-813D-89E26464618A}"/>
          </ac:spMkLst>
        </pc:spChg>
        <pc:spChg chg="mod">
          <ac:chgData name="黃川" userId="a00be432-9e89-40f6-98f5-3d893f29e201" providerId="ADAL" clId="{49CBE5C0-7EB7-4530-B00D-354BC864E64F}" dt="2021-10-05T08:10:15.437" v="4837"/>
          <ac:spMkLst>
            <pc:docMk/>
            <pc:sldMk cId="3767488419" sldId="411"/>
            <ac:spMk id="137" creationId="{908496D4-DF93-4225-9BC1-246D06DED47F}"/>
          </ac:spMkLst>
        </pc:spChg>
        <pc:spChg chg="mod">
          <ac:chgData name="黃川" userId="a00be432-9e89-40f6-98f5-3d893f29e201" providerId="ADAL" clId="{49CBE5C0-7EB7-4530-B00D-354BC864E64F}" dt="2021-10-05T08:10:15.437" v="4837"/>
          <ac:spMkLst>
            <pc:docMk/>
            <pc:sldMk cId="3767488419" sldId="411"/>
            <ac:spMk id="139" creationId="{C70A425C-70CA-422A-8B59-8FBCE99C20F6}"/>
          </ac:spMkLst>
        </pc:spChg>
        <pc:spChg chg="mod">
          <ac:chgData name="黃川" userId="a00be432-9e89-40f6-98f5-3d893f29e201" providerId="ADAL" clId="{49CBE5C0-7EB7-4530-B00D-354BC864E64F}" dt="2021-10-05T08:10:15.437" v="4837"/>
          <ac:spMkLst>
            <pc:docMk/>
            <pc:sldMk cId="3767488419" sldId="411"/>
            <ac:spMk id="143" creationId="{91654147-245C-4C75-83DF-3ED8967356D9}"/>
          </ac:spMkLst>
        </pc:spChg>
        <pc:spChg chg="mod">
          <ac:chgData name="黃川" userId="a00be432-9e89-40f6-98f5-3d893f29e201" providerId="ADAL" clId="{49CBE5C0-7EB7-4530-B00D-354BC864E64F}" dt="2021-10-05T08:10:15.437" v="4837"/>
          <ac:spMkLst>
            <pc:docMk/>
            <pc:sldMk cId="3767488419" sldId="411"/>
            <ac:spMk id="144" creationId="{D2F5EA0D-2E84-4BA8-97E9-45D540074934}"/>
          </ac:spMkLst>
        </pc:spChg>
        <pc:spChg chg="mod">
          <ac:chgData name="黃川" userId="a00be432-9e89-40f6-98f5-3d893f29e201" providerId="ADAL" clId="{49CBE5C0-7EB7-4530-B00D-354BC864E64F}" dt="2021-10-05T08:10:15.437" v="4837"/>
          <ac:spMkLst>
            <pc:docMk/>
            <pc:sldMk cId="3767488419" sldId="411"/>
            <ac:spMk id="145" creationId="{846F978D-1810-4929-970C-38E922FD4C6F}"/>
          </ac:spMkLst>
        </pc:spChg>
        <pc:spChg chg="mod">
          <ac:chgData name="黃川" userId="a00be432-9e89-40f6-98f5-3d893f29e201" providerId="ADAL" clId="{49CBE5C0-7EB7-4530-B00D-354BC864E64F}" dt="2021-10-05T08:10:15.437" v="4837"/>
          <ac:spMkLst>
            <pc:docMk/>
            <pc:sldMk cId="3767488419" sldId="411"/>
            <ac:spMk id="146" creationId="{C25CDB49-4AF6-4840-9742-5990B91C4F32}"/>
          </ac:spMkLst>
        </pc:spChg>
        <pc:spChg chg="mod">
          <ac:chgData name="黃川" userId="a00be432-9e89-40f6-98f5-3d893f29e201" providerId="ADAL" clId="{49CBE5C0-7EB7-4530-B00D-354BC864E64F}" dt="2021-10-05T08:10:15.437" v="4837"/>
          <ac:spMkLst>
            <pc:docMk/>
            <pc:sldMk cId="3767488419" sldId="411"/>
            <ac:spMk id="147" creationId="{0896F212-D01E-47AC-9A00-876B94C33E53}"/>
          </ac:spMkLst>
        </pc:spChg>
        <pc:spChg chg="mod">
          <ac:chgData name="黃川" userId="a00be432-9e89-40f6-98f5-3d893f29e201" providerId="ADAL" clId="{49CBE5C0-7EB7-4530-B00D-354BC864E64F}" dt="2021-10-05T08:10:15.437" v="4837"/>
          <ac:spMkLst>
            <pc:docMk/>
            <pc:sldMk cId="3767488419" sldId="411"/>
            <ac:spMk id="148" creationId="{C29B5078-563C-4DBE-A44A-04701C6062A6}"/>
          </ac:spMkLst>
        </pc:spChg>
        <pc:spChg chg="mod">
          <ac:chgData name="黃川" userId="a00be432-9e89-40f6-98f5-3d893f29e201" providerId="ADAL" clId="{49CBE5C0-7EB7-4530-B00D-354BC864E64F}" dt="2021-10-05T08:10:15.437" v="4837"/>
          <ac:spMkLst>
            <pc:docMk/>
            <pc:sldMk cId="3767488419" sldId="411"/>
            <ac:spMk id="152" creationId="{68F173E1-A4F2-4BF0-896E-E0965450D2A3}"/>
          </ac:spMkLst>
        </pc:spChg>
        <pc:spChg chg="mod">
          <ac:chgData name="黃川" userId="a00be432-9e89-40f6-98f5-3d893f29e201" providerId="ADAL" clId="{49CBE5C0-7EB7-4530-B00D-354BC864E64F}" dt="2021-10-05T08:10:15.437" v="4837"/>
          <ac:spMkLst>
            <pc:docMk/>
            <pc:sldMk cId="3767488419" sldId="411"/>
            <ac:spMk id="154" creationId="{54B34A1A-E61B-4D7E-BCDD-995A948A2807}"/>
          </ac:spMkLst>
        </pc:spChg>
        <pc:spChg chg="add mod">
          <ac:chgData name="黃川" userId="a00be432-9e89-40f6-98f5-3d893f29e201" providerId="ADAL" clId="{49CBE5C0-7EB7-4530-B00D-354BC864E64F}" dt="2021-10-05T08:23:00.298" v="4947" actId="122"/>
          <ac:spMkLst>
            <pc:docMk/>
            <pc:sldMk cId="3767488419" sldId="411"/>
            <ac:spMk id="158" creationId="{848E6E11-2F8E-46B8-8266-CAB6BD1FBCD2}"/>
          </ac:spMkLst>
        </pc:spChg>
        <pc:spChg chg="mod">
          <ac:chgData name="黃川" userId="a00be432-9e89-40f6-98f5-3d893f29e201" providerId="ADAL" clId="{49CBE5C0-7EB7-4530-B00D-354BC864E64F}" dt="2021-10-05T08:11:08.358" v="4855"/>
          <ac:spMkLst>
            <pc:docMk/>
            <pc:sldMk cId="3767488419" sldId="411"/>
            <ac:spMk id="160" creationId="{91041E5D-6347-45F8-A58D-347AC65BB460}"/>
          </ac:spMkLst>
        </pc:spChg>
        <pc:spChg chg="mod">
          <ac:chgData name="黃川" userId="a00be432-9e89-40f6-98f5-3d893f29e201" providerId="ADAL" clId="{49CBE5C0-7EB7-4530-B00D-354BC864E64F}" dt="2021-10-05T08:11:08.358" v="4855"/>
          <ac:spMkLst>
            <pc:docMk/>
            <pc:sldMk cId="3767488419" sldId="411"/>
            <ac:spMk id="164" creationId="{65D950B8-DD36-4206-87C5-DE40B8B7B4CE}"/>
          </ac:spMkLst>
        </pc:spChg>
        <pc:spChg chg="mod">
          <ac:chgData name="黃川" userId="a00be432-9e89-40f6-98f5-3d893f29e201" providerId="ADAL" clId="{49CBE5C0-7EB7-4530-B00D-354BC864E64F}" dt="2021-10-05T08:11:17.122" v="4861" actId="20577"/>
          <ac:spMkLst>
            <pc:docMk/>
            <pc:sldMk cId="3767488419" sldId="411"/>
            <ac:spMk id="165" creationId="{C442D793-289A-428A-A4C0-7C640AA7BDAC}"/>
          </ac:spMkLst>
        </pc:spChg>
        <pc:spChg chg="mod">
          <ac:chgData name="黃川" userId="a00be432-9e89-40f6-98f5-3d893f29e201" providerId="ADAL" clId="{49CBE5C0-7EB7-4530-B00D-354BC864E64F}" dt="2021-10-05T08:11:14.249" v="4859" actId="20577"/>
          <ac:spMkLst>
            <pc:docMk/>
            <pc:sldMk cId="3767488419" sldId="411"/>
            <ac:spMk id="166" creationId="{706278DC-31A4-42F9-85F9-327CCB094753}"/>
          </ac:spMkLst>
        </pc:spChg>
        <pc:spChg chg="mod">
          <ac:chgData name="黃川" userId="a00be432-9e89-40f6-98f5-3d893f29e201" providerId="ADAL" clId="{49CBE5C0-7EB7-4530-B00D-354BC864E64F}" dt="2021-10-05T08:11:08.358" v="4855"/>
          <ac:spMkLst>
            <pc:docMk/>
            <pc:sldMk cId="3767488419" sldId="411"/>
            <ac:spMk id="167" creationId="{38D3A61E-1679-4B89-99F7-E65A30018EDA}"/>
          </ac:spMkLst>
        </pc:spChg>
        <pc:spChg chg="mod">
          <ac:chgData name="黃川" userId="a00be432-9e89-40f6-98f5-3d893f29e201" providerId="ADAL" clId="{49CBE5C0-7EB7-4530-B00D-354BC864E64F}" dt="2021-10-05T08:11:08.358" v="4855"/>
          <ac:spMkLst>
            <pc:docMk/>
            <pc:sldMk cId="3767488419" sldId="411"/>
            <ac:spMk id="168" creationId="{E0D96533-1B46-4F1B-B330-434D2CD8FE34}"/>
          </ac:spMkLst>
        </pc:spChg>
        <pc:spChg chg="mod">
          <ac:chgData name="黃川" userId="a00be432-9e89-40f6-98f5-3d893f29e201" providerId="ADAL" clId="{49CBE5C0-7EB7-4530-B00D-354BC864E64F}" dt="2021-10-05T08:11:08.358" v="4855"/>
          <ac:spMkLst>
            <pc:docMk/>
            <pc:sldMk cId="3767488419" sldId="411"/>
            <ac:spMk id="169" creationId="{2D06A3D6-2599-4704-93E6-CCD8B8438C8D}"/>
          </ac:spMkLst>
        </pc:spChg>
        <pc:spChg chg="mod">
          <ac:chgData name="黃川" userId="a00be432-9e89-40f6-98f5-3d893f29e201" providerId="ADAL" clId="{49CBE5C0-7EB7-4530-B00D-354BC864E64F}" dt="2021-10-05T08:11:08.358" v="4855"/>
          <ac:spMkLst>
            <pc:docMk/>
            <pc:sldMk cId="3767488419" sldId="411"/>
            <ac:spMk id="170" creationId="{68BD8A6D-6F64-4C03-8DCC-D6064BF5430F}"/>
          </ac:spMkLst>
        </pc:spChg>
        <pc:spChg chg="mod">
          <ac:chgData name="黃川" userId="a00be432-9e89-40f6-98f5-3d893f29e201" providerId="ADAL" clId="{49CBE5C0-7EB7-4530-B00D-354BC864E64F}" dt="2021-10-05T08:11:08.358" v="4855"/>
          <ac:spMkLst>
            <pc:docMk/>
            <pc:sldMk cId="3767488419" sldId="411"/>
            <ac:spMk id="171" creationId="{3490059A-1BA6-4A76-9699-6C780105EFC6}"/>
          </ac:spMkLst>
        </pc:spChg>
        <pc:spChg chg="mod">
          <ac:chgData name="黃川" userId="a00be432-9e89-40f6-98f5-3d893f29e201" providerId="ADAL" clId="{49CBE5C0-7EB7-4530-B00D-354BC864E64F}" dt="2021-10-05T08:11:08.358" v="4855"/>
          <ac:spMkLst>
            <pc:docMk/>
            <pc:sldMk cId="3767488419" sldId="411"/>
            <ac:spMk id="172" creationId="{D698E4CC-30A9-4EB7-B7C0-4B2A222F9351}"/>
          </ac:spMkLst>
        </pc:spChg>
        <pc:spChg chg="mod">
          <ac:chgData name="黃川" userId="a00be432-9e89-40f6-98f5-3d893f29e201" providerId="ADAL" clId="{49CBE5C0-7EB7-4530-B00D-354BC864E64F}" dt="2021-10-05T08:11:08.358" v="4855"/>
          <ac:spMkLst>
            <pc:docMk/>
            <pc:sldMk cId="3767488419" sldId="411"/>
            <ac:spMk id="176" creationId="{31A041C1-A23A-4440-85FC-2DCB08D76BC5}"/>
          </ac:spMkLst>
        </pc:spChg>
        <pc:spChg chg="mod">
          <ac:chgData name="黃川" userId="a00be432-9e89-40f6-98f5-3d893f29e201" providerId="ADAL" clId="{49CBE5C0-7EB7-4530-B00D-354BC864E64F}" dt="2021-10-05T08:11:08.358" v="4855"/>
          <ac:spMkLst>
            <pc:docMk/>
            <pc:sldMk cId="3767488419" sldId="411"/>
            <ac:spMk id="178" creationId="{BBB43721-4A27-4076-B777-3F57800799F6}"/>
          </ac:spMkLst>
        </pc:spChg>
        <pc:spChg chg="mod">
          <ac:chgData name="黃川" userId="a00be432-9e89-40f6-98f5-3d893f29e201" providerId="ADAL" clId="{49CBE5C0-7EB7-4530-B00D-354BC864E64F}" dt="2021-10-05T08:11:08.358" v="4855"/>
          <ac:spMkLst>
            <pc:docMk/>
            <pc:sldMk cId="3767488419" sldId="411"/>
            <ac:spMk id="182" creationId="{A532021B-753E-439A-8B23-E093215A22D9}"/>
          </ac:spMkLst>
        </pc:spChg>
        <pc:spChg chg="mod">
          <ac:chgData name="黃川" userId="a00be432-9e89-40f6-98f5-3d893f29e201" providerId="ADAL" clId="{49CBE5C0-7EB7-4530-B00D-354BC864E64F}" dt="2021-10-05T08:11:08.358" v="4855"/>
          <ac:spMkLst>
            <pc:docMk/>
            <pc:sldMk cId="3767488419" sldId="411"/>
            <ac:spMk id="183" creationId="{6F7B8184-5710-48A8-9DAB-8E2617F77A86}"/>
          </ac:spMkLst>
        </pc:spChg>
        <pc:spChg chg="mod">
          <ac:chgData name="黃川" userId="a00be432-9e89-40f6-98f5-3d893f29e201" providerId="ADAL" clId="{49CBE5C0-7EB7-4530-B00D-354BC864E64F}" dt="2021-10-05T08:11:08.358" v="4855"/>
          <ac:spMkLst>
            <pc:docMk/>
            <pc:sldMk cId="3767488419" sldId="411"/>
            <ac:spMk id="184" creationId="{44C6B55B-6733-4452-B2A1-D9205D579DFD}"/>
          </ac:spMkLst>
        </pc:spChg>
        <pc:spChg chg="mod">
          <ac:chgData name="黃川" userId="a00be432-9e89-40f6-98f5-3d893f29e201" providerId="ADAL" clId="{49CBE5C0-7EB7-4530-B00D-354BC864E64F}" dt="2021-10-05T08:11:08.358" v="4855"/>
          <ac:spMkLst>
            <pc:docMk/>
            <pc:sldMk cId="3767488419" sldId="411"/>
            <ac:spMk id="185" creationId="{0AB906B6-25B2-4A26-919A-6010F7215A83}"/>
          </ac:spMkLst>
        </pc:spChg>
        <pc:spChg chg="mod">
          <ac:chgData name="黃川" userId="a00be432-9e89-40f6-98f5-3d893f29e201" providerId="ADAL" clId="{49CBE5C0-7EB7-4530-B00D-354BC864E64F}" dt="2021-10-05T08:11:08.358" v="4855"/>
          <ac:spMkLst>
            <pc:docMk/>
            <pc:sldMk cId="3767488419" sldId="411"/>
            <ac:spMk id="186" creationId="{8F7F57E8-E840-40DB-B86B-FF78D2849761}"/>
          </ac:spMkLst>
        </pc:spChg>
        <pc:spChg chg="mod">
          <ac:chgData name="黃川" userId="a00be432-9e89-40f6-98f5-3d893f29e201" providerId="ADAL" clId="{49CBE5C0-7EB7-4530-B00D-354BC864E64F}" dt="2021-10-05T08:11:08.358" v="4855"/>
          <ac:spMkLst>
            <pc:docMk/>
            <pc:sldMk cId="3767488419" sldId="411"/>
            <ac:spMk id="187" creationId="{9DFD71BF-6917-4AE3-A6CD-0FDB6F29C6A8}"/>
          </ac:spMkLst>
        </pc:spChg>
        <pc:spChg chg="mod">
          <ac:chgData name="黃川" userId="a00be432-9e89-40f6-98f5-3d893f29e201" providerId="ADAL" clId="{49CBE5C0-7EB7-4530-B00D-354BC864E64F}" dt="2021-10-05T08:11:08.358" v="4855"/>
          <ac:spMkLst>
            <pc:docMk/>
            <pc:sldMk cId="3767488419" sldId="411"/>
            <ac:spMk id="191" creationId="{D0FE320E-408B-469A-8782-53F392FE507E}"/>
          </ac:spMkLst>
        </pc:spChg>
        <pc:spChg chg="mod">
          <ac:chgData name="黃川" userId="a00be432-9e89-40f6-98f5-3d893f29e201" providerId="ADAL" clId="{49CBE5C0-7EB7-4530-B00D-354BC864E64F}" dt="2021-10-05T08:11:08.358" v="4855"/>
          <ac:spMkLst>
            <pc:docMk/>
            <pc:sldMk cId="3767488419" sldId="411"/>
            <ac:spMk id="193" creationId="{237D9D54-1F39-4E94-98CB-CA07DF056CEF}"/>
          </ac:spMkLst>
        </pc:spChg>
        <pc:spChg chg="add mod">
          <ac:chgData name="黃川" userId="a00be432-9e89-40f6-98f5-3d893f29e201" providerId="ADAL" clId="{49CBE5C0-7EB7-4530-B00D-354BC864E64F}" dt="2021-10-05T08:12:59.481" v="4900" actId="1076"/>
          <ac:spMkLst>
            <pc:docMk/>
            <pc:sldMk cId="3767488419" sldId="411"/>
            <ac:spMk id="199" creationId="{AC438FD8-16F2-4980-802C-1FF6BA7078F6}"/>
          </ac:spMkLst>
        </pc:spChg>
        <pc:spChg chg="add del mod">
          <ac:chgData name="黃川" userId="a00be432-9e89-40f6-98f5-3d893f29e201" providerId="ADAL" clId="{49CBE5C0-7EB7-4530-B00D-354BC864E64F}" dt="2021-10-05T08:14:50.745" v="4909" actId="478"/>
          <ac:spMkLst>
            <pc:docMk/>
            <pc:sldMk cId="3767488419" sldId="411"/>
            <ac:spMk id="200" creationId="{FF44417D-B706-4A22-9434-F781940F1441}"/>
          </ac:spMkLst>
        </pc:spChg>
        <pc:spChg chg="add mod">
          <ac:chgData name="黃川" userId="a00be432-9e89-40f6-98f5-3d893f29e201" providerId="ADAL" clId="{49CBE5C0-7EB7-4530-B00D-354BC864E64F}" dt="2021-10-05T08:15:59.979" v="4928" actId="1076"/>
          <ac:spMkLst>
            <pc:docMk/>
            <pc:sldMk cId="3767488419" sldId="411"/>
            <ac:spMk id="201" creationId="{E0C4C59B-825C-485C-B7F1-D7D3DA8B56D2}"/>
          </ac:spMkLst>
        </pc:spChg>
        <pc:grpChg chg="add mod topLvl">
          <ac:chgData name="黃川" userId="a00be432-9e89-40f6-98f5-3d893f29e201" providerId="ADAL" clId="{49CBE5C0-7EB7-4530-B00D-354BC864E64F}" dt="2021-10-05T08:16:44.122" v="4941" actId="164"/>
          <ac:grpSpMkLst>
            <pc:docMk/>
            <pc:sldMk cId="3767488419" sldId="411"/>
            <ac:grpSpMk id="12" creationId="{0B9C608A-1EE8-4AF9-8AC5-0692C9377757}"/>
          </ac:grpSpMkLst>
        </pc:grpChg>
        <pc:grpChg chg="add del mod">
          <ac:chgData name="黃川" userId="a00be432-9e89-40f6-98f5-3d893f29e201" providerId="ADAL" clId="{49CBE5C0-7EB7-4530-B00D-354BC864E64F}" dt="2021-10-05T08:16:38.365" v="4940" actId="165"/>
          <ac:grpSpMkLst>
            <pc:docMk/>
            <pc:sldMk cId="3767488419" sldId="411"/>
            <ac:grpSpMk id="13" creationId="{CFE82683-27EE-4E8E-A220-5DF0FA51B644}"/>
          </ac:grpSpMkLst>
        </pc:grpChg>
        <pc:grpChg chg="add mod">
          <ac:chgData name="黃川" userId="a00be432-9e89-40f6-98f5-3d893f29e201" providerId="ADAL" clId="{49CBE5C0-7EB7-4530-B00D-354BC864E64F}" dt="2021-10-05T08:16:44.122" v="4941" actId="164"/>
          <ac:grpSpMkLst>
            <pc:docMk/>
            <pc:sldMk cId="3767488419" sldId="411"/>
            <ac:grpSpMk id="22" creationId="{7FE57D7A-C908-4556-B953-78E562A05D04}"/>
          </ac:grpSpMkLst>
        </pc:grpChg>
        <pc:grpChg chg="mod topLvl">
          <ac:chgData name="黃川" userId="a00be432-9e89-40f6-98f5-3d893f29e201" providerId="ADAL" clId="{49CBE5C0-7EB7-4530-B00D-354BC864E64F}" dt="2021-10-05T08:16:38.365" v="4940" actId="165"/>
          <ac:grpSpMkLst>
            <pc:docMk/>
            <pc:sldMk cId="3767488419" sldId="411"/>
            <ac:grpSpMk id="97" creationId="{87F0915A-F05B-4BB8-A5A0-73C19FC692E5}"/>
          </ac:grpSpMkLst>
        </pc:grpChg>
        <pc:grpChg chg="add del mod">
          <ac:chgData name="黃川" userId="a00be432-9e89-40f6-98f5-3d893f29e201" providerId="ADAL" clId="{49CBE5C0-7EB7-4530-B00D-354BC864E64F}" dt="2021-10-05T08:10:16.174" v="4838"/>
          <ac:grpSpMkLst>
            <pc:docMk/>
            <pc:sldMk cId="3767488419" sldId="411"/>
            <ac:grpSpMk id="102" creationId="{C0369FB8-3E7F-4A98-B1D8-64643CA34CA9}"/>
          </ac:grpSpMkLst>
        </pc:grpChg>
        <pc:grpChg chg="mod">
          <ac:chgData name="黃川" userId="a00be432-9e89-40f6-98f5-3d893f29e201" providerId="ADAL" clId="{49CBE5C0-7EB7-4530-B00D-354BC864E64F}" dt="2021-10-05T08:10:15.437" v="4837"/>
          <ac:grpSpMkLst>
            <pc:docMk/>
            <pc:sldMk cId="3767488419" sldId="411"/>
            <ac:grpSpMk id="104" creationId="{E223E0BC-7728-4249-86EF-D81A90EF46BA}"/>
          </ac:grpSpMkLst>
        </pc:grpChg>
        <pc:grpChg chg="mod">
          <ac:chgData name="黃川" userId="a00be432-9e89-40f6-98f5-3d893f29e201" providerId="ADAL" clId="{49CBE5C0-7EB7-4530-B00D-354BC864E64F}" dt="2021-10-05T08:10:15.437" v="4837"/>
          <ac:grpSpMkLst>
            <pc:docMk/>
            <pc:sldMk cId="3767488419" sldId="411"/>
            <ac:grpSpMk id="106" creationId="{EAD2C06D-A50D-449E-A0CC-1BA337A7E2AE}"/>
          </ac:grpSpMkLst>
        </pc:grpChg>
        <pc:grpChg chg="del">
          <ac:chgData name="黃川" userId="a00be432-9e89-40f6-98f5-3d893f29e201" providerId="ADAL" clId="{49CBE5C0-7EB7-4530-B00D-354BC864E64F}" dt="2021-10-05T08:07:38.406" v="4786" actId="478"/>
          <ac:grpSpMkLst>
            <pc:docMk/>
            <pc:sldMk cId="3767488419" sldId="411"/>
            <ac:grpSpMk id="118" creationId="{64F502B9-C897-4A80-9E51-0A95CA9E8663}"/>
          </ac:grpSpMkLst>
        </pc:grpChg>
        <pc:grpChg chg="del mod">
          <ac:chgData name="黃川" userId="a00be432-9e89-40f6-98f5-3d893f29e201" providerId="ADAL" clId="{49CBE5C0-7EB7-4530-B00D-354BC864E64F}" dt="2021-10-05T08:08:36.474" v="4807" actId="165"/>
          <ac:grpSpMkLst>
            <pc:docMk/>
            <pc:sldMk cId="3767488419" sldId="411"/>
            <ac:grpSpMk id="121" creationId="{4DC6BFAB-8883-448F-A6F5-A199DFEB0E68}"/>
          </ac:grpSpMkLst>
        </pc:grpChg>
        <pc:grpChg chg="add del mod">
          <ac:chgData name="黃川" userId="a00be432-9e89-40f6-98f5-3d893f29e201" providerId="ADAL" clId="{49CBE5C0-7EB7-4530-B00D-354BC864E64F}" dt="2021-10-05T08:11:20.915" v="4862" actId="21"/>
          <ac:grpSpMkLst>
            <pc:docMk/>
            <pc:sldMk cId="3767488419" sldId="411"/>
            <ac:grpSpMk id="159" creationId="{3745664D-7964-4EE3-B8B4-F8A785260B25}"/>
          </ac:grpSpMkLst>
        </pc:grpChg>
        <pc:grpChg chg="mod">
          <ac:chgData name="黃川" userId="a00be432-9e89-40f6-98f5-3d893f29e201" providerId="ADAL" clId="{49CBE5C0-7EB7-4530-B00D-354BC864E64F}" dt="2021-10-05T08:11:08.358" v="4855"/>
          <ac:grpSpMkLst>
            <pc:docMk/>
            <pc:sldMk cId="3767488419" sldId="411"/>
            <ac:grpSpMk id="161" creationId="{B8E95896-9A10-4C33-8925-40F1AFFFDDEF}"/>
          </ac:grpSpMkLst>
        </pc:grpChg>
        <pc:grpChg chg="mod">
          <ac:chgData name="黃川" userId="a00be432-9e89-40f6-98f5-3d893f29e201" providerId="ADAL" clId="{49CBE5C0-7EB7-4530-B00D-354BC864E64F}" dt="2021-10-05T08:11:08.358" v="4855"/>
          <ac:grpSpMkLst>
            <pc:docMk/>
            <pc:sldMk cId="3767488419" sldId="411"/>
            <ac:grpSpMk id="163" creationId="{02D9A2AB-23D1-402C-BCEB-CB9EB645E3C5}"/>
          </ac:grpSpMkLst>
        </pc:grpChg>
        <pc:picChg chg="add del mod">
          <ac:chgData name="黃川" userId="a00be432-9e89-40f6-98f5-3d893f29e201" providerId="ADAL" clId="{49CBE5C0-7EB7-4530-B00D-354BC864E64F}" dt="2021-10-05T08:11:05.600" v="4854" actId="478"/>
          <ac:picMkLst>
            <pc:docMk/>
            <pc:sldMk cId="3767488419" sldId="411"/>
            <ac:picMk id="14" creationId="{A60E5076-4F75-4990-A8BA-0BB766D5F3FE}"/>
          </ac:picMkLst>
        </pc:picChg>
        <pc:picChg chg="add mod">
          <ac:chgData name="黃川" userId="a00be432-9e89-40f6-98f5-3d893f29e201" providerId="ADAL" clId="{49CBE5C0-7EB7-4530-B00D-354BC864E64F}" dt="2021-10-05T08:11:33.556" v="4866" actId="1076"/>
          <ac:picMkLst>
            <pc:docMk/>
            <pc:sldMk cId="3767488419" sldId="411"/>
            <ac:picMk id="16" creationId="{BD4A6A3C-8FEA-470D-B553-E2BE76C68F5F}"/>
          </ac:picMkLst>
        </pc:picChg>
        <pc:cxnChg chg="del mod">
          <ac:chgData name="黃川" userId="a00be432-9e89-40f6-98f5-3d893f29e201" providerId="ADAL" clId="{49CBE5C0-7EB7-4530-B00D-354BC864E64F}" dt="2021-10-05T08:08:29.252" v="4806" actId="478"/>
          <ac:cxnSpMkLst>
            <pc:docMk/>
            <pc:sldMk cId="3767488419" sldId="411"/>
            <ac:cxnSpMk id="6" creationId="{EA1492ED-4E1E-488A-BC78-B2CE6E06F774}"/>
          </ac:cxnSpMkLst>
        </pc:cxnChg>
        <pc:cxnChg chg="del mod">
          <ac:chgData name="黃川" userId="a00be432-9e89-40f6-98f5-3d893f29e201" providerId="ADAL" clId="{49CBE5C0-7EB7-4530-B00D-354BC864E64F}" dt="2021-10-05T08:08:29.252" v="4806" actId="478"/>
          <ac:cxnSpMkLst>
            <pc:docMk/>
            <pc:sldMk cId="3767488419" sldId="411"/>
            <ac:cxnSpMk id="29" creationId="{F7EDDE1E-EAF6-45BA-9CC1-81B11C9317A9}"/>
          </ac:cxnSpMkLst>
        </pc:cxnChg>
        <pc:cxnChg chg="del mod">
          <ac:chgData name="黃川" userId="a00be432-9e89-40f6-98f5-3d893f29e201" providerId="ADAL" clId="{49CBE5C0-7EB7-4530-B00D-354BC864E64F}" dt="2021-10-05T08:08:29.252" v="4806" actId="478"/>
          <ac:cxnSpMkLst>
            <pc:docMk/>
            <pc:sldMk cId="3767488419" sldId="411"/>
            <ac:cxnSpMk id="30" creationId="{EFC3C689-D485-4EC8-A67F-53628FD2E275}"/>
          </ac:cxnSpMkLst>
        </pc:cxnChg>
        <pc:cxnChg chg="del mod">
          <ac:chgData name="黃川" userId="a00be432-9e89-40f6-98f5-3d893f29e201" providerId="ADAL" clId="{49CBE5C0-7EB7-4530-B00D-354BC864E64F}" dt="2021-10-05T08:08:29.252" v="4806" actId="478"/>
          <ac:cxnSpMkLst>
            <pc:docMk/>
            <pc:sldMk cId="3767488419" sldId="411"/>
            <ac:cxnSpMk id="31" creationId="{4D5741FB-B405-4469-94D0-3C6FCBE083A3}"/>
          </ac:cxnSpMkLst>
        </pc:cxnChg>
        <pc:cxnChg chg="del mod">
          <ac:chgData name="黃川" userId="a00be432-9e89-40f6-98f5-3d893f29e201" providerId="ADAL" clId="{49CBE5C0-7EB7-4530-B00D-354BC864E64F}" dt="2021-10-05T08:08:29.252" v="4806" actId="478"/>
          <ac:cxnSpMkLst>
            <pc:docMk/>
            <pc:sldMk cId="3767488419" sldId="411"/>
            <ac:cxnSpMk id="32" creationId="{2CE64BA5-5B03-41E6-9C04-947F7BFBB89E}"/>
          </ac:cxnSpMkLst>
        </pc:cxnChg>
        <pc:cxnChg chg="del mod">
          <ac:chgData name="黃川" userId="a00be432-9e89-40f6-98f5-3d893f29e201" providerId="ADAL" clId="{49CBE5C0-7EB7-4530-B00D-354BC864E64F}" dt="2021-10-05T08:08:29.252" v="4806" actId="478"/>
          <ac:cxnSpMkLst>
            <pc:docMk/>
            <pc:sldMk cId="3767488419" sldId="411"/>
            <ac:cxnSpMk id="35" creationId="{34CD81DD-5BB6-4066-9A72-4AFEDF23CF6F}"/>
          </ac:cxnSpMkLst>
        </pc:cxnChg>
        <pc:cxnChg chg="del mod">
          <ac:chgData name="黃川" userId="a00be432-9e89-40f6-98f5-3d893f29e201" providerId="ADAL" clId="{49CBE5C0-7EB7-4530-B00D-354BC864E64F}" dt="2021-10-05T08:08:29.252" v="4806" actId="478"/>
          <ac:cxnSpMkLst>
            <pc:docMk/>
            <pc:sldMk cId="3767488419" sldId="411"/>
            <ac:cxnSpMk id="36" creationId="{5D3F603F-3FC0-499B-8579-2089756FA997}"/>
          </ac:cxnSpMkLst>
        </pc:cxnChg>
        <pc:cxnChg chg="del mod">
          <ac:chgData name="黃川" userId="a00be432-9e89-40f6-98f5-3d893f29e201" providerId="ADAL" clId="{49CBE5C0-7EB7-4530-B00D-354BC864E64F}" dt="2021-10-05T08:08:29.252" v="4806" actId="478"/>
          <ac:cxnSpMkLst>
            <pc:docMk/>
            <pc:sldMk cId="3767488419" sldId="411"/>
            <ac:cxnSpMk id="37" creationId="{B98549BC-3B92-4559-A78C-F1F16DD5A21F}"/>
          </ac:cxnSpMkLst>
        </pc:cxnChg>
        <pc:cxnChg chg="mod">
          <ac:chgData name="黃川" userId="a00be432-9e89-40f6-98f5-3d893f29e201" providerId="ADAL" clId="{49CBE5C0-7EB7-4530-B00D-354BC864E64F}" dt="2021-10-05T08:07:38.406" v="4786" actId="478"/>
          <ac:cxnSpMkLst>
            <pc:docMk/>
            <pc:sldMk cId="3767488419" sldId="411"/>
            <ac:cxnSpMk id="45" creationId="{0FC4A434-D065-487A-831A-9D6F57D590D0}"/>
          </ac:cxnSpMkLst>
        </pc:cxnChg>
        <pc:cxnChg chg="mod">
          <ac:chgData name="黃川" userId="a00be432-9e89-40f6-98f5-3d893f29e201" providerId="ADAL" clId="{49CBE5C0-7EB7-4530-B00D-354BC864E64F}" dt="2021-10-05T08:07:38.406" v="4786" actId="478"/>
          <ac:cxnSpMkLst>
            <pc:docMk/>
            <pc:sldMk cId="3767488419" sldId="411"/>
            <ac:cxnSpMk id="47" creationId="{999C9FC0-A10A-4C45-B683-DA6ADF6D875B}"/>
          </ac:cxnSpMkLst>
        </pc:cxnChg>
        <pc:cxnChg chg="mod">
          <ac:chgData name="黃川" userId="a00be432-9e89-40f6-98f5-3d893f29e201" providerId="ADAL" clId="{49CBE5C0-7EB7-4530-B00D-354BC864E64F}" dt="2021-10-05T08:07:38.406" v="4786" actId="478"/>
          <ac:cxnSpMkLst>
            <pc:docMk/>
            <pc:sldMk cId="3767488419" sldId="411"/>
            <ac:cxnSpMk id="54" creationId="{15D0C452-27FA-4ECE-A4AD-CAAD9E21253E}"/>
          </ac:cxnSpMkLst>
        </pc:cxnChg>
        <pc:cxnChg chg="mod">
          <ac:chgData name="黃川" userId="a00be432-9e89-40f6-98f5-3d893f29e201" providerId="ADAL" clId="{49CBE5C0-7EB7-4530-B00D-354BC864E64F}" dt="2021-10-05T08:07:38.406" v="4786" actId="478"/>
          <ac:cxnSpMkLst>
            <pc:docMk/>
            <pc:sldMk cId="3767488419" sldId="411"/>
            <ac:cxnSpMk id="57" creationId="{40ADCC6F-F3CE-4C80-BA5C-E2104EF52E10}"/>
          </ac:cxnSpMkLst>
        </pc:cxnChg>
        <pc:cxnChg chg="mod">
          <ac:chgData name="黃川" userId="a00be432-9e89-40f6-98f5-3d893f29e201" providerId="ADAL" clId="{49CBE5C0-7EB7-4530-B00D-354BC864E64F}" dt="2021-10-05T08:07:38.406" v="4786" actId="478"/>
          <ac:cxnSpMkLst>
            <pc:docMk/>
            <pc:sldMk cId="3767488419" sldId="411"/>
            <ac:cxnSpMk id="63" creationId="{EB912EA0-4FC3-4E06-8B56-3DF32D027AD7}"/>
          </ac:cxnSpMkLst>
        </pc:cxnChg>
        <pc:cxnChg chg="mod">
          <ac:chgData name="黃川" userId="a00be432-9e89-40f6-98f5-3d893f29e201" providerId="ADAL" clId="{49CBE5C0-7EB7-4530-B00D-354BC864E64F}" dt="2021-10-05T08:07:38.406" v="4786" actId="478"/>
          <ac:cxnSpMkLst>
            <pc:docMk/>
            <pc:sldMk cId="3767488419" sldId="411"/>
            <ac:cxnSpMk id="68" creationId="{3810B2F4-FD3C-4D9F-BCAE-208A9A18DA31}"/>
          </ac:cxnSpMkLst>
        </pc:cxnChg>
        <pc:cxnChg chg="mod">
          <ac:chgData name="黃川" userId="a00be432-9e89-40f6-98f5-3d893f29e201" providerId="ADAL" clId="{49CBE5C0-7EB7-4530-B00D-354BC864E64F}" dt="2021-10-05T08:07:38.406" v="4786" actId="478"/>
          <ac:cxnSpMkLst>
            <pc:docMk/>
            <pc:sldMk cId="3767488419" sldId="411"/>
            <ac:cxnSpMk id="69" creationId="{C3DF6B08-8227-447C-ADC0-0DF6166545F8}"/>
          </ac:cxnSpMkLst>
        </pc:cxnChg>
        <pc:cxnChg chg="mod">
          <ac:chgData name="黃川" userId="a00be432-9e89-40f6-98f5-3d893f29e201" providerId="ADAL" clId="{49CBE5C0-7EB7-4530-B00D-354BC864E64F}" dt="2021-10-05T08:16:38.365" v="4940" actId="165"/>
          <ac:cxnSpMkLst>
            <pc:docMk/>
            <pc:sldMk cId="3767488419" sldId="411"/>
            <ac:cxnSpMk id="88" creationId="{74C9C7E2-800C-4CFB-AC5E-1B3CA167FA2F}"/>
          </ac:cxnSpMkLst>
        </pc:cxnChg>
        <pc:cxnChg chg="mod">
          <ac:chgData name="黃川" userId="a00be432-9e89-40f6-98f5-3d893f29e201" providerId="ADAL" clId="{49CBE5C0-7EB7-4530-B00D-354BC864E64F}" dt="2021-10-05T08:16:38.365" v="4940" actId="165"/>
          <ac:cxnSpMkLst>
            <pc:docMk/>
            <pc:sldMk cId="3767488419" sldId="411"/>
            <ac:cxnSpMk id="89" creationId="{46CB5EF3-F251-4461-A491-7131AE27CE40}"/>
          </ac:cxnSpMkLst>
        </pc:cxnChg>
        <pc:cxnChg chg="mod">
          <ac:chgData name="黃川" userId="a00be432-9e89-40f6-98f5-3d893f29e201" providerId="ADAL" clId="{49CBE5C0-7EB7-4530-B00D-354BC864E64F}" dt="2021-10-05T08:16:38.365" v="4940" actId="165"/>
          <ac:cxnSpMkLst>
            <pc:docMk/>
            <pc:sldMk cId="3767488419" sldId="411"/>
            <ac:cxnSpMk id="90" creationId="{E79CF29E-BFB3-42A5-A6E6-94A53CEB4EB7}"/>
          </ac:cxnSpMkLst>
        </pc:cxnChg>
        <pc:cxnChg chg="mod">
          <ac:chgData name="黃川" userId="a00be432-9e89-40f6-98f5-3d893f29e201" providerId="ADAL" clId="{49CBE5C0-7EB7-4530-B00D-354BC864E64F}" dt="2021-10-05T08:16:38.365" v="4940" actId="165"/>
          <ac:cxnSpMkLst>
            <pc:docMk/>
            <pc:sldMk cId="3767488419" sldId="411"/>
            <ac:cxnSpMk id="92" creationId="{A0451D7F-DA88-438A-898F-356CF07AB97F}"/>
          </ac:cxnSpMkLst>
        </pc:cxnChg>
        <pc:cxnChg chg="mod">
          <ac:chgData name="黃川" userId="a00be432-9e89-40f6-98f5-3d893f29e201" providerId="ADAL" clId="{49CBE5C0-7EB7-4530-B00D-354BC864E64F}" dt="2021-10-05T08:24:06.527" v="4953" actId="1076"/>
          <ac:cxnSpMkLst>
            <pc:docMk/>
            <pc:sldMk cId="3767488419" sldId="411"/>
            <ac:cxnSpMk id="94" creationId="{8EB06F7E-5CD6-4D4C-8C90-4586B7E28630}"/>
          </ac:cxnSpMkLst>
        </pc:cxnChg>
        <pc:cxnChg chg="mod">
          <ac:chgData name="黃川" userId="a00be432-9e89-40f6-98f5-3d893f29e201" providerId="ADAL" clId="{49CBE5C0-7EB7-4530-B00D-354BC864E64F}" dt="2021-10-05T08:24:06.527" v="4953" actId="1076"/>
          <ac:cxnSpMkLst>
            <pc:docMk/>
            <pc:sldMk cId="3767488419" sldId="411"/>
            <ac:cxnSpMk id="95" creationId="{4AE40FBD-021C-41F6-A1A3-06CEFB9076BF}"/>
          </ac:cxnSpMkLst>
        </pc:cxnChg>
        <pc:cxnChg chg="mod">
          <ac:chgData name="黃川" userId="a00be432-9e89-40f6-98f5-3d893f29e201" providerId="ADAL" clId="{49CBE5C0-7EB7-4530-B00D-354BC864E64F}" dt="2021-10-05T08:16:38.365" v="4940" actId="165"/>
          <ac:cxnSpMkLst>
            <pc:docMk/>
            <pc:sldMk cId="3767488419" sldId="411"/>
            <ac:cxnSpMk id="96" creationId="{0C4659CB-38EB-4D63-BB19-7A7B3994C5A1}"/>
          </ac:cxnSpMkLst>
        </pc:cxnChg>
        <pc:cxnChg chg="mod">
          <ac:chgData name="黃川" userId="a00be432-9e89-40f6-98f5-3d893f29e201" providerId="ADAL" clId="{49CBE5C0-7EB7-4530-B00D-354BC864E64F}" dt="2021-10-05T08:10:15.437" v="4837"/>
          <ac:cxnSpMkLst>
            <pc:docMk/>
            <pc:sldMk cId="3767488419" sldId="411"/>
            <ac:cxnSpMk id="105" creationId="{33ECE6C9-C536-41E0-950B-26FB3C76C2EA}"/>
          </ac:cxnSpMkLst>
        </pc:cxnChg>
        <pc:cxnChg chg="mod">
          <ac:chgData name="黃川" userId="a00be432-9e89-40f6-98f5-3d893f29e201" providerId="ADAL" clId="{49CBE5C0-7EB7-4530-B00D-354BC864E64F}" dt="2021-10-05T08:10:15.437" v="4837"/>
          <ac:cxnSpMkLst>
            <pc:docMk/>
            <pc:sldMk cId="3767488419" sldId="411"/>
            <ac:cxnSpMk id="116" creationId="{42768E7F-2A4E-4B8B-B000-15307E92C13F}"/>
          </ac:cxnSpMkLst>
        </pc:cxnChg>
        <pc:cxnChg chg="mod topLvl">
          <ac:chgData name="黃川" userId="a00be432-9e89-40f6-98f5-3d893f29e201" providerId="ADAL" clId="{49CBE5C0-7EB7-4530-B00D-354BC864E64F}" dt="2021-10-05T08:16:38.365" v="4940" actId="165"/>
          <ac:cxnSpMkLst>
            <pc:docMk/>
            <pc:sldMk cId="3767488419" sldId="411"/>
            <ac:cxnSpMk id="117" creationId="{2CDDBA04-E14F-462F-9B87-8C3C67F972FB}"/>
          </ac:cxnSpMkLst>
        </pc:cxnChg>
        <pc:cxnChg chg="mod">
          <ac:chgData name="黃川" userId="a00be432-9e89-40f6-98f5-3d893f29e201" providerId="ADAL" clId="{49CBE5C0-7EB7-4530-B00D-354BC864E64F}" dt="2021-10-05T08:10:15.437" v="4837"/>
          <ac:cxnSpMkLst>
            <pc:docMk/>
            <pc:sldMk cId="3767488419" sldId="411"/>
            <ac:cxnSpMk id="119" creationId="{F4421D5E-6D3C-4934-B7BC-1356A14EBAA6}"/>
          </ac:cxnSpMkLst>
        </pc:cxnChg>
        <pc:cxnChg chg="mod">
          <ac:chgData name="黃川" userId="a00be432-9e89-40f6-98f5-3d893f29e201" providerId="ADAL" clId="{49CBE5C0-7EB7-4530-B00D-354BC864E64F}" dt="2021-10-05T08:10:15.437" v="4837"/>
          <ac:cxnSpMkLst>
            <pc:docMk/>
            <pc:sldMk cId="3767488419" sldId="411"/>
            <ac:cxnSpMk id="120" creationId="{D8A7341E-16C0-4E60-91AD-D22820823638}"/>
          </ac:cxnSpMkLst>
        </pc:cxnChg>
        <pc:cxnChg chg="mod topLvl">
          <ac:chgData name="黃川" userId="a00be432-9e89-40f6-98f5-3d893f29e201" providerId="ADAL" clId="{49CBE5C0-7EB7-4530-B00D-354BC864E64F}" dt="2021-10-05T08:16:38.365" v="4940" actId="165"/>
          <ac:cxnSpMkLst>
            <pc:docMk/>
            <pc:sldMk cId="3767488419" sldId="411"/>
            <ac:cxnSpMk id="128" creationId="{A11543F1-FA44-48D7-B6F7-21E528463DD9}"/>
          </ac:cxnSpMkLst>
        </pc:cxnChg>
        <pc:cxnChg chg="mod topLvl">
          <ac:chgData name="黃川" userId="a00be432-9e89-40f6-98f5-3d893f29e201" providerId="ADAL" clId="{49CBE5C0-7EB7-4530-B00D-354BC864E64F}" dt="2021-10-05T08:16:38.365" v="4940" actId="165"/>
          <ac:cxnSpMkLst>
            <pc:docMk/>
            <pc:sldMk cId="3767488419" sldId="411"/>
            <ac:cxnSpMk id="129" creationId="{372AD784-D680-477C-A50E-47741C84939A}"/>
          </ac:cxnSpMkLst>
        </pc:cxnChg>
        <pc:cxnChg chg="mod topLvl">
          <ac:chgData name="黃川" userId="a00be432-9e89-40f6-98f5-3d893f29e201" providerId="ADAL" clId="{49CBE5C0-7EB7-4530-B00D-354BC864E64F}" dt="2021-10-05T08:16:38.365" v="4940" actId="165"/>
          <ac:cxnSpMkLst>
            <pc:docMk/>
            <pc:sldMk cId="3767488419" sldId="411"/>
            <ac:cxnSpMk id="130" creationId="{F984CDF4-63E7-4C89-8E66-410DC87093CC}"/>
          </ac:cxnSpMkLst>
        </pc:cxnChg>
        <pc:cxnChg chg="mod topLvl">
          <ac:chgData name="黃川" userId="a00be432-9e89-40f6-98f5-3d893f29e201" providerId="ADAL" clId="{49CBE5C0-7EB7-4530-B00D-354BC864E64F}" dt="2021-10-05T08:16:38.365" v="4940" actId="165"/>
          <ac:cxnSpMkLst>
            <pc:docMk/>
            <pc:sldMk cId="3767488419" sldId="411"/>
            <ac:cxnSpMk id="132" creationId="{18B062ED-4A14-48E1-AF7B-13AF6D340827}"/>
          </ac:cxnSpMkLst>
        </pc:cxnChg>
        <pc:cxnChg chg="mod topLvl">
          <ac:chgData name="黃川" userId="a00be432-9e89-40f6-98f5-3d893f29e201" providerId="ADAL" clId="{49CBE5C0-7EB7-4530-B00D-354BC864E64F}" dt="2021-10-05T08:24:03.323" v="4952" actId="1076"/>
          <ac:cxnSpMkLst>
            <pc:docMk/>
            <pc:sldMk cId="3767488419" sldId="411"/>
            <ac:cxnSpMk id="134" creationId="{150652AD-ED46-40B3-ACBC-88122F85ACA2}"/>
          </ac:cxnSpMkLst>
        </pc:cxnChg>
        <pc:cxnChg chg="mod topLvl">
          <ac:chgData name="黃川" userId="a00be432-9e89-40f6-98f5-3d893f29e201" providerId="ADAL" clId="{49CBE5C0-7EB7-4530-B00D-354BC864E64F}" dt="2021-10-05T08:24:03.323" v="4952" actId="1076"/>
          <ac:cxnSpMkLst>
            <pc:docMk/>
            <pc:sldMk cId="3767488419" sldId="411"/>
            <ac:cxnSpMk id="135" creationId="{1E26E20E-1FE5-46AF-A446-7BC64E827032}"/>
          </ac:cxnSpMkLst>
        </pc:cxnChg>
        <pc:cxnChg chg="mod topLvl">
          <ac:chgData name="黃川" userId="a00be432-9e89-40f6-98f5-3d893f29e201" providerId="ADAL" clId="{49CBE5C0-7EB7-4530-B00D-354BC864E64F}" dt="2021-10-05T08:16:38.365" v="4940" actId="165"/>
          <ac:cxnSpMkLst>
            <pc:docMk/>
            <pc:sldMk cId="3767488419" sldId="411"/>
            <ac:cxnSpMk id="136" creationId="{1A44D887-08EB-4427-BCD2-2A6E4642E9EB}"/>
          </ac:cxnSpMkLst>
        </pc:cxnChg>
        <pc:cxnChg chg="mod">
          <ac:chgData name="黃川" userId="a00be432-9e89-40f6-98f5-3d893f29e201" providerId="ADAL" clId="{49CBE5C0-7EB7-4530-B00D-354BC864E64F}" dt="2021-10-05T08:10:15.437" v="4837"/>
          <ac:cxnSpMkLst>
            <pc:docMk/>
            <pc:sldMk cId="3767488419" sldId="411"/>
            <ac:cxnSpMk id="138" creationId="{C54B78E5-6B58-4845-9910-461ACDE74412}"/>
          </ac:cxnSpMkLst>
        </pc:cxnChg>
        <pc:cxnChg chg="mod">
          <ac:chgData name="黃川" userId="a00be432-9e89-40f6-98f5-3d893f29e201" providerId="ADAL" clId="{49CBE5C0-7EB7-4530-B00D-354BC864E64F}" dt="2021-10-05T08:10:15.437" v="4837"/>
          <ac:cxnSpMkLst>
            <pc:docMk/>
            <pc:sldMk cId="3767488419" sldId="411"/>
            <ac:cxnSpMk id="140" creationId="{D52B110A-A7E8-49FF-ABBA-7AB9529CAAC9}"/>
          </ac:cxnSpMkLst>
        </pc:cxnChg>
        <pc:cxnChg chg="mod">
          <ac:chgData name="黃川" userId="a00be432-9e89-40f6-98f5-3d893f29e201" providerId="ADAL" clId="{49CBE5C0-7EB7-4530-B00D-354BC864E64F}" dt="2021-10-05T08:10:15.437" v="4837"/>
          <ac:cxnSpMkLst>
            <pc:docMk/>
            <pc:sldMk cId="3767488419" sldId="411"/>
            <ac:cxnSpMk id="141" creationId="{F1CE367F-A103-411B-8965-A709BA17E6CF}"/>
          </ac:cxnSpMkLst>
        </pc:cxnChg>
        <pc:cxnChg chg="mod">
          <ac:chgData name="黃川" userId="a00be432-9e89-40f6-98f5-3d893f29e201" providerId="ADAL" clId="{49CBE5C0-7EB7-4530-B00D-354BC864E64F}" dt="2021-10-05T08:10:15.437" v="4837"/>
          <ac:cxnSpMkLst>
            <pc:docMk/>
            <pc:sldMk cId="3767488419" sldId="411"/>
            <ac:cxnSpMk id="142" creationId="{FEDE8FE4-A41A-4904-9650-FB71FE1CDAB1}"/>
          </ac:cxnSpMkLst>
        </pc:cxnChg>
        <pc:cxnChg chg="mod">
          <ac:chgData name="黃川" userId="a00be432-9e89-40f6-98f5-3d893f29e201" providerId="ADAL" clId="{49CBE5C0-7EB7-4530-B00D-354BC864E64F}" dt="2021-10-05T08:10:15.437" v="4837"/>
          <ac:cxnSpMkLst>
            <pc:docMk/>
            <pc:sldMk cId="3767488419" sldId="411"/>
            <ac:cxnSpMk id="149" creationId="{8714090C-0B96-422A-A415-B434DE2A4005}"/>
          </ac:cxnSpMkLst>
        </pc:cxnChg>
        <pc:cxnChg chg="mod">
          <ac:chgData name="黃川" userId="a00be432-9e89-40f6-98f5-3d893f29e201" providerId="ADAL" clId="{49CBE5C0-7EB7-4530-B00D-354BC864E64F}" dt="2021-10-05T08:10:15.437" v="4837"/>
          <ac:cxnSpMkLst>
            <pc:docMk/>
            <pc:sldMk cId="3767488419" sldId="411"/>
            <ac:cxnSpMk id="150" creationId="{D27DF889-B260-4F2A-83CA-A14DBA292192}"/>
          </ac:cxnSpMkLst>
        </pc:cxnChg>
        <pc:cxnChg chg="mod">
          <ac:chgData name="黃川" userId="a00be432-9e89-40f6-98f5-3d893f29e201" providerId="ADAL" clId="{49CBE5C0-7EB7-4530-B00D-354BC864E64F}" dt="2021-10-05T08:10:15.437" v="4837"/>
          <ac:cxnSpMkLst>
            <pc:docMk/>
            <pc:sldMk cId="3767488419" sldId="411"/>
            <ac:cxnSpMk id="151" creationId="{795B6297-8724-427E-9AD7-092E7E50E44D}"/>
          </ac:cxnSpMkLst>
        </pc:cxnChg>
        <pc:cxnChg chg="mod">
          <ac:chgData name="黃川" userId="a00be432-9e89-40f6-98f5-3d893f29e201" providerId="ADAL" clId="{49CBE5C0-7EB7-4530-B00D-354BC864E64F}" dt="2021-10-05T08:10:15.437" v="4837"/>
          <ac:cxnSpMkLst>
            <pc:docMk/>
            <pc:sldMk cId="3767488419" sldId="411"/>
            <ac:cxnSpMk id="153" creationId="{661DF9ED-28D6-4208-93DA-B29735338759}"/>
          </ac:cxnSpMkLst>
        </pc:cxnChg>
        <pc:cxnChg chg="mod">
          <ac:chgData name="黃川" userId="a00be432-9e89-40f6-98f5-3d893f29e201" providerId="ADAL" clId="{49CBE5C0-7EB7-4530-B00D-354BC864E64F}" dt="2021-10-05T08:10:15.437" v="4837"/>
          <ac:cxnSpMkLst>
            <pc:docMk/>
            <pc:sldMk cId="3767488419" sldId="411"/>
            <ac:cxnSpMk id="155" creationId="{3593B309-0B2B-40D8-A838-62F5FB2E0933}"/>
          </ac:cxnSpMkLst>
        </pc:cxnChg>
        <pc:cxnChg chg="mod">
          <ac:chgData name="黃川" userId="a00be432-9e89-40f6-98f5-3d893f29e201" providerId="ADAL" clId="{49CBE5C0-7EB7-4530-B00D-354BC864E64F}" dt="2021-10-05T08:10:15.437" v="4837"/>
          <ac:cxnSpMkLst>
            <pc:docMk/>
            <pc:sldMk cId="3767488419" sldId="411"/>
            <ac:cxnSpMk id="156" creationId="{57C33ED7-4F78-4074-B9DD-FCAC6B1B3FAA}"/>
          </ac:cxnSpMkLst>
        </pc:cxnChg>
        <pc:cxnChg chg="mod">
          <ac:chgData name="黃川" userId="a00be432-9e89-40f6-98f5-3d893f29e201" providerId="ADAL" clId="{49CBE5C0-7EB7-4530-B00D-354BC864E64F}" dt="2021-10-05T08:10:15.437" v="4837"/>
          <ac:cxnSpMkLst>
            <pc:docMk/>
            <pc:sldMk cId="3767488419" sldId="411"/>
            <ac:cxnSpMk id="157" creationId="{B34ADA94-456A-4F7B-BD8D-E0576D5984B3}"/>
          </ac:cxnSpMkLst>
        </pc:cxnChg>
        <pc:cxnChg chg="mod">
          <ac:chgData name="黃川" userId="a00be432-9e89-40f6-98f5-3d893f29e201" providerId="ADAL" clId="{49CBE5C0-7EB7-4530-B00D-354BC864E64F}" dt="2021-10-05T08:11:20.915" v="4862" actId="21"/>
          <ac:cxnSpMkLst>
            <pc:docMk/>
            <pc:sldMk cId="3767488419" sldId="411"/>
            <ac:cxnSpMk id="162" creationId="{017E6F05-1231-4AB6-9B5E-FC85EC952B66}"/>
          </ac:cxnSpMkLst>
        </pc:cxnChg>
        <pc:cxnChg chg="mod">
          <ac:chgData name="黃川" userId="a00be432-9e89-40f6-98f5-3d893f29e201" providerId="ADAL" clId="{49CBE5C0-7EB7-4530-B00D-354BC864E64F}" dt="2021-10-05T08:11:20.915" v="4862" actId="21"/>
          <ac:cxnSpMkLst>
            <pc:docMk/>
            <pc:sldMk cId="3767488419" sldId="411"/>
            <ac:cxnSpMk id="173" creationId="{9793414C-6560-4599-B4B5-15F54308A3E7}"/>
          </ac:cxnSpMkLst>
        </pc:cxnChg>
        <pc:cxnChg chg="mod">
          <ac:chgData name="黃川" userId="a00be432-9e89-40f6-98f5-3d893f29e201" providerId="ADAL" clId="{49CBE5C0-7EB7-4530-B00D-354BC864E64F}" dt="2021-10-05T08:11:20.915" v="4862" actId="21"/>
          <ac:cxnSpMkLst>
            <pc:docMk/>
            <pc:sldMk cId="3767488419" sldId="411"/>
            <ac:cxnSpMk id="174" creationId="{91478778-1A8E-4ACA-8913-75AED3F5EC79}"/>
          </ac:cxnSpMkLst>
        </pc:cxnChg>
        <pc:cxnChg chg="mod">
          <ac:chgData name="黃川" userId="a00be432-9e89-40f6-98f5-3d893f29e201" providerId="ADAL" clId="{49CBE5C0-7EB7-4530-B00D-354BC864E64F}" dt="2021-10-05T08:11:20.915" v="4862" actId="21"/>
          <ac:cxnSpMkLst>
            <pc:docMk/>
            <pc:sldMk cId="3767488419" sldId="411"/>
            <ac:cxnSpMk id="175" creationId="{926E379E-E69C-4041-BFA1-FC9BBF1BC16B}"/>
          </ac:cxnSpMkLst>
        </pc:cxnChg>
        <pc:cxnChg chg="mod">
          <ac:chgData name="黃川" userId="a00be432-9e89-40f6-98f5-3d893f29e201" providerId="ADAL" clId="{49CBE5C0-7EB7-4530-B00D-354BC864E64F}" dt="2021-10-05T08:11:20.915" v="4862" actId="21"/>
          <ac:cxnSpMkLst>
            <pc:docMk/>
            <pc:sldMk cId="3767488419" sldId="411"/>
            <ac:cxnSpMk id="177" creationId="{FB2854D9-80E6-442D-BFCB-3BB9EF29EC6F}"/>
          </ac:cxnSpMkLst>
        </pc:cxnChg>
        <pc:cxnChg chg="mod">
          <ac:chgData name="黃川" userId="a00be432-9e89-40f6-98f5-3d893f29e201" providerId="ADAL" clId="{49CBE5C0-7EB7-4530-B00D-354BC864E64F}" dt="2021-10-05T08:11:20.915" v="4862" actId="21"/>
          <ac:cxnSpMkLst>
            <pc:docMk/>
            <pc:sldMk cId="3767488419" sldId="411"/>
            <ac:cxnSpMk id="179" creationId="{FE957957-17E5-4792-8C97-325016A8D560}"/>
          </ac:cxnSpMkLst>
        </pc:cxnChg>
        <pc:cxnChg chg="mod">
          <ac:chgData name="黃川" userId="a00be432-9e89-40f6-98f5-3d893f29e201" providerId="ADAL" clId="{49CBE5C0-7EB7-4530-B00D-354BC864E64F}" dt="2021-10-05T08:11:20.915" v="4862" actId="21"/>
          <ac:cxnSpMkLst>
            <pc:docMk/>
            <pc:sldMk cId="3767488419" sldId="411"/>
            <ac:cxnSpMk id="180" creationId="{0AA50A52-9292-4B2B-A437-84618D71F9DB}"/>
          </ac:cxnSpMkLst>
        </pc:cxnChg>
        <pc:cxnChg chg="mod">
          <ac:chgData name="黃川" userId="a00be432-9e89-40f6-98f5-3d893f29e201" providerId="ADAL" clId="{49CBE5C0-7EB7-4530-B00D-354BC864E64F}" dt="2021-10-05T08:11:20.915" v="4862" actId="21"/>
          <ac:cxnSpMkLst>
            <pc:docMk/>
            <pc:sldMk cId="3767488419" sldId="411"/>
            <ac:cxnSpMk id="181" creationId="{C861F118-EB16-4797-A063-1BCE8D487F2D}"/>
          </ac:cxnSpMkLst>
        </pc:cxnChg>
        <pc:cxnChg chg="mod">
          <ac:chgData name="黃川" userId="a00be432-9e89-40f6-98f5-3d893f29e201" providerId="ADAL" clId="{49CBE5C0-7EB7-4530-B00D-354BC864E64F}" dt="2021-10-05T08:11:20.915" v="4862" actId="21"/>
          <ac:cxnSpMkLst>
            <pc:docMk/>
            <pc:sldMk cId="3767488419" sldId="411"/>
            <ac:cxnSpMk id="188" creationId="{5DE60AE7-B7D6-4FE0-82A5-88534F565B30}"/>
          </ac:cxnSpMkLst>
        </pc:cxnChg>
        <pc:cxnChg chg="mod">
          <ac:chgData name="黃川" userId="a00be432-9e89-40f6-98f5-3d893f29e201" providerId="ADAL" clId="{49CBE5C0-7EB7-4530-B00D-354BC864E64F}" dt="2021-10-05T08:11:20.915" v="4862" actId="21"/>
          <ac:cxnSpMkLst>
            <pc:docMk/>
            <pc:sldMk cId="3767488419" sldId="411"/>
            <ac:cxnSpMk id="189" creationId="{C51EC555-7768-403C-8AFF-F1E1C0E24051}"/>
          </ac:cxnSpMkLst>
        </pc:cxnChg>
        <pc:cxnChg chg="mod">
          <ac:chgData name="黃川" userId="a00be432-9e89-40f6-98f5-3d893f29e201" providerId="ADAL" clId="{49CBE5C0-7EB7-4530-B00D-354BC864E64F}" dt="2021-10-05T08:11:20.915" v="4862" actId="21"/>
          <ac:cxnSpMkLst>
            <pc:docMk/>
            <pc:sldMk cId="3767488419" sldId="411"/>
            <ac:cxnSpMk id="190" creationId="{02878BFE-A723-4CF2-8AD0-F4639095C4CA}"/>
          </ac:cxnSpMkLst>
        </pc:cxnChg>
        <pc:cxnChg chg="mod">
          <ac:chgData name="黃川" userId="a00be432-9e89-40f6-98f5-3d893f29e201" providerId="ADAL" clId="{49CBE5C0-7EB7-4530-B00D-354BC864E64F}" dt="2021-10-05T08:11:20.915" v="4862" actId="21"/>
          <ac:cxnSpMkLst>
            <pc:docMk/>
            <pc:sldMk cId="3767488419" sldId="411"/>
            <ac:cxnSpMk id="192" creationId="{58D439DD-4179-448A-B9C4-C12EDA2AC7BF}"/>
          </ac:cxnSpMkLst>
        </pc:cxnChg>
        <pc:cxnChg chg="mod">
          <ac:chgData name="黃川" userId="a00be432-9e89-40f6-98f5-3d893f29e201" providerId="ADAL" clId="{49CBE5C0-7EB7-4530-B00D-354BC864E64F}" dt="2021-10-05T08:11:20.915" v="4862" actId="21"/>
          <ac:cxnSpMkLst>
            <pc:docMk/>
            <pc:sldMk cId="3767488419" sldId="411"/>
            <ac:cxnSpMk id="194" creationId="{D4EA30FE-77EC-4583-B75E-7F3FAAF9326D}"/>
          </ac:cxnSpMkLst>
        </pc:cxnChg>
        <pc:cxnChg chg="mod">
          <ac:chgData name="黃川" userId="a00be432-9e89-40f6-98f5-3d893f29e201" providerId="ADAL" clId="{49CBE5C0-7EB7-4530-B00D-354BC864E64F}" dt="2021-10-05T08:11:20.915" v="4862" actId="21"/>
          <ac:cxnSpMkLst>
            <pc:docMk/>
            <pc:sldMk cId="3767488419" sldId="411"/>
            <ac:cxnSpMk id="195" creationId="{4202B4B0-A7B4-4360-8E89-E2E399E4C8B6}"/>
          </ac:cxnSpMkLst>
        </pc:cxnChg>
        <pc:cxnChg chg="mod">
          <ac:chgData name="黃川" userId="a00be432-9e89-40f6-98f5-3d893f29e201" providerId="ADAL" clId="{49CBE5C0-7EB7-4530-B00D-354BC864E64F}" dt="2021-10-05T08:11:20.915" v="4862" actId="21"/>
          <ac:cxnSpMkLst>
            <pc:docMk/>
            <pc:sldMk cId="3767488419" sldId="411"/>
            <ac:cxnSpMk id="196" creationId="{8C92336F-360C-41D5-96EB-06B3E473EEE3}"/>
          </ac:cxnSpMkLst>
        </pc:cxnChg>
        <pc:cxnChg chg="add del mod">
          <ac:chgData name="黃川" userId="a00be432-9e89-40f6-98f5-3d893f29e201" providerId="ADAL" clId="{49CBE5C0-7EB7-4530-B00D-354BC864E64F}" dt="2021-10-05T08:11:53.100" v="4871" actId="21"/>
          <ac:cxnSpMkLst>
            <pc:docMk/>
            <pc:sldMk cId="3767488419" sldId="411"/>
            <ac:cxnSpMk id="197" creationId="{77308DAF-F88B-461F-9E9C-94EC95977CC8}"/>
          </ac:cxnSpMkLst>
        </pc:cxnChg>
        <pc:cxnChg chg="add mod">
          <ac:chgData name="黃川" userId="a00be432-9e89-40f6-98f5-3d893f29e201" providerId="ADAL" clId="{49CBE5C0-7EB7-4530-B00D-354BC864E64F}" dt="2021-10-05T08:12:36.586" v="4898" actId="14100"/>
          <ac:cxnSpMkLst>
            <pc:docMk/>
            <pc:sldMk cId="3767488419" sldId="411"/>
            <ac:cxnSpMk id="198" creationId="{653A2BFE-BC75-4CEC-98D2-6AA8C9F06D36}"/>
          </ac:cxnSpMkLst>
        </pc:cxnChg>
      </pc:sldChg>
      <pc:sldMasterChg chg="addSp delSp modSp mod addSldLayout delSldLayout modSldLayout">
        <pc:chgData name="黃川" userId="a00be432-9e89-40f6-98f5-3d893f29e201" providerId="ADAL" clId="{49CBE5C0-7EB7-4530-B00D-354BC864E64F}" dt="2021-10-05T07:07:04.820" v="4538"/>
        <pc:sldMasterMkLst>
          <pc:docMk/>
          <pc:sldMasterMk cId="0" sldId="2147483662"/>
        </pc:sldMasterMkLst>
        <pc:spChg chg="add del">
          <ac:chgData name="黃川" userId="a00be432-9e89-40f6-98f5-3d893f29e201" providerId="ADAL" clId="{49CBE5C0-7EB7-4530-B00D-354BC864E64F}" dt="2021-10-05T07:06:36.358" v="4535" actId="478"/>
          <ac:spMkLst>
            <pc:docMk/>
            <pc:sldMasterMk cId="0" sldId="2147483662"/>
            <ac:spMk id="9" creationId="{660C7F22-8C79-4D20-9E80-F618A7DCFFB8}"/>
          </ac:spMkLst>
        </pc:spChg>
        <pc:spChg chg="add mod">
          <ac:chgData name="黃川" userId="a00be432-9e89-40f6-98f5-3d893f29e201" providerId="ADAL" clId="{49CBE5C0-7EB7-4530-B00D-354BC864E64F}" dt="2021-10-05T07:07:04.820" v="4538"/>
          <ac:spMkLst>
            <pc:docMk/>
            <pc:sldMasterMk cId="0" sldId="2147483662"/>
            <ac:spMk id="10" creationId="{4D089821-F997-46CD-823E-E63D3D2709B4}"/>
          </ac:spMkLst>
        </pc:spChg>
        <pc:picChg chg="add del">
          <ac:chgData name="黃川" userId="a00be432-9e89-40f6-98f5-3d893f29e201" providerId="ADAL" clId="{49CBE5C0-7EB7-4530-B00D-354BC864E64F}" dt="2021-10-05T07:07:03.303" v="4537"/>
          <ac:picMkLst>
            <pc:docMk/>
            <pc:sldMasterMk cId="0" sldId="2147483662"/>
            <ac:picMk id="3" creationId="{53B53840-871B-455F-AA9D-FEFB05D07E67}"/>
          </ac:picMkLst>
        </pc:picChg>
        <pc:sldLayoutChg chg="addSp delSp modSp add del mod">
          <pc:chgData name="黃川" userId="a00be432-9e89-40f6-98f5-3d893f29e201" providerId="ADAL" clId="{49CBE5C0-7EB7-4530-B00D-354BC864E64F}" dt="2021-10-04T09:57:27.222" v="4428" actId="47"/>
          <pc:sldLayoutMkLst>
            <pc:docMk/>
            <pc:sldMasterMk cId="0" sldId="2147483662"/>
            <pc:sldLayoutMk cId="0" sldId="2147483648"/>
          </pc:sldLayoutMkLst>
          <pc:spChg chg="add mod">
            <ac:chgData name="黃川" userId="a00be432-9e89-40f6-98f5-3d893f29e201" providerId="ADAL" clId="{49CBE5C0-7EB7-4530-B00D-354BC864E64F}" dt="2021-10-04T07:17:10.455" v="412" actId="207"/>
            <ac:spMkLst>
              <pc:docMk/>
              <pc:sldMasterMk cId="0" sldId="2147483662"/>
              <pc:sldLayoutMk cId="0" sldId="2147483648"/>
              <ac:spMk id="2" creationId="{334F4CFF-2AAD-4752-9287-828E17544898}"/>
            </ac:spMkLst>
          </pc:spChg>
          <pc:spChg chg="add del mod">
            <ac:chgData name="黃川" userId="a00be432-9e89-40f6-98f5-3d893f29e201" providerId="ADAL" clId="{49CBE5C0-7EB7-4530-B00D-354BC864E64F}" dt="2021-10-04T07:09:54.910" v="302"/>
            <ac:spMkLst>
              <pc:docMk/>
              <pc:sldMasterMk cId="0" sldId="2147483662"/>
              <pc:sldLayoutMk cId="0" sldId="2147483648"/>
              <ac:spMk id="3" creationId="{20EAFD44-F6BE-4E08-82FE-DC3610D8A898}"/>
            </ac:spMkLst>
          </pc:spChg>
          <pc:spChg chg="add del mod">
            <ac:chgData name="黃川" userId="a00be432-9e89-40f6-98f5-3d893f29e201" providerId="ADAL" clId="{49CBE5C0-7EB7-4530-B00D-354BC864E64F}" dt="2021-10-04T07:13:45.401" v="365" actId="767"/>
            <ac:spMkLst>
              <pc:docMk/>
              <pc:sldMasterMk cId="0" sldId="2147483662"/>
              <pc:sldLayoutMk cId="0" sldId="2147483648"/>
              <ac:spMk id="4" creationId="{960E92DD-42BF-452F-9DBB-0FB133D13E23}"/>
            </ac:spMkLst>
          </pc:spChg>
          <pc:spChg chg="add del mod">
            <ac:chgData name="黃川" userId="a00be432-9e89-40f6-98f5-3d893f29e201" providerId="ADAL" clId="{49CBE5C0-7EB7-4530-B00D-354BC864E64F}" dt="2021-10-04T07:13:09.530" v="341" actId="767"/>
            <ac:spMkLst>
              <pc:docMk/>
              <pc:sldMasterMk cId="0" sldId="2147483662"/>
              <pc:sldLayoutMk cId="0" sldId="2147483648"/>
              <ac:spMk id="5" creationId="{358EAD9E-4401-4E72-B1D8-4C971DF0ED43}"/>
            </ac:spMkLst>
          </pc:spChg>
          <pc:spChg chg="add del mod">
            <ac:chgData name="黃川" userId="a00be432-9e89-40f6-98f5-3d893f29e201" providerId="ADAL" clId="{49CBE5C0-7EB7-4530-B00D-354BC864E64F}" dt="2021-10-04T07:13:44.976" v="363" actId="767"/>
            <ac:spMkLst>
              <pc:docMk/>
              <pc:sldMasterMk cId="0" sldId="2147483662"/>
              <pc:sldLayoutMk cId="0" sldId="2147483648"/>
              <ac:spMk id="6" creationId="{93700681-AFAA-4575-B84A-6D21AFD48FE2}"/>
            </ac:spMkLst>
          </pc:spChg>
          <pc:spChg chg="add mod">
            <ac:chgData name="黃川" userId="a00be432-9e89-40f6-98f5-3d893f29e201" providerId="ADAL" clId="{49CBE5C0-7EB7-4530-B00D-354BC864E64F}" dt="2021-10-04T07:16:39.781" v="410" actId="1076"/>
            <ac:spMkLst>
              <pc:docMk/>
              <pc:sldMasterMk cId="0" sldId="2147483662"/>
              <pc:sldLayoutMk cId="0" sldId="2147483648"/>
              <ac:spMk id="8" creationId="{3FD533E0-7FCD-4054-B00C-1367FCD730CF}"/>
            </ac:spMkLst>
          </pc:spChg>
          <pc:spChg chg="mod">
            <ac:chgData name="黃川" userId="a00be432-9e89-40f6-98f5-3d893f29e201" providerId="ADAL" clId="{49CBE5C0-7EB7-4530-B00D-354BC864E64F}" dt="2021-10-04T07:17:00.814" v="411" actId="1076"/>
            <ac:spMkLst>
              <pc:docMk/>
              <pc:sldMasterMk cId="0" sldId="2147483662"/>
              <pc:sldLayoutMk cId="0" sldId="2147483648"/>
              <ac:spMk id="10" creationId="{00000000-0000-0000-0000-000000000000}"/>
            </ac:spMkLst>
          </pc:spChg>
          <pc:spChg chg="del">
            <ac:chgData name="黃川" userId="a00be432-9e89-40f6-98f5-3d893f29e201" providerId="ADAL" clId="{49CBE5C0-7EB7-4530-B00D-354BC864E64F}" dt="2021-10-04T07:09:46.043" v="300"/>
            <ac:spMkLst>
              <pc:docMk/>
              <pc:sldMasterMk cId="0" sldId="2147483662"/>
              <pc:sldLayoutMk cId="0" sldId="2147483648"/>
              <ac:spMk id="11" creationId="{00000000-0000-0000-0000-000000000000}"/>
            </ac:spMkLst>
          </pc:spChg>
          <pc:spChg chg="add mod">
            <ac:chgData name="黃川" userId="a00be432-9e89-40f6-98f5-3d893f29e201" providerId="ADAL" clId="{49CBE5C0-7EB7-4530-B00D-354BC864E64F}" dt="2021-10-04T07:17:10.455" v="412" actId="207"/>
            <ac:spMkLst>
              <pc:docMk/>
              <pc:sldMasterMk cId="0" sldId="2147483662"/>
              <pc:sldLayoutMk cId="0" sldId="2147483648"/>
              <ac:spMk id="12" creationId="{D9988E12-7BFD-4578-A132-AE8FE947850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8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393101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49388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174618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92825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257052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46990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189627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269091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271284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127178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213988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572656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24034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06240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138694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342900" marR="0" lvl="0" indent="-342900">
              <a:lnSpc>
                <a:spcPct val="115000"/>
              </a:lnSpc>
              <a:spcBef>
                <a:spcPts val="0"/>
              </a:spcBef>
              <a:spcAft>
                <a:spcPts val="600"/>
              </a:spcAft>
              <a:buFont typeface="+mj-lt"/>
              <a:buAutoNum type="arabicPeriod"/>
            </a:pPr>
            <a:r>
              <a:rPr lang="en-US" sz="1100" dirty="0">
                <a:effectLst/>
                <a:latin typeface="Times New Roman" panose="02020603050405020304" pitchFamily="18" charset="0"/>
                <a:ea typeface="新細明體" panose="02020500000000000000" pitchFamily="18" charset="-120"/>
              </a:rPr>
              <a:t>Select by title: The title of the article should contain the following 3 topics:</a:t>
            </a:r>
          </a:p>
          <a:p>
            <a:pPr marL="742950" marR="0" lvl="1" indent="-285750">
              <a:lnSpc>
                <a:spcPct val="115000"/>
              </a:lnSpc>
              <a:spcBef>
                <a:spcPts val="0"/>
              </a:spcBef>
              <a:spcAft>
                <a:spcPts val="600"/>
              </a:spcAft>
              <a:buFont typeface="+mj-lt"/>
              <a:buAutoNum type="alphaLcPeriod"/>
            </a:pPr>
            <a:r>
              <a:rPr lang="en-US" sz="1100" dirty="0">
                <a:effectLst/>
                <a:latin typeface="Times New Roman" panose="02020603050405020304" pitchFamily="18" charset="0"/>
                <a:ea typeface="新細明體" panose="02020500000000000000" pitchFamily="18" charset="-120"/>
              </a:rPr>
              <a:t>Category: economic development (in a board sense)</a:t>
            </a:r>
          </a:p>
          <a:p>
            <a:pPr marL="742950" marR="0" lvl="1" indent="-285750">
              <a:lnSpc>
                <a:spcPct val="115000"/>
              </a:lnSpc>
              <a:spcBef>
                <a:spcPts val="0"/>
              </a:spcBef>
              <a:spcAft>
                <a:spcPts val="600"/>
              </a:spcAft>
              <a:buFont typeface="+mj-lt"/>
              <a:buAutoNum type="alphaLcPeriod"/>
            </a:pPr>
            <a:r>
              <a:rPr lang="en-US" sz="1100" dirty="0">
                <a:effectLst/>
                <a:latin typeface="Times New Roman" panose="02020603050405020304" pitchFamily="18" charset="0"/>
                <a:ea typeface="新細明體" panose="02020500000000000000" pitchFamily="18" charset="-120"/>
              </a:rPr>
              <a:t>Industry: textile industry cluster</a:t>
            </a:r>
          </a:p>
          <a:p>
            <a:pPr marL="742950" marR="0" lvl="1" indent="-285750">
              <a:lnSpc>
                <a:spcPct val="115000"/>
              </a:lnSpc>
              <a:spcBef>
                <a:spcPts val="0"/>
              </a:spcBef>
              <a:spcAft>
                <a:spcPts val="600"/>
              </a:spcAft>
              <a:buFont typeface="+mj-lt"/>
              <a:buAutoNum type="alphaLcPeriod"/>
            </a:pPr>
            <a:r>
              <a:rPr lang="en-US" sz="1100" dirty="0">
                <a:effectLst/>
                <a:latin typeface="Times New Roman" panose="02020603050405020304" pitchFamily="18" charset="0"/>
                <a:ea typeface="新細明體" panose="02020500000000000000" pitchFamily="18" charset="-120"/>
              </a:rPr>
              <a:t>Location: in </a:t>
            </a:r>
            <a:r>
              <a:rPr lang="en-US" sz="1100" dirty="0" err="1">
                <a:effectLst/>
                <a:latin typeface="Times New Roman" panose="02020603050405020304" pitchFamily="18" charset="0"/>
                <a:ea typeface="新細明體" panose="02020500000000000000" pitchFamily="18" charset="-120"/>
              </a:rPr>
              <a:t>Hemei</a:t>
            </a:r>
            <a:r>
              <a:rPr lang="en-US" sz="1100" dirty="0">
                <a:effectLst/>
                <a:latin typeface="Times New Roman" panose="02020603050405020304" pitchFamily="18" charset="0"/>
                <a:ea typeface="新細明體" panose="02020500000000000000" pitchFamily="18" charset="-120"/>
              </a:rPr>
              <a:t> Zhan</a:t>
            </a:r>
          </a:p>
          <a:p>
            <a:pPr marL="457200" marR="0">
              <a:lnSpc>
                <a:spcPct val="115000"/>
              </a:lnSpc>
              <a:spcBef>
                <a:spcPts val="0"/>
              </a:spcBef>
              <a:spcAft>
                <a:spcPts val="600"/>
              </a:spcAft>
            </a:pPr>
            <a:r>
              <a:rPr lang="en-US" sz="1100" dirty="0">
                <a:effectLst/>
                <a:latin typeface="Times New Roman" panose="02020603050405020304" pitchFamily="18" charset="0"/>
                <a:ea typeface="新細明體" panose="02020500000000000000" pitchFamily="18" charset="-120"/>
              </a:rPr>
              <a:t>Some of the article seems to relate to these 3 topics, but the keywords are not appeared in the title. In such cases, they were selected, and examined in the 2</a:t>
            </a:r>
            <a:r>
              <a:rPr lang="en-US" sz="1100" baseline="30000" dirty="0">
                <a:effectLst/>
                <a:latin typeface="Times New Roman" panose="02020603050405020304" pitchFamily="18" charset="0"/>
                <a:ea typeface="新細明體" panose="02020500000000000000" pitchFamily="18" charset="-120"/>
              </a:rPr>
              <a:t>nd</a:t>
            </a:r>
            <a:r>
              <a:rPr lang="en-US" sz="1100" dirty="0">
                <a:effectLst/>
                <a:latin typeface="Times New Roman" panose="02020603050405020304" pitchFamily="18" charset="0"/>
                <a:ea typeface="新細明體" panose="02020500000000000000" pitchFamily="18" charset="-120"/>
              </a:rPr>
              <a:t> step</a:t>
            </a:r>
          </a:p>
          <a:p>
            <a:pPr marL="342900" marR="0" lvl="0" indent="-342900">
              <a:lnSpc>
                <a:spcPct val="115000"/>
              </a:lnSpc>
              <a:spcBef>
                <a:spcPts val="0"/>
              </a:spcBef>
              <a:spcAft>
                <a:spcPts val="600"/>
              </a:spcAft>
              <a:buFont typeface="+mj-lt"/>
              <a:buAutoNum type="arabicPeriod"/>
            </a:pPr>
            <a:r>
              <a:rPr lang="en-US" sz="1100" dirty="0">
                <a:effectLst/>
                <a:latin typeface="Times New Roman" panose="02020603050405020304" pitchFamily="18" charset="0"/>
                <a:ea typeface="新細明體" panose="02020500000000000000" pitchFamily="18" charset="-120"/>
              </a:rPr>
              <a:t>Select by abstract: The abstract of the articles filtered from the 1</a:t>
            </a:r>
            <a:r>
              <a:rPr lang="en-US" sz="1100" baseline="30000" dirty="0">
                <a:effectLst/>
                <a:latin typeface="Times New Roman" panose="02020603050405020304" pitchFamily="18" charset="0"/>
                <a:ea typeface="新細明體" panose="02020500000000000000" pitchFamily="18" charset="-120"/>
              </a:rPr>
              <a:t>st</a:t>
            </a:r>
            <a:r>
              <a:rPr lang="en-US" sz="1100" dirty="0">
                <a:effectLst/>
                <a:latin typeface="Times New Roman" panose="02020603050405020304" pitchFamily="18" charset="0"/>
                <a:ea typeface="新細明體" panose="02020500000000000000" pitchFamily="18" charset="-120"/>
              </a:rPr>
              <a:t> step are all read and decide if the content is related to the 3 topics mentioned above.</a:t>
            </a:r>
          </a:p>
        </p:txBody>
      </p:sp>
    </p:spTree>
    <p:extLst>
      <p:ext uri="{BB962C8B-B14F-4D97-AF65-F5344CB8AC3E}">
        <p14:creationId xmlns:p14="http://schemas.microsoft.com/office/powerpoint/2010/main" val="174870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339011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325794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68502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55819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en-US" dirty="0"/>
              <a:t>17:35</a:t>
            </a:r>
          </a:p>
        </p:txBody>
      </p:sp>
    </p:spTree>
    <p:extLst>
      <p:ext uri="{BB962C8B-B14F-4D97-AF65-F5344CB8AC3E}">
        <p14:creationId xmlns:p14="http://schemas.microsoft.com/office/powerpoint/2010/main" val="62175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p:nvPr/>
        </p:nvSpPr>
        <p:spPr>
          <a:xfrm>
            <a:off x="4301423" y="2576512"/>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34F4CFF-2AAD-4752-9287-828E17544898}"/>
              </a:ext>
            </a:extLst>
          </p:cNvPr>
          <p:cNvSpPr>
            <a:spLocks noGrp="1"/>
          </p:cNvSpPr>
          <p:nvPr>
            <p:ph type="sldNum" idx="10"/>
          </p:nvPr>
        </p:nvSpPr>
        <p:spPr>
          <a:xfrm>
            <a:off x="8793956" y="4673651"/>
            <a:ext cx="159127" cy="393600"/>
          </a:xfrm>
        </p:spPr>
        <p:txBody>
          <a:bodyPr/>
          <a:lstStyle>
            <a:lvl1pPr>
              <a:defRPr sz="900" baseline="0">
                <a:solidFill>
                  <a:schemeClr val="tx1">
                    <a:lumMod val="25000"/>
                    <a:lumOff val="75000"/>
                  </a:schemeClr>
                </a:solidFill>
              </a:defRPr>
            </a:lvl1pPr>
          </a:lstStyle>
          <a:p>
            <a:fld id="{00000000-1234-1234-1234-123412341234}" type="slidenum">
              <a:rPr lang="en" smtClean="0"/>
              <a:pPr/>
              <a:t>‹#›</a:t>
            </a:fld>
            <a:endParaRPr lang="en" dirty="0"/>
          </a:p>
        </p:txBody>
      </p:sp>
      <p:sp>
        <p:nvSpPr>
          <p:cNvPr id="12" name="TextBox 11">
            <a:extLst>
              <a:ext uri="{FF2B5EF4-FFF2-40B4-BE49-F238E27FC236}">
                <a16:creationId xmlns:a16="http://schemas.microsoft.com/office/drawing/2014/main" id="{D9988E12-7BFD-4578-A132-AE8FE947850F}"/>
              </a:ext>
            </a:extLst>
          </p:cNvPr>
          <p:cNvSpPr txBox="1"/>
          <p:nvPr userDrawn="1"/>
        </p:nvSpPr>
        <p:spPr>
          <a:xfrm>
            <a:off x="7579519" y="4739646"/>
            <a:ext cx="1214437" cy="26161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algn="r">
              <a:buNone/>
              <a:defRPr sz="1100">
                <a:solidFill>
                  <a:schemeClr val="dk2"/>
                </a:solidFill>
                <a:latin typeface="DM Serif Display"/>
                <a:ea typeface="DM Serif Display"/>
                <a:cs typeface="DM Serif Display"/>
                <a:sym typeface="DM Serif Display"/>
              </a:defRPr>
            </a:lvl1pPr>
            <a:lvl2pPr algn="r">
              <a:buNone/>
              <a:defRPr sz="1300">
                <a:solidFill>
                  <a:schemeClr val="dk2"/>
                </a:solidFill>
                <a:latin typeface="DM Serif Display"/>
                <a:ea typeface="DM Serif Display"/>
                <a:cs typeface="DM Serif Display"/>
                <a:sym typeface="DM Serif Display"/>
              </a:defRPr>
            </a:lvl2pPr>
            <a:lvl3pPr algn="r">
              <a:buNone/>
              <a:defRPr sz="1300">
                <a:solidFill>
                  <a:schemeClr val="dk2"/>
                </a:solidFill>
                <a:latin typeface="DM Serif Display"/>
                <a:ea typeface="DM Serif Display"/>
                <a:cs typeface="DM Serif Display"/>
                <a:sym typeface="DM Serif Display"/>
              </a:defRPr>
            </a:lvl3pPr>
            <a:lvl4pPr algn="r">
              <a:buNone/>
              <a:defRPr sz="1300">
                <a:solidFill>
                  <a:schemeClr val="dk2"/>
                </a:solidFill>
                <a:latin typeface="DM Serif Display"/>
                <a:ea typeface="DM Serif Display"/>
                <a:cs typeface="DM Serif Display"/>
                <a:sym typeface="DM Serif Display"/>
              </a:defRPr>
            </a:lvl4pPr>
            <a:lvl5pPr algn="r">
              <a:buNone/>
              <a:defRPr sz="1300">
                <a:solidFill>
                  <a:schemeClr val="dk2"/>
                </a:solidFill>
                <a:latin typeface="DM Serif Display"/>
                <a:ea typeface="DM Serif Display"/>
                <a:cs typeface="DM Serif Display"/>
                <a:sym typeface="DM Serif Display"/>
              </a:defRPr>
            </a:lvl5pPr>
            <a:lvl6pPr algn="r">
              <a:buNone/>
              <a:defRPr sz="1300">
                <a:solidFill>
                  <a:schemeClr val="dk2"/>
                </a:solidFill>
                <a:latin typeface="DM Serif Display"/>
                <a:ea typeface="DM Serif Display"/>
                <a:cs typeface="DM Serif Display"/>
                <a:sym typeface="DM Serif Display"/>
              </a:defRPr>
            </a:lvl6pPr>
            <a:lvl7pPr algn="r">
              <a:buNone/>
              <a:defRPr sz="1300">
                <a:solidFill>
                  <a:schemeClr val="dk2"/>
                </a:solidFill>
                <a:latin typeface="DM Serif Display"/>
                <a:ea typeface="DM Serif Display"/>
                <a:cs typeface="DM Serif Display"/>
                <a:sym typeface="DM Serif Display"/>
              </a:defRPr>
            </a:lvl7pPr>
            <a:lvl8pPr algn="r">
              <a:buNone/>
              <a:defRPr sz="1300">
                <a:solidFill>
                  <a:schemeClr val="dk2"/>
                </a:solidFill>
                <a:latin typeface="DM Serif Display"/>
                <a:ea typeface="DM Serif Display"/>
                <a:cs typeface="DM Serif Display"/>
                <a:sym typeface="DM Serif Display"/>
              </a:defRPr>
            </a:lvl8pPr>
            <a:lvl9pPr algn="r">
              <a:buNone/>
              <a:defRPr sz="1300">
                <a:solidFill>
                  <a:schemeClr val="dk2"/>
                </a:solidFill>
                <a:latin typeface="DM Serif Display"/>
                <a:ea typeface="DM Serif Display"/>
                <a:cs typeface="DM Serif Display"/>
                <a:sym typeface="DM Serif Display"/>
              </a:defRPr>
            </a:lvl9pPr>
          </a:lstStyle>
          <a:p>
            <a:pPr lvl="0"/>
            <a:r>
              <a:rPr lang="en" sz="900" i="1" baseline="0" dirty="0">
                <a:solidFill>
                  <a:schemeClr val="tx1">
                    <a:lumMod val="25000"/>
                    <a:lumOff val="75000"/>
                  </a:schemeClr>
                </a:solidFill>
              </a:rPr>
              <a:t> Chuan Oct 05, 2021 </a:t>
            </a:r>
            <a:endParaRPr lang="en-US" sz="900" i="1" baseline="0" dirty="0">
              <a:solidFill>
                <a:schemeClr val="tx1">
                  <a:lumMod val="25000"/>
                  <a:lumOff val="75000"/>
                </a:schemeClr>
              </a:solidFill>
            </a:endParaRPr>
          </a:p>
        </p:txBody>
      </p:sp>
      <p:sp>
        <p:nvSpPr>
          <p:cNvPr id="8" name="Oval 7">
            <a:extLst>
              <a:ext uri="{FF2B5EF4-FFF2-40B4-BE49-F238E27FC236}">
                <a16:creationId xmlns:a16="http://schemas.microsoft.com/office/drawing/2014/main" id="{3FD533E0-7FCD-4054-B00C-1367FCD730CF}"/>
              </a:ext>
            </a:extLst>
          </p:cNvPr>
          <p:cNvSpPr/>
          <p:nvPr userDrawn="1"/>
        </p:nvSpPr>
        <p:spPr>
          <a:xfrm>
            <a:off x="8460163" y="186429"/>
            <a:ext cx="492920" cy="492920"/>
          </a:xfrm>
          <a:prstGeom prst="ellipse">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5"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dirty="0"/>
          </a:p>
        </p:txBody>
      </p:sp>
      <p:sp>
        <p:nvSpPr>
          <p:cNvPr id="7" name="Google Shape;7;p1"/>
          <p:cNvSpPr txBox="1">
            <a:spLocks noGrp="1"/>
          </p:cNvSpPr>
          <p:nvPr>
            <p:ph type="body" idx="1"/>
          </p:nvPr>
        </p:nvSpPr>
        <p:spPr>
          <a:xfrm>
            <a:off x="1188725"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dirty="0"/>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DM Serif Display"/>
                <a:ea typeface="DM Serif Display"/>
                <a:cs typeface="DM Serif Display"/>
                <a:sym typeface="DM Serif Display"/>
              </a:defRPr>
            </a:lvl1pPr>
            <a:lvl2pPr lvl="1" algn="r" rtl="0">
              <a:buNone/>
              <a:defRPr sz="1300">
                <a:solidFill>
                  <a:schemeClr val="dk2"/>
                </a:solidFill>
                <a:latin typeface="DM Serif Display"/>
                <a:ea typeface="DM Serif Display"/>
                <a:cs typeface="DM Serif Display"/>
                <a:sym typeface="DM Serif Display"/>
              </a:defRPr>
            </a:lvl2pPr>
            <a:lvl3pPr lvl="2" algn="r" rtl="0">
              <a:buNone/>
              <a:defRPr sz="1300">
                <a:solidFill>
                  <a:schemeClr val="dk2"/>
                </a:solidFill>
                <a:latin typeface="DM Serif Display"/>
                <a:ea typeface="DM Serif Display"/>
                <a:cs typeface="DM Serif Display"/>
                <a:sym typeface="DM Serif Display"/>
              </a:defRPr>
            </a:lvl3pPr>
            <a:lvl4pPr lvl="3" algn="r" rtl="0">
              <a:buNone/>
              <a:defRPr sz="1300">
                <a:solidFill>
                  <a:schemeClr val="dk2"/>
                </a:solidFill>
                <a:latin typeface="DM Serif Display"/>
                <a:ea typeface="DM Serif Display"/>
                <a:cs typeface="DM Serif Display"/>
                <a:sym typeface="DM Serif Display"/>
              </a:defRPr>
            </a:lvl4pPr>
            <a:lvl5pPr lvl="4" algn="r" rtl="0">
              <a:buNone/>
              <a:defRPr sz="1300">
                <a:solidFill>
                  <a:schemeClr val="dk2"/>
                </a:solidFill>
                <a:latin typeface="DM Serif Display"/>
                <a:ea typeface="DM Serif Display"/>
                <a:cs typeface="DM Serif Display"/>
                <a:sym typeface="DM Serif Display"/>
              </a:defRPr>
            </a:lvl5pPr>
            <a:lvl6pPr lvl="5" algn="r" rtl="0">
              <a:buNone/>
              <a:defRPr sz="1300">
                <a:solidFill>
                  <a:schemeClr val="dk2"/>
                </a:solidFill>
                <a:latin typeface="DM Serif Display"/>
                <a:ea typeface="DM Serif Display"/>
                <a:cs typeface="DM Serif Display"/>
                <a:sym typeface="DM Serif Display"/>
              </a:defRPr>
            </a:lvl6pPr>
            <a:lvl7pPr lvl="6" algn="r" rtl="0">
              <a:buNone/>
              <a:defRPr sz="1300">
                <a:solidFill>
                  <a:schemeClr val="dk2"/>
                </a:solidFill>
                <a:latin typeface="DM Serif Display"/>
                <a:ea typeface="DM Serif Display"/>
                <a:cs typeface="DM Serif Display"/>
                <a:sym typeface="DM Serif Display"/>
              </a:defRPr>
            </a:lvl7pPr>
            <a:lvl8pPr lvl="7" algn="r" rtl="0">
              <a:buNone/>
              <a:defRPr sz="1300">
                <a:solidFill>
                  <a:schemeClr val="dk2"/>
                </a:solidFill>
                <a:latin typeface="DM Serif Display"/>
                <a:ea typeface="DM Serif Display"/>
                <a:cs typeface="DM Serif Display"/>
                <a:sym typeface="DM Serif Display"/>
              </a:defRPr>
            </a:lvl8pPr>
            <a:lvl9pPr lvl="8" algn="r" rtl="0">
              <a:buNone/>
              <a:defRPr sz="1300">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2">
            <a:extLst>
              <a:ext uri="{FF2B5EF4-FFF2-40B4-BE49-F238E27FC236}">
                <a16:creationId xmlns:a16="http://schemas.microsoft.com/office/drawing/2014/main" id="{4D089821-F997-46CD-823E-E63D3D2709B4}"/>
              </a:ext>
            </a:extLst>
          </p:cNvPr>
          <p:cNvSpPr/>
          <p:nvPr userDrawn="1"/>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stat.gov.tw/"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ndltd.ncl.edu.tw/cgi-bin/gs32/gsweb.cgi/ccd=q83Bq2/search?q=aue=%22Wei-guo%20Jeng%22.&amp;searchmode=basic"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ndltd.ncl.edu.tw/cgi-bin/gs32/gsweb.cgi/ccd=q83Bq2/search?q=aue=%22Wen-Chi%20Hung%22.&amp;searchmode=basic" TargetMode="External"/><Relationship Id="rId4" Type="http://schemas.openxmlformats.org/officeDocument/2006/relationships/hyperlink" Target="https://hdl.handle.net/11296/mz63t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dltd.ncl.edu.tw/cgi-bin/gs32/gsweb.cgi/ccd=q83Bq2/search?q=aue=%22Chao%2C%20Hui-Lin%22.&amp;searchmode=basic"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hdl.handle.net/11296/w6k5hy" TargetMode="External"/><Relationship Id="rId5" Type="http://schemas.openxmlformats.org/officeDocument/2006/relationships/hyperlink" Target="https://ndltd.ncl.edu.tw/cgi-bin/gs32/gsweb.cgi/ccd=q83Bq2/search?q=aue=%22Chuagu%20feng%20chia%22.&amp;searchmode=basic" TargetMode="External"/><Relationship Id="rId4" Type="http://schemas.openxmlformats.org/officeDocument/2006/relationships/hyperlink" Target="https://hdl.handle.net/11296/38384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719C5EE-7224-4DB1-9457-9A8A1F1CCF7C}"/>
              </a:ext>
            </a:extLst>
          </p:cNvPr>
          <p:cNvSpPr/>
          <p:nvPr/>
        </p:nvSpPr>
        <p:spPr>
          <a:xfrm>
            <a:off x="480060" y="1925419"/>
            <a:ext cx="7449995" cy="1077218"/>
          </a:xfrm>
          <a:prstGeom prst="rect">
            <a:avLst/>
          </a:prstGeom>
        </p:spPr>
        <p:txBody>
          <a:bodyPr wrap="square">
            <a:spAutoFit/>
          </a:bodyPr>
          <a:lstStyle/>
          <a:p>
            <a:r>
              <a:rPr lang="en-US" sz="3200" dirty="0">
                <a:solidFill>
                  <a:srgbClr val="FFFFFF"/>
                </a:solidFill>
                <a:latin typeface="Baskerville Old Face" panose="02020602080505020303" pitchFamily="18" charset="0"/>
              </a:rPr>
              <a:t>What is happening in the old local industry? a case study of textile industry in Taiwan</a:t>
            </a:r>
          </a:p>
        </p:txBody>
      </p:sp>
      <p:sp>
        <p:nvSpPr>
          <p:cNvPr id="4" name="矩形 2">
            <a:extLst>
              <a:ext uri="{FF2B5EF4-FFF2-40B4-BE49-F238E27FC236}">
                <a16:creationId xmlns:a16="http://schemas.microsoft.com/office/drawing/2014/main" id="{76309AFC-57BA-428F-9C41-4EA2EA2D58C0}"/>
              </a:ext>
            </a:extLst>
          </p:cNvPr>
          <p:cNvSpPr/>
          <p:nvPr/>
        </p:nvSpPr>
        <p:spPr>
          <a:xfrm>
            <a:off x="480060" y="3002637"/>
            <a:ext cx="3124200" cy="307777"/>
          </a:xfrm>
          <a:prstGeom prst="rect">
            <a:avLst/>
          </a:prstGeom>
        </p:spPr>
        <p:txBody>
          <a:bodyPr wrap="square">
            <a:spAutoFit/>
          </a:bodyPr>
          <a:lstStyle/>
          <a:p>
            <a:r>
              <a:rPr lang="en-US" dirty="0">
                <a:solidFill>
                  <a:srgbClr val="FFFFFF"/>
                </a:solidFill>
                <a:latin typeface="Times New Roman" panose="02020603050405020304" pitchFamily="18" charset="0"/>
                <a:cs typeface="Times New Roman" panose="02020603050405020304" pitchFamily="18" charset="0"/>
              </a:rPr>
              <a:t>A framework based on comparable cases</a:t>
            </a:r>
          </a:p>
        </p:txBody>
      </p:sp>
      <p:sp>
        <p:nvSpPr>
          <p:cNvPr id="2" name="Slide Number Placeholder 1">
            <a:extLst>
              <a:ext uri="{FF2B5EF4-FFF2-40B4-BE49-F238E27FC236}">
                <a16:creationId xmlns:a16="http://schemas.microsoft.com/office/drawing/2014/main" id="{345D32C3-36DD-4948-B6AF-A44BB3E67CF2}"/>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a:t>
            </a:fld>
            <a:endParaRPr lang="en" dirty="0"/>
          </a:p>
        </p:txBody>
      </p:sp>
    </p:spTree>
    <p:extLst>
      <p:ext uri="{BB962C8B-B14F-4D97-AF65-F5344CB8AC3E}">
        <p14:creationId xmlns:p14="http://schemas.microsoft.com/office/powerpoint/2010/main" val="371062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Framework</a:t>
            </a:r>
          </a:p>
          <a:p>
            <a:r>
              <a:rPr lang="en-US" dirty="0">
                <a:latin typeface="Baskerville Old Face" panose="02020602080505020303" pitchFamily="18" charset="0"/>
              </a:rPr>
              <a:t>The actor part</a:t>
            </a:r>
          </a:p>
        </p:txBody>
      </p:sp>
      <p:sp>
        <p:nvSpPr>
          <p:cNvPr id="2" name="Slide Number Placeholder 1">
            <a:extLst>
              <a:ext uri="{FF2B5EF4-FFF2-40B4-BE49-F238E27FC236}">
                <a16:creationId xmlns:a16="http://schemas.microsoft.com/office/drawing/2014/main" id="{82E98234-16C4-417C-A269-B27EB29ED954}"/>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pic>
        <p:nvPicPr>
          <p:cNvPr id="12" name="Picture 11" descr="Diagram&#10;&#10;Description automatically generated">
            <a:extLst>
              <a:ext uri="{FF2B5EF4-FFF2-40B4-BE49-F238E27FC236}">
                <a16:creationId xmlns:a16="http://schemas.microsoft.com/office/drawing/2014/main" id="{920BDA04-B9FE-4EA8-8638-3A937D71C0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44" y="1853779"/>
            <a:ext cx="3576808" cy="2395339"/>
          </a:xfrm>
          <a:prstGeom prst="rect">
            <a:avLst/>
          </a:prstGeom>
          <a:noFill/>
          <a:ln>
            <a:noFill/>
          </a:ln>
        </p:spPr>
      </p:pic>
      <p:sp>
        <p:nvSpPr>
          <p:cNvPr id="13" name="TextBox 12">
            <a:extLst>
              <a:ext uri="{FF2B5EF4-FFF2-40B4-BE49-F238E27FC236}">
                <a16:creationId xmlns:a16="http://schemas.microsoft.com/office/drawing/2014/main" id="{B360A326-CCD7-4ED0-B2A4-6583D86ACA0D}"/>
              </a:ext>
            </a:extLst>
          </p:cNvPr>
          <p:cNvSpPr txBox="1"/>
          <p:nvPr/>
        </p:nvSpPr>
        <p:spPr>
          <a:xfrm>
            <a:off x="713422" y="4351341"/>
            <a:ext cx="3602355" cy="408125"/>
          </a:xfrm>
          <a:prstGeom prst="rect">
            <a:avLst/>
          </a:prstGeom>
          <a:noFill/>
        </p:spPr>
        <p:txBody>
          <a:bodyPr wrap="square">
            <a:spAutoFit/>
          </a:bodyPr>
          <a:lstStyle/>
          <a:p>
            <a:pPr marL="0" marR="0" algn="ctr">
              <a:spcBef>
                <a:spcPts val="0"/>
              </a:spcBef>
              <a:spcAft>
                <a:spcPts val="0"/>
              </a:spcAft>
            </a:pPr>
            <a:r>
              <a:rPr lang="en-US" sz="1100" b="1" dirty="0">
                <a:effectLst/>
                <a:latin typeface="Times New Roman" panose="02020603050405020304" pitchFamily="18" charset="0"/>
                <a:ea typeface="新細明體" panose="02020500000000000000" pitchFamily="18" charset="-120"/>
              </a:rPr>
              <a:t>Figure 5 </a:t>
            </a:r>
            <a:r>
              <a:rPr lang="en-US" sz="1100" b="0" dirty="0">
                <a:effectLst/>
                <a:latin typeface="Times New Roman" panose="02020603050405020304" pitchFamily="18" charset="0"/>
                <a:ea typeface="新細明體" panose="02020500000000000000" pitchFamily="18" charset="-120"/>
              </a:rPr>
              <a:t>The idea of </a:t>
            </a:r>
            <a:r>
              <a:rPr lang="en-US" sz="1100" b="0" dirty="0" err="1">
                <a:effectLst/>
                <a:latin typeface="Times New Roman" panose="02020603050405020304" pitchFamily="18" charset="0"/>
                <a:ea typeface="新細明體" panose="02020500000000000000" pitchFamily="18" charset="-120"/>
              </a:rPr>
              <a:t>netchain</a:t>
            </a:r>
            <a:endParaRPr lang="en-US" sz="1100" b="1" dirty="0">
              <a:effectLst/>
              <a:latin typeface="Times New Roman" panose="02020603050405020304" pitchFamily="18" charset="0"/>
              <a:ea typeface="新細明體" panose="02020500000000000000" pitchFamily="18" charset="-120"/>
            </a:endParaRPr>
          </a:p>
          <a:p>
            <a:pPr marL="0" marR="0" algn="ctr">
              <a:lnSpc>
                <a:spcPct val="115000"/>
              </a:lnSpc>
              <a:spcBef>
                <a:spcPts val="0"/>
              </a:spcBef>
              <a:spcAft>
                <a:spcPts val="0"/>
              </a:spcAft>
            </a:pPr>
            <a:r>
              <a:rPr lang="en-US" sz="900" dirty="0">
                <a:effectLst/>
                <a:latin typeface="Times New Roman" panose="02020603050405020304" pitchFamily="18" charset="0"/>
                <a:ea typeface="新細明體" panose="02020500000000000000" pitchFamily="18" charset="-120"/>
              </a:rPr>
              <a:t>(Source: </a:t>
            </a:r>
            <a:r>
              <a:rPr lang="en-US" sz="900" dirty="0" err="1">
                <a:effectLst/>
                <a:latin typeface="Times New Roman" panose="02020603050405020304" pitchFamily="18" charset="0"/>
                <a:ea typeface="新細明體" panose="02020500000000000000" pitchFamily="18" charset="-120"/>
              </a:rPr>
              <a:t>Lazzarini</a:t>
            </a:r>
            <a:r>
              <a:rPr lang="en-US" sz="900" dirty="0">
                <a:effectLst/>
                <a:latin typeface="Times New Roman" panose="02020603050405020304" pitchFamily="18" charset="0"/>
                <a:ea typeface="新細明體" panose="02020500000000000000" pitchFamily="18" charset="-120"/>
              </a:rPr>
              <a:t>, S., </a:t>
            </a:r>
            <a:r>
              <a:rPr lang="en-US" sz="900" dirty="0" err="1">
                <a:effectLst/>
                <a:latin typeface="Times New Roman" panose="02020603050405020304" pitchFamily="18" charset="0"/>
                <a:ea typeface="新細明體" panose="02020500000000000000" pitchFamily="18" charset="-120"/>
              </a:rPr>
              <a:t>Chaddad</a:t>
            </a:r>
            <a:r>
              <a:rPr lang="en-US" sz="900" dirty="0">
                <a:effectLst/>
                <a:latin typeface="Times New Roman" panose="02020603050405020304" pitchFamily="18" charset="0"/>
                <a:ea typeface="新細明體" panose="02020500000000000000" pitchFamily="18" charset="-120"/>
              </a:rPr>
              <a:t>, F., &amp; Cook, M.: 2001)</a:t>
            </a:r>
          </a:p>
        </p:txBody>
      </p:sp>
      <p:sp>
        <p:nvSpPr>
          <p:cNvPr id="17" name="TextBox 16">
            <a:extLst>
              <a:ext uri="{FF2B5EF4-FFF2-40B4-BE49-F238E27FC236}">
                <a16:creationId xmlns:a16="http://schemas.microsoft.com/office/drawing/2014/main" id="{3E49083A-F15F-4CAC-85B4-CFAC12D6CFF5}"/>
              </a:ext>
            </a:extLst>
          </p:cNvPr>
          <p:cNvSpPr txBox="1"/>
          <p:nvPr/>
        </p:nvSpPr>
        <p:spPr>
          <a:xfrm>
            <a:off x="494070" y="1160738"/>
            <a:ext cx="4236720" cy="328103"/>
          </a:xfrm>
          <a:prstGeom prst="rect">
            <a:avLst/>
          </a:prstGeom>
          <a:noFill/>
        </p:spPr>
        <p:txBody>
          <a:bodyPr wrap="square">
            <a:spAutoFit/>
          </a:bodyPr>
          <a:lstStyle/>
          <a:p>
            <a:pPr marR="0" lvl="0">
              <a:lnSpc>
                <a:spcPct val="120000"/>
              </a:lnSpc>
              <a:spcBef>
                <a:spcPts val="0"/>
              </a:spcBef>
            </a:pPr>
            <a:r>
              <a:rPr lang="en-US" sz="1400" dirty="0">
                <a:solidFill>
                  <a:srgbClr val="6A90AD"/>
                </a:solidFill>
                <a:effectLst/>
                <a:latin typeface="Times New Roman" panose="02020603050405020304" pitchFamily="18" charset="0"/>
                <a:ea typeface="新細明體" panose="02020500000000000000" pitchFamily="18" charset="-120"/>
              </a:rPr>
              <a:t>Firm / Geography / </a:t>
            </a:r>
            <a:r>
              <a:rPr lang="en-US" sz="1400" dirty="0" err="1">
                <a:solidFill>
                  <a:srgbClr val="6A90AD"/>
                </a:solidFill>
                <a:effectLst/>
                <a:latin typeface="Times New Roman" panose="02020603050405020304" pitchFamily="18" charset="0"/>
                <a:ea typeface="新細明體" panose="02020500000000000000" pitchFamily="18" charset="-120"/>
              </a:rPr>
              <a:t>Netchain</a:t>
            </a:r>
            <a:endParaRPr lang="en-US" dirty="0">
              <a:solidFill>
                <a:srgbClr val="6A90AD"/>
              </a:solidFill>
            </a:endParaRPr>
          </a:p>
        </p:txBody>
      </p:sp>
      <p:pic>
        <p:nvPicPr>
          <p:cNvPr id="18" name="Picture 17" descr="Graphical user interface, text, application, chat or text message&#10;&#10;Description automatically generated">
            <a:extLst>
              <a:ext uri="{FF2B5EF4-FFF2-40B4-BE49-F238E27FC236}">
                <a16:creationId xmlns:a16="http://schemas.microsoft.com/office/drawing/2014/main" id="{FC7C969F-52E5-4B18-ACBE-4E0EF3DD49DD}"/>
              </a:ext>
            </a:extLst>
          </p:cNvPr>
          <p:cNvPicPr>
            <a:picLocks noChangeAspect="1"/>
          </p:cNvPicPr>
          <p:nvPr/>
        </p:nvPicPr>
        <p:blipFill rotWithShape="1">
          <a:blip r:embed="rId4"/>
          <a:srcRect l="1871" t="14045" r="1504" b="1496"/>
          <a:stretch/>
        </p:blipFill>
        <p:spPr bwMode="auto">
          <a:xfrm>
            <a:off x="4373986" y="1689041"/>
            <a:ext cx="4236720" cy="2662300"/>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758A5828-8A18-43DE-923E-47666E951ADF}"/>
              </a:ext>
            </a:extLst>
          </p:cNvPr>
          <p:cNvSpPr txBox="1"/>
          <p:nvPr/>
        </p:nvSpPr>
        <p:spPr>
          <a:xfrm>
            <a:off x="4725458" y="4351341"/>
            <a:ext cx="3533775" cy="408125"/>
          </a:xfrm>
          <a:prstGeom prst="rect">
            <a:avLst/>
          </a:prstGeom>
          <a:noFill/>
        </p:spPr>
        <p:txBody>
          <a:bodyPr wrap="square">
            <a:spAutoFit/>
          </a:bodyPr>
          <a:lstStyle/>
          <a:p>
            <a:pPr marL="0" marR="0" algn="ctr">
              <a:spcBef>
                <a:spcPts val="0"/>
              </a:spcBef>
              <a:spcAft>
                <a:spcPts val="0"/>
              </a:spcAft>
            </a:pPr>
            <a:r>
              <a:rPr lang="en-US" sz="1100" b="1" dirty="0">
                <a:effectLst/>
                <a:latin typeface="Times New Roman" panose="02020603050405020304" pitchFamily="18" charset="0"/>
                <a:ea typeface="新細明體" panose="02020500000000000000" pitchFamily="18" charset="-120"/>
              </a:rPr>
              <a:t>Figure 6 </a:t>
            </a:r>
            <a:r>
              <a:rPr lang="en-US" sz="1100" b="0" dirty="0">
                <a:effectLst/>
                <a:latin typeface="Times New Roman" panose="02020603050405020304" pitchFamily="18" charset="0"/>
                <a:ea typeface="新細明體" panose="02020500000000000000" pitchFamily="18" charset="-120"/>
              </a:rPr>
              <a:t>The 3 dimensions of the actor part</a:t>
            </a:r>
            <a:endParaRPr lang="en-US" sz="1100" b="1" dirty="0">
              <a:effectLst/>
              <a:latin typeface="Times New Roman" panose="02020603050405020304" pitchFamily="18" charset="0"/>
              <a:ea typeface="新細明體" panose="02020500000000000000" pitchFamily="18" charset="-120"/>
            </a:endParaRPr>
          </a:p>
          <a:p>
            <a:pPr marL="0" marR="0" algn="ctr">
              <a:lnSpc>
                <a:spcPct val="115000"/>
              </a:lnSpc>
              <a:spcBef>
                <a:spcPts val="0"/>
              </a:spcBef>
              <a:spcAft>
                <a:spcPts val="0"/>
              </a:spcAft>
            </a:pPr>
            <a:r>
              <a:rPr lang="en-US" sz="900" dirty="0">
                <a:effectLst/>
                <a:latin typeface="Times New Roman" panose="02020603050405020304" pitchFamily="18" charset="0"/>
                <a:ea typeface="新細明體" panose="02020500000000000000" pitchFamily="18" charset="-120"/>
              </a:rPr>
              <a:t>(Source: Made by this research)</a:t>
            </a:r>
          </a:p>
        </p:txBody>
      </p:sp>
    </p:spTree>
    <p:extLst>
      <p:ext uri="{BB962C8B-B14F-4D97-AF65-F5344CB8AC3E}">
        <p14:creationId xmlns:p14="http://schemas.microsoft.com/office/powerpoint/2010/main" val="374338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Framework</a:t>
            </a:r>
          </a:p>
          <a:p>
            <a:r>
              <a:rPr lang="en-US" dirty="0">
                <a:latin typeface="Times New Roman" panose="02020603050405020304" pitchFamily="18" charset="0"/>
                <a:cs typeface="Times New Roman" panose="02020603050405020304" pitchFamily="18" charset="0"/>
              </a:rPr>
              <a:t>The environment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phenomenon part</a:t>
            </a: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D473288-CADB-40D3-B13E-C5A96659FA7E}"/>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sp>
        <p:nvSpPr>
          <p:cNvPr id="10" name="TextBox 9">
            <a:extLst>
              <a:ext uri="{FF2B5EF4-FFF2-40B4-BE49-F238E27FC236}">
                <a16:creationId xmlns:a16="http://schemas.microsoft.com/office/drawing/2014/main" id="{3C97B903-0F64-448A-9194-C46AE44D37A3}"/>
              </a:ext>
            </a:extLst>
          </p:cNvPr>
          <p:cNvSpPr txBox="1"/>
          <p:nvPr/>
        </p:nvSpPr>
        <p:spPr>
          <a:xfrm>
            <a:off x="4183062" y="3975207"/>
            <a:ext cx="2977515" cy="408125"/>
          </a:xfrm>
          <a:prstGeom prst="rect">
            <a:avLst/>
          </a:prstGeom>
          <a:noFill/>
        </p:spPr>
        <p:txBody>
          <a:bodyPr wrap="square">
            <a:spAutoFit/>
          </a:bodyPr>
          <a:lstStyle/>
          <a:p>
            <a:pPr marL="0" marR="0" algn="ctr">
              <a:spcBef>
                <a:spcPts val="0"/>
              </a:spcBef>
              <a:spcAft>
                <a:spcPts val="0"/>
              </a:spcAft>
            </a:pPr>
            <a:r>
              <a:rPr lang="en-US" sz="1100" b="1" dirty="0">
                <a:effectLst/>
                <a:latin typeface="Times New Roman" panose="02020603050405020304" pitchFamily="18" charset="0"/>
                <a:ea typeface="新細明體" panose="02020500000000000000" pitchFamily="18" charset="-120"/>
              </a:rPr>
              <a:t>Figure </a:t>
            </a:r>
            <a:r>
              <a:rPr lang="en-US" altLang="zh-TW" sz="1100" b="1" dirty="0">
                <a:effectLst/>
                <a:latin typeface="Times New Roman" panose="02020603050405020304" pitchFamily="18" charset="0"/>
                <a:ea typeface="新細明體" panose="02020500000000000000" pitchFamily="18" charset="-120"/>
              </a:rPr>
              <a:t>8</a:t>
            </a:r>
            <a:r>
              <a:rPr lang="en-US" sz="1100" b="1" dirty="0">
                <a:effectLst/>
                <a:latin typeface="Times New Roman" panose="02020603050405020304" pitchFamily="18" charset="0"/>
                <a:ea typeface="新細明體" panose="02020500000000000000" pitchFamily="18" charset="-120"/>
              </a:rPr>
              <a:t> </a:t>
            </a:r>
            <a:r>
              <a:rPr lang="en-US" sz="1100" b="0" dirty="0">
                <a:effectLst/>
                <a:latin typeface="Times New Roman" panose="02020603050405020304" pitchFamily="18" charset="0"/>
                <a:ea typeface="新細明體" panose="02020500000000000000" pitchFamily="18" charset="-120"/>
              </a:rPr>
              <a:t>The phenomenon between cases</a:t>
            </a:r>
            <a:endParaRPr lang="en-US" sz="1100" b="1" dirty="0">
              <a:effectLst/>
              <a:latin typeface="Times New Roman" panose="02020603050405020304" pitchFamily="18" charset="0"/>
              <a:ea typeface="新細明體" panose="02020500000000000000" pitchFamily="18" charset="-120"/>
            </a:endParaRPr>
          </a:p>
          <a:p>
            <a:pPr marL="0" marR="0" algn="ctr">
              <a:lnSpc>
                <a:spcPct val="115000"/>
              </a:lnSpc>
              <a:spcBef>
                <a:spcPts val="0"/>
              </a:spcBef>
              <a:spcAft>
                <a:spcPts val="0"/>
              </a:spcAft>
            </a:pPr>
            <a:r>
              <a:rPr lang="en-US" sz="900" dirty="0">
                <a:effectLst/>
                <a:latin typeface="Times New Roman" panose="02020603050405020304" pitchFamily="18" charset="0"/>
                <a:ea typeface="新細明體" panose="02020500000000000000" pitchFamily="18" charset="-120"/>
              </a:rPr>
              <a:t>(Source: Made by this research)</a:t>
            </a:r>
          </a:p>
        </p:txBody>
      </p:sp>
      <p:pic>
        <p:nvPicPr>
          <p:cNvPr id="5" name="Picture 4">
            <a:extLst>
              <a:ext uri="{FF2B5EF4-FFF2-40B4-BE49-F238E27FC236}">
                <a16:creationId xmlns:a16="http://schemas.microsoft.com/office/drawing/2014/main" id="{1AC4BA5F-9FCD-4709-8069-39E303C8F581}"/>
              </a:ext>
            </a:extLst>
          </p:cNvPr>
          <p:cNvPicPr>
            <a:picLocks noChangeAspect="1"/>
          </p:cNvPicPr>
          <p:nvPr/>
        </p:nvPicPr>
        <p:blipFill rotWithShape="1">
          <a:blip r:embed="rId3"/>
          <a:srcRect t="10551" r="14000"/>
          <a:stretch/>
        </p:blipFill>
        <p:spPr>
          <a:xfrm>
            <a:off x="697624" y="1623848"/>
            <a:ext cx="2360886" cy="2149322"/>
          </a:xfrm>
          <a:prstGeom prst="rect">
            <a:avLst/>
          </a:prstGeom>
        </p:spPr>
      </p:pic>
      <p:pic>
        <p:nvPicPr>
          <p:cNvPr id="8" name="Picture 7" descr="Diagram&#10;&#10;Description automatically generated">
            <a:extLst>
              <a:ext uri="{FF2B5EF4-FFF2-40B4-BE49-F238E27FC236}">
                <a16:creationId xmlns:a16="http://schemas.microsoft.com/office/drawing/2014/main" id="{6AF8B0E3-0930-4A36-9822-7B4284EC5FF3}"/>
              </a:ext>
            </a:extLst>
          </p:cNvPr>
          <p:cNvPicPr>
            <a:picLocks noChangeAspect="1"/>
          </p:cNvPicPr>
          <p:nvPr/>
        </p:nvPicPr>
        <p:blipFill rotWithShape="1">
          <a:blip r:embed="rId4"/>
          <a:srcRect l="1197" t="2788" r="1197" b="3036"/>
          <a:stretch/>
        </p:blipFill>
        <p:spPr bwMode="auto">
          <a:xfrm>
            <a:off x="2771140" y="1484630"/>
            <a:ext cx="5801360" cy="2402840"/>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E07F3B67-C5C1-4362-B8C1-227B8AA59BE9}"/>
              </a:ext>
            </a:extLst>
          </p:cNvPr>
          <p:cNvSpPr txBox="1"/>
          <p:nvPr/>
        </p:nvSpPr>
        <p:spPr>
          <a:xfrm>
            <a:off x="494070" y="3975207"/>
            <a:ext cx="3157045" cy="408125"/>
          </a:xfrm>
          <a:prstGeom prst="rect">
            <a:avLst/>
          </a:prstGeom>
          <a:noFill/>
        </p:spPr>
        <p:txBody>
          <a:bodyPr wrap="square">
            <a:spAutoFit/>
          </a:bodyPr>
          <a:lstStyle/>
          <a:p>
            <a:pPr marL="0" marR="0" algn="ctr">
              <a:spcBef>
                <a:spcPts val="0"/>
              </a:spcBef>
              <a:spcAft>
                <a:spcPts val="0"/>
              </a:spcAft>
            </a:pPr>
            <a:r>
              <a:rPr lang="en-US" sz="1100" b="1" dirty="0">
                <a:effectLst/>
                <a:latin typeface="Times New Roman" panose="02020603050405020304" pitchFamily="18" charset="0"/>
                <a:ea typeface="新細明體" panose="02020500000000000000" pitchFamily="18" charset="-120"/>
              </a:rPr>
              <a:t>Figure </a:t>
            </a:r>
            <a:r>
              <a:rPr lang="en-US" altLang="zh-TW" sz="1100" b="1" dirty="0">
                <a:effectLst/>
                <a:latin typeface="Times New Roman" panose="02020603050405020304" pitchFamily="18" charset="0"/>
                <a:ea typeface="新細明體" panose="02020500000000000000" pitchFamily="18" charset="-120"/>
              </a:rPr>
              <a:t>7</a:t>
            </a:r>
            <a:r>
              <a:rPr lang="en-US" sz="1100" b="1" dirty="0">
                <a:effectLst/>
                <a:latin typeface="Times New Roman" panose="02020603050405020304" pitchFamily="18" charset="0"/>
                <a:ea typeface="新細明體" panose="02020500000000000000" pitchFamily="18" charset="-120"/>
              </a:rPr>
              <a:t> </a:t>
            </a:r>
            <a:r>
              <a:rPr lang="en-US" sz="1100" b="0" dirty="0">
                <a:effectLst/>
                <a:latin typeface="Times New Roman" panose="02020603050405020304" pitchFamily="18" charset="0"/>
                <a:ea typeface="新細明體" panose="02020500000000000000" pitchFamily="18" charset="-120"/>
              </a:rPr>
              <a:t>The different scale of the environment</a:t>
            </a:r>
            <a:endParaRPr lang="en-US" sz="1100" b="1" dirty="0">
              <a:effectLst/>
              <a:latin typeface="Times New Roman" panose="02020603050405020304" pitchFamily="18" charset="0"/>
              <a:ea typeface="新細明體" panose="02020500000000000000" pitchFamily="18" charset="-120"/>
            </a:endParaRPr>
          </a:p>
          <a:p>
            <a:pPr marL="0" marR="0" algn="ctr">
              <a:lnSpc>
                <a:spcPct val="115000"/>
              </a:lnSpc>
              <a:spcBef>
                <a:spcPts val="0"/>
              </a:spcBef>
              <a:spcAft>
                <a:spcPts val="0"/>
              </a:spcAft>
            </a:pPr>
            <a:r>
              <a:rPr lang="en-US" sz="900" dirty="0">
                <a:effectLst/>
                <a:latin typeface="Times New Roman" panose="02020603050405020304" pitchFamily="18" charset="0"/>
                <a:ea typeface="新細明體" panose="02020500000000000000" pitchFamily="18" charset="-120"/>
              </a:rPr>
              <a:t>(Source: Made by this research)</a:t>
            </a:r>
            <a:endParaRPr lang="en-US" sz="1100" dirty="0">
              <a:effectLst/>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31672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933150" cy="523220"/>
          </a:xfrm>
          <a:prstGeom prst="rect">
            <a:avLst/>
          </a:prstGeom>
        </p:spPr>
        <p:txBody>
          <a:bodyPr wrap="square">
            <a:spAutoFit/>
          </a:bodyPr>
          <a:lstStyle/>
          <a:p>
            <a:r>
              <a:rPr lang="en-US" sz="2800" dirty="0">
                <a:latin typeface="Baskerville Old Face" panose="02020602080505020303" pitchFamily="18" charset="0"/>
              </a:rPr>
              <a:t>The phenomenon</a:t>
            </a:r>
          </a:p>
        </p:txBody>
      </p:sp>
      <p:sp>
        <p:nvSpPr>
          <p:cNvPr id="2" name="Slide Number Placeholder 1">
            <a:extLst>
              <a:ext uri="{FF2B5EF4-FFF2-40B4-BE49-F238E27FC236}">
                <a16:creationId xmlns:a16="http://schemas.microsoft.com/office/drawing/2014/main" id="{8C4B7BD3-2CB8-4222-BE11-B0846764C89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sp>
        <p:nvSpPr>
          <p:cNvPr id="10" name="TextBox 9">
            <a:extLst>
              <a:ext uri="{FF2B5EF4-FFF2-40B4-BE49-F238E27FC236}">
                <a16:creationId xmlns:a16="http://schemas.microsoft.com/office/drawing/2014/main" id="{3330F777-2C0C-4776-9E1C-3FD42EB60F0B}"/>
              </a:ext>
            </a:extLst>
          </p:cNvPr>
          <p:cNvSpPr txBox="1"/>
          <p:nvPr/>
        </p:nvSpPr>
        <p:spPr>
          <a:xfrm>
            <a:off x="1108670" y="1164504"/>
            <a:ext cx="3525843" cy="276999"/>
          </a:xfrm>
          <a:prstGeom prst="rect">
            <a:avLst/>
          </a:prstGeom>
          <a:noFill/>
        </p:spPr>
        <p:txBody>
          <a:bodyPr wrap="square">
            <a:spAutoFit/>
          </a:bodyPr>
          <a:lstStyle/>
          <a:p>
            <a:r>
              <a:rPr lang="en-US" sz="1200" b="1" dirty="0">
                <a:latin typeface="Times New Roman" panose="02020603050405020304" pitchFamily="18" charset="0"/>
                <a:ea typeface="新細明體" panose="02020500000000000000" pitchFamily="18" charset="-120"/>
              </a:rPr>
              <a:t>The development stage of the industry in Taiwan</a:t>
            </a:r>
          </a:p>
        </p:txBody>
      </p:sp>
      <p:cxnSp>
        <p:nvCxnSpPr>
          <p:cNvPr id="5" name="Straight Arrow Connector 4">
            <a:extLst>
              <a:ext uri="{FF2B5EF4-FFF2-40B4-BE49-F238E27FC236}">
                <a16:creationId xmlns:a16="http://schemas.microsoft.com/office/drawing/2014/main" id="{4BEE7F5E-12F4-48BC-A56C-A81B5A124E95}"/>
              </a:ext>
            </a:extLst>
          </p:cNvPr>
          <p:cNvCxnSpPr>
            <a:cxnSpLocks/>
          </p:cNvCxnSpPr>
          <p:nvPr/>
        </p:nvCxnSpPr>
        <p:spPr>
          <a:xfrm>
            <a:off x="1067815" y="1504344"/>
            <a:ext cx="0" cy="2473452"/>
          </a:xfrm>
          <a:prstGeom prst="straightConnector1">
            <a:avLst/>
          </a:prstGeom>
          <a:ln w="50800">
            <a:gradFill>
              <a:gsLst>
                <a:gs pos="50000">
                  <a:srgbClr val="BBA687"/>
                </a:gs>
                <a:gs pos="0">
                  <a:schemeClr val="accent6"/>
                </a:gs>
                <a:gs pos="25000">
                  <a:schemeClr val="accent6">
                    <a:lumMod val="60000"/>
                    <a:lumOff val="40000"/>
                  </a:schemeClr>
                </a:gs>
                <a:gs pos="75000">
                  <a:schemeClr val="tx1">
                    <a:lumMod val="50000"/>
                    <a:lumOff val="50000"/>
                  </a:schemeClr>
                </a:gs>
                <a:gs pos="100000">
                  <a:schemeClr val="tx1">
                    <a:lumMod val="90000"/>
                    <a:lumOff val="1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3" name="矩形 10">
            <a:extLst>
              <a:ext uri="{FF2B5EF4-FFF2-40B4-BE49-F238E27FC236}">
                <a16:creationId xmlns:a16="http://schemas.microsoft.com/office/drawing/2014/main" id="{AF9FDB0B-C093-4BAF-AEDB-DBE07F8854A0}"/>
              </a:ext>
            </a:extLst>
          </p:cNvPr>
          <p:cNvSpPr/>
          <p:nvPr/>
        </p:nvSpPr>
        <p:spPr>
          <a:xfrm>
            <a:off x="510326" y="1584557"/>
            <a:ext cx="516635" cy="294568"/>
          </a:xfrm>
          <a:prstGeom prst="rect">
            <a:avLst/>
          </a:prstGeom>
        </p:spPr>
        <p:txBody>
          <a:bodyPr wrap="square">
            <a:spAutoFit/>
          </a:bodyPr>
          <a:lstStyle/>
          <a:p>
            <a:pPr algn="r">
              <a:lnSpc>
                <a:spcPct val="120000"/>
              </a:lnSpc>
            </a:pPr>
            <a:r>
              <a:rPr lang="en-US" altLang="zh-TW" sz="1200" b="1" dirty="0">
                <a:solidFill>
                  <a:schemeClr val="accent6"/>
                </a:solidFill>
                <a:latin typeface="Times New Roman" panose="02020603050405020304" pitchFamily="18" charset="0"/>
                <a:cs typeface="Times New Roman" panose="02020603050405020304" pitchFamily="18" charset="0"/>
              </a:rPr>
              <a:t>1945</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14" name="矩形 10">
            <a:extLst>
              <a:ext uri="{FF2B5EF4-FFF2-40B4-BE49-F238E27FC236}">
                <a16:creationId xmlns:a16="http://schemas.microsoft.com/office/drawing/2014/main" id="{3A38448F-F0B9-4962-8DF6-D5B72DAA36B1}"/>
              </a:ext>
            </a:extLst>
          </p:cNvPr>
          <p:cNvSpPr/>
          <p:nvPr/>
        </p:nvSpPr>
        <p:spPr>
          <a:xfrm>
            <a:off x="434523" y="2051993"/>
            <a:ext cx="592438" cy="294568"/>
          </a:xfrm>
          <a:prstGeom prst="rect">
            <a:avLst/>
          </a:prstGeom>
        </p:spPr>
        <p:txBody>
          <a:bodyPr wrap="square">
            <a:spAutoFit/>
          </a:bodyPr>
          <a:lstStyle/>
          <a:p>
            <a:pPr algn="r">
              <a:lnSpc>
                <a:spcPct val="120000"/>
              </a:lnSpc>
            </a:pPr>
            <a:r>
              <a:rPr lang="en-US" altLang="zh-TW" sz="1200" b="1" dirty="0">
                <a:solidFill>
                  <a:schemeClr val="accent5">
                    <a:lumMod val="60000"/>
                    <a:lumOff val="40000"/>
                  </a:schemeClr>
                </a:solidFill>
                <a:latin typeface="Times New Roman" panose="02020603050405020304" pitchFamily="18" charset="0"/>
                <a:cs typeface="Times New Roman" panose="02020603050405020304" pitchFamily="18" charset="0"/>
              </a:rPr>
              <a:t>1953</a:t>
            </a:r>
            <a:endParaRPr lang="en-US" sz="1000" dirty="0">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15" name="矩形 10">
            <a:extLst>
              <a:ext uri="{FF2B5EF4-FFF2-40B4-BE49-F238E27FC236}">
                <a16:creationId xmlns:a16="http://schemas.microsoft.com/office/drawing/2014/main" id="{74D8647B-541B-4162-BB06-1D05C8D77F4C}"/>
              </a:ext>
            </a:extLst>
          </p:cNvPr>
          <p:cNvSpPr/>
          <p:nvPr/>
        </p:nvSpPr>
        <p:spPr>
          <a:xfrm>
            <a:off x="510326" y="2519429"/>
            <a:ext cx="516635" cy="294568"/>
          </a:xfrm>
          <a:prstGeom prst="rect">
            <a:avLst/>
          </a:prstGeom>
        </p:spPr>
        <p:txBody>
          <a:bodyPr wrap="square">
            <a:spAutoFit/>
          </a:bodyPr>
          <a:lstStyle/>
          <a:p>
            <a:pPr algn="r">
              <a:lnSpc>
                <a:spcPct val="120000"/>
              </a:lnSpc>
            </a:pPr>
            <a:r>
              <a:rPr lang="en-US" altLang="zh-TW" sz="1200" b="1" dirty="0">
                <a:solidFill>
                  <a:srgbClr val="BBA687"/>
                </a:solidFill>
                <a:latin typeface="Times New Roman" panose="02020603050405020304" pitchFamily="18" charset="0"/>
                <a:cs typeface="Times New Roman" panose="02020603050405020304" pitchFamily="18" charset="0"/>
              </a:rPr>
              <a:t>1973</a:t>
            </a:r>
            <a:endParaRPr lang="en-US" sz="1000" dirty="0">
              <a:solidFill>
                <a:srgbClr val="BBA687"/>
              </a:solidFill>
              <a:latin typeface="Times New Roman" panose="02020603050405020304" pitchFamily="18" charset="0"/>
              <a:cs typeface="Times New Roman" panose="02020603050405020304" pitchFamily="18" charset="0"/>
            </a:endParaRPr>
          </a:p>
        </p:txBody>
      </p:sp>
      <p:sp>
        <p:nvSpPr>
          <p:cNvPr id="16" name="矩形 10">
            <a:extLst>
              <a:ext uri="{FF2B5EF4-FFF2-40B4-BE49-F238E27FC236}">
                <a16:creationId xmlns:a16="http://schemas.microsoft.com/office/drawing/2014/main" id="{AE8BD4AF-B161-4588-9A0F-359D03FDD763}"/>
              </a:ext>
            </a:extLst>
          </p:cNvPr>
          <p:cNvSpPr/>
          <p:nvPr/>
        </p:nvSpPr>
        <p:spPr>
          <a:xfrm>
            <a:off x="510326" y="3454299"/>
            <a:ext cx="516635" cy="294568"/>
          </a:xfrm>
          <a:prstGeom prst="rect">
            <a:avLst/>
          </a:prstGeom>
        </p:spPr>
        <p:txBody>
          <a:bodyPr wrap="square">
            <a:spAutoFit/>
          </a:bodyPr>
          <a:lstStyle/>
          <a:p>
            <a:pPr algn="r">
              <a:lnSpc>
                <a:spcPct val="120000"/>
              </a:lnSpc>
            </a:pPr>
            <a:r>
              <a:rPr lang="en-US" altLang="zh-TW" sz="1200" b="1" dirty="0">
                <a:solidFill>
                  <a:schemeClr val="tx1">
                    <a:lumMod val="75000"/>
                    <a:lumOff val="25000"/>
                  </a:schemeClr>
                </a:solidFill>
                <a:latin typeface="Times New Roman" panose="02020603050405020304" pitchFamily="18" charset="0"/>
                <a:cs typeface="Times New Roman" panose="02020603050405020304" pitchFamily="18" charset="0"/>
              </a:rPr>
              <a:t>1991</a:t>
            </a:r>
            <a:endParaRPr 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67B7E311-3587-4C40-9BC5-D33A6EBCA284}"/>
              </a:ext>
            </a:extLst>
          </p:cNvPr>
          <p:cNvSpPr/>
          <p:nvPr/>
        </p:nvSpPr>
        <p:spPr>
          <a:xfrm>
            <a:off x="510326" y="2986865"/>
            <a:ext cx="516635" cy="294568"/>
          </a:xfrm>
          <a:prstGeom prst="rect">
            <a:avLst/>
          </a:prstGeom>
        </p:spPr>
        <p:txBody>
          <a:bodyPr wrap="square">
            <a:spAutoFit/>
          </a:bodyPr>
          <a:lstStyle/>
          <a:p>
            <a:pPr algn="r">
              <a:lnSpc>
                <a:spcPct val="120000"/>
              </a:lnSpc>
            </a:pPr>
            <a:r>
              <a:rPr lang="en-US" altLang="zh-TW" sz="1200" b="1" dirty="0">
                <a:solidFill>
                  <a:srgbClr val="8A999E"/>
                </a:solidFill>
                <a:latin typeface="Times New Roman" panose="02020603050405020304" pitchFamily="18" charset="0"/>
                <a:cs typeface="Times New Roman" panose="02020603050405020304" pitchFamily="18" charset="0"/>
              </a:rPr>
              <a:t>1984</a:t>
            </a:r>
            <a:endParaRPr lang="en-US" sz="1000" dirty="0">
              <a:solidFill>
                <a:srgbClr val="8A999E"/>
              </a:solidFill>
              <a:latin typeface="Times New Roman" panose="02020603050405020304" pitchFamily="18" charset="0"/>
              <a:cs typeface="Times New Roman" panose="02020603050405020304" pitchFamily="18" charset="0"/>
            </a:endParaRPr>
          </a:p>
        </p:txBody>
      </p:sp>
      <p:sp>
        <p:nvSpPr>
          <p:cNvPr id="23" name="矩形 10">
            <a:extLst>
              <a:ext uri="{FF2B5EF4-FFF2-40B4-BE49-F238E27FC236}">
                <a16:creationId xmlns:a16="http://schemas.microsoft.com/office/drawing/2014/main" id="{5F184E79-50BF-40D3-8022-B307636201D8}"/>
              </a:ext>
            </a:extLst>
          </p:cNvPr>
          <p:cNvSpPr/>
          <p:nvPr/>
        </p:nvSpPr>
        <p:spPr>
          <a:xfrm>
            <a:off x="1108671" y="1576674"/>
            <a:ext cx="3083156" cy="294568"/>
          </a:xfrm>
          <a:prstGeom prst="rect">
            <a:avLst/>
          </a:prstGeom>
        </p:spPr>
        <p:txBody>
          <a:bodyPr wrap="square">
            <a:spAutoFit/>
          </a:bodyPr>
          <a:lstStyle/>
          <a:p>
            <a:pPr>
              <a:lnSpc>
                <a:spcPct val="120000"/>
              </a:lnSpc>
            </a:pPr>
            <a:r>
              <a:rPr lang="en-US" altLang="zh-TW" sz="1200" dirty="0">
                <a:solidFill>
                  <a:schemeClr val="accent6"/>
                </a:solidFill>
                <a:latin typeface="Times New Roman" panose="02020603050405020304" pitchFamily="18" charset="0"/>
                <a:cs typeface="Times New Roman" panose="02020603050405020304" pitchFamily="18" charset="0"/>
              </a:rPr>
              <a:t>the post-war reconstruction period</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24" name="矩形 10">
            <a:extLst>
              <a:ext uri="{FF2B5EF4-FFF2-40B4-BE49-F238E27FC236}">
                <a16:creationId xmlns:a16="http://schemas.microsoft.com/office/drawing/2014/main" id="{89649575-7288-4F3D-A6C1-CCADCFCCAB19}"/>
              </a:ext>
            </a:extLst>
          </p:cNvPr>
          <p:cNvSpPr/>
          <p:nvPr/>
        </p:nvSpPr>
        <p:spPr>
          <a:xfrm>
            <a:off x="1108671" y="2044110"/>
            <a:ext cx="2556868" cy="294568"/>
          </a:xfrm>
          <a:prstGeom prst="rect">
            <a:avLst/>
          </a:prstGeom>
        </p:spPr>
        <p:txBody>
          <a:bodyPr wrap="square">
            <a:spAutoFit/>
          </a:bodyPr>
          <a:lstStyle/>
          <a:p>
            <a:pPr>
              <a:lnSpc>
                <a:spcPct val="120000"/>
              </a:lnSpc>
            </a:pPr>
            <a:r>
              <a:rPr lang="en-US" altLang="zh-TW" sz="1200" dirty="0">
                <a:solidFill>
                  <a:schemeClr val="accent5">
                    <a:lumMod val="60000"/>
                    <a:lumOff val="40000"/>
                  </a:schemeClr>
                </a:solidFill>
                <a:latin typeface="Times New Roman" panose="02020603050405020304" pitchFamily="18" charset="0"/>
                <a:cs typeface="Times New Roman" panose="02020603050405020304" pitchFamily="18" charset="0"/>
              </a:rPr>
              <a:t>light industry development</a:t>
            </a:r>
            <a:endParaRPr lang="en-US" sz="1000" dirty="0">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25" name="矩形 10">
            <a:extLst>
              <a:ext uri="{FF2B5EF4-FFF2-40B4-BE49-F238E27FC236}">
                <a16:creationId xmlns:a16="http://schemas.microsoft.com/office/drawing/2014/main" id="{43961A09-A205-4732-A607-21F575FC8D0C}"/>
              </a:ext>
            </a:extLst>
          </p:cNvPr>
          <p:cNvSpPr/>
          <p:nvPr/>
        </p:nvSpPr>
        <p:spPr>
          <a:xfrm>
            <a:off x="1108670" y="2511546"/>
            <a:ext cx="3320891" cy="294568"/>
          </a:xfrm>
          <a:prstGeom prst="rect">
            <a:avLst/>
          </a:prstGeom>
        </p:spPr>
        <p:txBody>
          <a:bodyPr wrap="square">
            <a:spAutoFit/>
          </a:bodyPr>
          <a:lstStyle/>
          <a:p>
            <a:pPr>
              <a:lnSpc>
                <a:spcPct val="120000"/>
              </a:lnSpc>
            </a:pPr>
            <a:r>
              <a:rPr lang="en-US" altLang="zh-TW" sz="1200" dirty="0">
                <a:solidFill>
                  <a:srgbClr val="BBA687"/>
                </a:solidFill>
                <a:latin typeface="Times New Roman" panose="02020603050405020304" pitchFamily="18" charset="0"/>
                <a:cs typeface="Times New Roman" panose="02020603050405020304" pitchFamily="18" charset="0"/>
              </a:rPr>
              <a:t>the development of heavy and chemical industries</a:t>
            </a:r>
            <a:endParaRPr lang="en-US" sz="1000" dirty="0">
              <a:solidFill>
                <a:srgbClr val="BBA687"/>
              </a:solidFill>
              <a:latin typeface="Times New Roman" panose="02020603050405020304" pitchFamily="18" charset="0"/>
              <a:cs typeface="Times New Roman" panose="02020603050405020304" pitchFamily="18" charset="0"/>
            </a:endParaRPr>
          </a:p>
        </p:txBody>
      </p:sp>
      <p:sp>
        <p:nvSpPr>
          <p:cNvPr id="26" name="矩形 10">
            <a:extLst>
              <a:ext uri="{FF2B5EF4-FFF2-40B4-BE49-F238E27FC236}">
                <a16:creationId xmlns:a16="http://schemas.microsoft.com/office/drawing/2014/main" id="{F6709FBC-2288-4BFC-B90D-963D91F09DB1}"/>
              </a:ext>
            </a:extLst>
          </p:cNvPr>
          <p:cNvSpPr/>
          <p:nvPr/>
        </p:nvSpPr>
        <p:spPr>
          <a:xfrm>
            <a:off x="1108670" y="3446416"/>
            <a:ext cx="2869796" cy="294568"/>
          </a:xfrm>
          <a:prstGeom prst="rect">
            <a:avLst/>
          </a:prstGeom>
        </p:spPr>
        <p:txBody>
          <a:bodyPr wrap="square">
            <a:spAutoFit/>
          </a:bodyPr>
          <a:lstStyle/>
          <a:p>
            <a:pPr>
              <a:lnSpc>
                <a:spcPct val="120000"/>
              </a:lnSpc>
            </a:pPr>
            <a:r>
              <a:rPr lang="en-US" altLang="zh-TW" sz="1200" dirty="0">
                <a:solidFill>
                  <a:schemeClr val="tx1">
                    <a:lumMod val="75000"/>
                    <a:lumOff val="25000"/>
                  </a:schemeClr>
                </a:solidFill>
                <a:latin typeface="Times New Roman" panose="02020603050405020304" pitchFamily="18" charset="0"/>
                <a:cs typeface="Times New Roman" panose="02020603050405020304" pitchFamily="18" charset="0"/>
              </a:rPr>
              <a:t>the development of high-tech industries.</a:t>
            </a:r>
            <a:endParaRPr 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7" name="矩形 10">
            <a:extLst>
              <a:ext uri="{FF2B5EF4-FFF2-40B4-BE49-F238E27FC236}">
                <a16:creationId xmlns:a16="http://schemas.microsoft.com/office/drawing/2014/main" id="{9DD82F30-D56D-4967-8FEC-6879E89CEF4F}"/>
              </a:ext>
            </a:extLst>
          </p:cNvPr>
          <p:cNvSpPr/>
          <p:nvPr/>
        </p:nvSpPr>
        <p:spPr>
          <a:xfrm>
            <a:off x="1108671" y="2978982"/>
            <a:ext cx="2747876" cy="294568"/>
          </a:xfrm>
          <a:prstGeom prst="rect">
            <a:avLst/>
          </a:prstGeom>
        </p:spPr>
        <p:txBody>
          <a:bodyPr wrap="square">
            <a:spAutoFit/>
          </a:bodyPr>
          <a:lstStyle/>
          <a:p>
            <a:pPr>
              <a:lnSpc>
                <a:spcPct val="120000"/>
              </a:lnSpc>
            </a:pPr>
            <a:r>
              <a:rPr lang="en-US" altLang="zh-TW" sz="1200" dirty="0">
                <a:solidFill>
                  <a:srgbClr val="8A999E"/>
                </a:solidFill>
                <a:latin typeface="Times New Roman" panose="02020603050405020304" pitchFamily="18" charset="0"/>
                <a:cs typeface="Times New Roman" panose="02020603050405020304" pitchFamily="18" charset="0"/>
              </a:rPr>
              <a:t>the development of strategic industries</a:t>
            </a:r>
            <a:endParaRPr lang="en-US" sz="1000" dirty="0">
              <a:solidFill>
                <a:srgbClr val="8A999E"/>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B56AB18-D0D6-4D41-B3E3-20A1BB3E4C5A}"/>
              </a:ext>
            </a:extLst>
          </p:cNvPr>
          <p:cNvSpPr txBox="1"/>
          <p:nvPr/>
        </p:nvSpPr>
        <p:spPr>
          <a:xfrm>
            <a:off x="4572000" y="2903316"/>
            <a:ext cx="2960907" cy="461665"/>
          </a:xfrm>
          <a:prstGeom prst="rect">
            <a:avLst/>
          </a:prstGeom>
          <a:noFill/>
        </p:spPr>
        <p:txBody>
          <a:bodyPr wrap="square">
            <a:spAutoFit/>
          </a:bodyPr>
          <a:lstStyle/>
          <a:p>
            <a:pPr marL="0" marR="0">
              <a:spcBef>
                <a:spcPts val="0"/>
              </a:spcBef>
            </a:pPr>
            <a:r>
              <a:rPr lang="en-US" sz="1200" dirty="0">
                <a:solidFill>
                  <a:srgbClr val="8A999E"/>
                </a:solidFill>
                <a:effectLst/>
                <a:latin typeface="Times New Roman" panose="02020603050405020304" pitchFamily="18" charset="0"/>
                <a:ea typeface="新細明體" panose="02020500000000000000" pitchFamily="18" charset="-120"/>
              </a:rPr>
              <a:t>In the early 1980s, the textile industry becomes the largest export industry</a:t>
            </a:r>
          </a:p>
        </p:txBody>
      </p:sp>
      <p:sp>
        <p:nvSpPr>
          <p:cNvPr id="29" name="TextBox 28">
            <a:extLst>
              <a:ext uri="{FF2B5EF4-FFF2-40B4-BE49-F238E27FC236}">
                <a16:creationId xmlns:a16="http://schemas.microsoft.com/office/drawing/2014/main" id="{9C8C316F-3DAE-4FD7-923E-D78FF3208BB1}"/>
              </a:ext>
            </a:extLst>
          </p:cNvPr>
          <p:cNvSpPr txBox="1"/>
          <p:nvPr/>
        </p:nvSpPr>
        <p:spPr>
          <a:xfrm>
            <a:off x="4572000" y="1877404"/>
            <a:ext cx="4172018" cy="287643"/>
          </a:xfrm>
          <a:prstGeom prst="rect">
            <a:avLst/>
          </a:prstGeom>
          <a:noFill/>
        </p:spPr>
        <p:txBody>
          <a:bodyPr wrap="square">
            <a:spAutoFit/>
          </a:bodyPr>
          <a:lstStyle/>
          <a:p>
            <a:pPr marL="0" marR="0">
              <a:lnSpc>
                <a:spcPct val="115000"/>
              </a:lnSpc>
              <a:spcBef>
                <a:spcPts val="0"/>
              </a:spcBef>
              <a:spcAft>
                <a:spcPts val="600"/>
              </a:spcAft>
            </a:pPr>
            <a:r>
              <a:rPr lang="en-US" sz="1200" dirty="0">
                <a:solidFill>
                  <a:schemeClr val="accent5">
                    <a:lumMod val="60000"/>
                    <a:lumOff val="40000"/>
                  </a:schemeClr>
                </a:solidFill>
                <a:effectLst/>
                <a:latin typeface="Times New Roman" panose="02020603050405020304" pitchFamily="18" charset="0"/>
                <a:ea typeface="新細明體" panose="02020500000000000000" pitchFamily="18" charset="-120"/>
              </a:rPr>
              <a:t>In 1950s, the national government use the “import-substitution”.</a:t>
            </a:r>
          </a:p>
        </p:txBody>
      </p:sp>
      <p:sp>
        <p:nvSpPr>
          <p:cNvPr id="31" name="TextBox 30">
            <a:extLst>
              <a:ext uri="{FF2B5EF4-FFF2-40B4-BE49-F238E27FC236}">
                <a16:creationId xmlns:a16="http://schemas.microsoft.com/office/drawing/2014/main" id="{297C651F-AB12-4925-93D7-62D6FACBB89D}"/>
              </a:ext>
            </a:extLst>
          </p:cNvPr>
          <p:cNvSpPr txBox="1"/>
          <p:nvPr/>
        </p:nvSpPr>
        <p:spPr>
          <a:xfrm>
            <a:off x="4585979" y="2075491"/>
            <a:ext cx="2710886" cy="246221"/>
          </a:xfrm>
          <a:prstGeom prst="rect">
            <a:avLst/>
          </a:prstGeom>
          <a:noFill/>
        </p:spPr>
        <p:txBody>
          <a:bodyPr wrap="square">
            <a:spAutoFit/>
          </a:bodyPr>
          <a:lstStyle/>
          <a:p>
            <a:r>
              <a:rPr lang="en-US" sz="1000" i="1" dirty="0">
                <a:solidFill>
                  <a:schemeClr val="bg1">
                    <a:lumMod val="75000"/>
                  </a:schemeClr>
                </a:solidFill>
                <a:effectLst/>
                <a:latin typeface="Times New Roman" panose="02020603050405020304" pitchFamily="18" charset="0"/>
                <a:ea typeface="新細明體" panose="02020500000000000000" pitchFamily="18" charset="-120"/>
              </a:rPr>
              <a:t>become the 2</a:t>
            </a:r>
            <a:r>
              <a:rPr lang="en-US" sz="1000" i="1" baseline="30000" dirty="0">
                <a:solidFill>
                  <a:schemeClr val="bg1">
                    <a:lumMod val="75000"/>
                  </a:schemeClr>
                </a:solidFill>
                <a:effectLst/>
                <a:latin typeface="Times New Roman" panose="02020603050405020304" pitchFamily="18" charset="0"/>
                <a:ea typeface="新細明體" panose="02020500000000000000" pitchFamily="18" charset="-120"/>
              </a:rPr>
              <a:t>nd</a:t>
            </a:r>
            <a:r>
              <a:rPr lang="en-US" sz="1000" i="1" dirty="0">
                <a:solidFill>
                  <a:schemeClr val="bg1">
                    <a:lumMod val="75000"/>
                  </a:schemeClr>
                </a:solidFill>
                <a:effectLst/>
                <a:latin typeface="Times New Roman" panose="02020603050405020304" pitchFamily="18" charset="0"/>
                <a:ea typeface="新細明體" panose="02020500000000000000" pitchFamily="18" charset="-120"/>
              </a:rPr>
              <a:t> largest export industry in Taiwan.</a:t>
            </a:r>
            <a:endParaRPr lang="en-US" sz="1000" i="1" dirty="0">
              <a:solidFill>
                <a:schemeClr val="bg1">
                  <a:lumMod val="75000"/>
                </a:schemeClr>
              </a:solidFill>
            </a:endParaRPr>
          </a:p>
        </p:txBody>
      </p:sp>
      <p:sp>
        <p:nvSpPr>
          <p:cNvPr id="32" name="TextBox 31">
            <a:extLst>
              <a:ext uri="{FF2B5EF4-FFF2-40B4-BE49-F238E27FC236}">
                <a16:creationId xmlns:a16="http://schemas.microsoft.com/office/drawing/2014/main" id="{AF9D4FA1-42BE-41BA-B01C-166C84EE78B0}"/>
              </a:ext>
            </a:extLst>
          </p:cNvPr>
          <p:cNvSpPr txBox="1"/>
          <p:nvPr/>
        </p:nvSpPr>
        <p:spPr>
          <a:xfrm>
            <a:off x="4585979" y="1172387"/>
            <a:ext cx="3525843" cy="276999"/>
          </a:xfrm>
          <a:prstGeom prst="rect">
            <a:avLst/>
          </a:prstGeom>
          <a:noFill/>
        </p:spPr>
        <p:txBody>
          <a:bodyPr wrap="square">
            <a:spAutoFit/>
          </a:bodyPr>
          <a:lstStyle/>
          <a:p>
            <a:r>
              <a:rPr lang="en-US" sz="1200" b="1" dirty="0">
                <a:latin typeface="Times New Roman" panose="02020603050405020304" pitchFamily="18" charset="0"/>
                <a:ea typeface="新細明體" panose="02020500000000000000" pitchFamily="18" charset="-120"/>
              </a:rPr>
              <a:t>The development of the textile industry in Taiwan</a:t>
            </a:r>
          </a:p>
        </p:txBody>
      </p:sp>
      <p:grpSp>
        <p:nvGrpSpPr>
          <p:cNvPr id="36" name="Group 35">
            <a:extLst>
              <a:ext uri="{FF2B5EF4-FFF2-40B4-BE49-F238E27FC236}">
                <a16:creationId xmlns:a16="http://schemas.microsoft.com/office/drawing/2014/main" id="{6954544E-92B1-4F6B-BAE2-A3C25E8F7601}"/>
              </a:ext>
            </a:extLst>
          </p:cNvPr>
          <p:cNvGrpSpPr/>
          <p:nvPr/>
        </p:nvGrpSpPr>
        <p:grpSpPr>
          <a:xfrm>
            <a:off x="1426779" y="3971113"/>
            <a:ext cx="6866346" cy="750313"/>
            <a:chOff x="1245476" y="3971113"/>
            <a:chExt cx="6866346" cy="750313"/>
          </a:xfrm>
        </p:grpSpPr>
        <p:sp>
          <p:nvSpPr>
            <p:cNvPr id="35" name="Rectangle: Rounded Corners 34">
              <a:extLst>
                <a:ext uri="{FF2B5EF4-FFF2-40B4-BE49-F238E27FC236}">
                  <a16:creationId xmlns:a16="http://schemas.microsoft.com/office/drawing/2014/main" id="{019BF44F-7915-4325-9B12-1A9EBDF24CB0}"/>
                </a:ext>
              </a:extLst>
            </p:cNvPr>
            <p:cNvSpPr/>
            <p:nvPr/>
          </p:nvSpPr>
          <p:spPr>
            <a:xfrm>
              <a:off x="1245476" y="3971113"/>
              <a:ext cx="6287425" cy="750313"/>
            </a:xfrm>
            <a:prstGeom prst="roundRect">
              <a:avLst/>
            </a:prstGeom>
            <a:solidFill>
              <a:schemeClr val="bg1"/>
            </a:solidFill>
            <a:ln>
              <a:solidFill>
                <a:schemeClr val="accent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CCE0F84-8AA6-4184-BA81-44C85CBCF0B6}"/>
                </a:ext>
              </a:extLst>
            </p:cNvPr>
            <p:cNvSpPr txBox="1"/>
            <p:nvPr/>
          </p:nvSpPr>
          <p:spPr>
            <a:xfrm>
              <a:off x="1387830" y="4005283"/>
              <a:ext cx="6723992" cy="646331"/>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新細明體" panose="02020500000000000000" pitchFamily="18" charset="-120"/>
                </a:rPr>
                <a:t>“The issue the textile industry faces when the industry structure changes along the development of the country.”</a:t>
              </a:r>
              <a:endParaRPr lang="en-US" sz="1400" dirty="0">
                <a:effectLst/>
                <a:latin typeface="Times New Roman" panose="02020603050405020304" pitchFamily="18" charset="0"/>
                <a:ea typeface="新細明體" panose="02020500000000000000" pitchFamily="18" charset="-120"/>
              </a:endParaRPr>
            </a:p>
          </p:txBody>
        </p:sp>
      </p:grpSp>
    </p:spTree>
    <p:extLst>
      <p:ext uri="{BB962C8B-B14F-4D97-AF65-F5344CB8AC3E}">
        <p14:creationId xmlns:p14="http://schemas.microsoft.com/office/powerpoint/2010/main" val="292248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The environment</a:t>
            </a:r>
          </a:p>
          <a:p>
            <a:r>
              <a:rPr lang="en-US" dirty="0">
                <a:latin typeface="Baskerville Old Face" panose="02020602080505020303" pitchFamily="18" charset="0"/>
              </a:rPr>
              <a:t>For a policy view</a:t>
            </a:r>
          </a:p>
        </p:txBody>
      </p:sp>
      <p:sp>
        <p:nvSpPr>
          <p:cNvPr id="2" name="Slide Number Placeholder 1">
            <a:extLst>
              <a:ext uri="{FF2B5EF4-FFF2-40B4-BE49-F238E27FC236}">
                <a16:creationId xmlns:a16="http://schemas.microsoft.com/office/drawing/2014/main" id="{3E51DCC9-72E5-4E73-A44D-706EDA9D6E0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pic>
        <p:nvPicPr>
          <p:cNvPr id="8" name="Picture 7" descr="Text, letter&#10;&#10;Description automatically generated">
            <a:extLst>
              <a:ext uri="{FF2B5EF4-FFF2-40B4-BE49-F238E27FC236}">
                <a16:creationId xmlns:a16="http://schemas.microsoft.com/office/drawing/2014/main" id="{58C8E2FD-2574-457B-B306-02720981FE4C}"/>
              </a:ext>
            </a:extLst>
          </p:cNvPr>
          <p:cNvPicPr>
            <a:picLocks noChangeAspect="1"/>
          </p:cNvPicPr>
          <p:nvPr/>
        </p:nvPicPr>
        <p:blipFill>
          <a:blip r:embed="rId3"/>
          <a:stretch>
            <a:fillRect/>
          </a:stretch>
        </p:blipFill>
        <p:spPr>
          <a:xfrm>
            <a:off x="2265333" y="1045924"/>
            <a:ext cx="4811695" cy="3541495"/>
          </a:xfrm>
          <a:prstGeom prst="rect">
            <a:avLst/>
          </a:prstGeom>
        </p:spPr>
      </p:pic>
      <p:sp>
        <p:nvSpPr>
          <p:cNvPr id="6" name="TextBox 5">
            <a:extLst>
              <a:ext uri="{FF2B5EF4-FFF2-40B4-BE49-F238E27FC236}">
                <a16:creationId xmlns:a16="http://schemas.microsoft.com/office/drawing/2014/main" id="{FC306E1E-8C22-4F4B-B3C4-E3010BDA1B03}"/>
              </a:ext>
            </a:extLst>
          </p:cNvPr>
          <p:cNvSpPr txBox="1"/>
          <p:nvPr/>
        </p:nvSpPr>
        <p:spPr>
          <a:xfrm>
            <a:off x="3166699" y="4633889"/>
            <a:ext cx="3008961" cy="261610"/>
          </a:xfrm>
          <a:prstGeom prst="rect">
            <a:avLst/>
          </a:prstGeom>
          <a:noFill/>
        </p:spPr>
        <p:txBody>
          <a:bodyPr wrap="square">
            <a:spAutoFit/>
          </a:bodyPr>
          <a:lstStyle/>
          <a:p>
            <a:pPr marL="0" marR="0" algn="ctr">
              <a:spcBef>
                <a:spcPts val="0"/>
              </a:spcBef>
              <a:spcAft>
                <a:spcPts val="0"/>
              </a:spcAft>
            </a:pPr>
            <a:r>
              <a:rPr lang="en-US" sz="1100" b="1" dirty="0">
                <a:effectLst/>
                <a:latin typeface="Times New Roman" panose="02020603050405020304" pitchFamily="18" charset="0"/>
                <a:ea typeface="新細明體" panose="02020500000000000000" pitchFamily="18" charset="-120"/>
              </a:rPr>
              <a:t>Figure 9 </a:t>
            </a:r>
            <a:r>
              <a:rPr lang="en-US" sz="1100" b="0" dirty="0">
                <a:effectLst/>
                <a:latin typeface="Times New Roman" panose="02020603050405020304" pitchFamily="18" charset="0"/>
                <a:ea typeface="新細明體" panose="02020500000000000000" pitchFamily="18" charset="-120"/>
              </a:rPr>
              <a:t>The policies from 2000 to 200</a:t>
            </a:r>
            <a:r>
              <a:rPr lang="en-US" altLang="zh-TW" sz="1100" b="0" dirty="0">
                <a:effectLst/>
                <a:latin typeface="Times New Roman" panose="02020603050405020304" pitchFamily="18" charset="0"/>
                <a:ea typeface="新細明體" panose="02020500000000000000" pitchFamily="18" charset="-120"/>
              </a:rPr>
              <a:t>14</a:t>
            </a:r>
            <a:endParaRPr lang="en-US" sz="1100" b="1" dirty="0">
              <a:effectLst/>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79812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The environment</a:t>
            </a:r>
          </a:p>
          <a:p>
            <a:r>
              <a:rPr lang="en-US" dirty="0">
                <a:latin typeface="Baskerville Old Face" panose="02020602080505020303" pitchFamily="18" charset="0"/>
              </a:rPr>
              <a:t>For a policy view</a:t>
            </a:r>
          </a:p>
        </p:txBody>
      </p:sp>
      <p:sp>
        <p:nvSpPr>
          <p:cNvPr id="2" name="Slide Number Placeholder 1">
            <a:extLst>
              <a:ext uri="{FF2B5EF4-FFF2-40B4-BE49-F238E27FC236}">
                <a16:creationId xmlns:a16="http://schemas.microsoft.com/office/drawing/2014/main" id="{3E51DCC9-72E5-4E73-A44D-706EDA9D6E0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sp>
        <p:nvSpPr>
          <p:cNvPr id="6" name="TextBox 5">
            <a:extLst>
              <a:ext uri="{FF2B5EF4-FFF2-40B4-BE49-F238E27FC236}">
                <a16:creationId xmlns:a16="http://schemas.microsoft.com/office/drawing/2014/main" id="{FC306E1E-8C22-4F4B-B3C4-E3010BDA1B03}"/>
              </a:ext>
            </a:extLst>
          </p:cNvPr>
          <p:cNvSpPr txBox="1"/>
          <p:nvPr/>
        </p:nvSpPr>
        <p:spPr>
          <a:xfrm>
            <a:off x="3166699" y="4633889"/>
            <a:ext cx="3008961" cy="261610"/>
          </a:xfrm>
          <a:prstGeom prst="rect">
            <a:avLst/>
          </a:prstGeom>
          <a:noFill/>
        </p:spPr>
        <p:txBody>
          <a:bodyPr wrap="square">
            <a:spAutoFit/>
          </a:bodyPr>
          <a:lstStyle/>
          <a:p>
            <a:pPr marL="0" marR="0" algn="ctr">
              <a:spcBef>
                <a:spcPts val="0"/>
              </a:spcBef>
              <a:spcAft>
                <a:spcPts val="0"/>
              </a:spcAft>
            </a:pPr>
            <a:r>
              <a:rPr lang="en-US" sz="1100" b="1" dirty="0">
                <a:effectLst/>
                <a:latin typeface="Times New Roman" panose="02020603050405020304" pitchFamily="18" charset="0"/>
                <a:ea typeface="新細明體" panose="02020500000000000000" pitchFamily="18" charset="-120"/>
              </a:rPr>
              <a:t>Figure 10 </a:t>
            </a:r>
            <a:r>
              <a:rPr lang="en-US" sz="1100" b="0" dirty="0">
                <a:effectLst/>
                <a:latin typeface="Times New Roman" panose="02020603050405020304" pitchFamily="18" charset="0"/>
                <a:ea typeface="新細明體" panose="02020500000000000000" pitchFamily="18" charset="-120"/>
              </a:rPr>
              <a:t>The IDB project in 2021</a:t>
            </a:r>
            <a:endParaRPr lang="en-US" sz="1100" b="1" dirty="0">
              <a:effectLst/>
              <a:latin typeface="Times New Roman" panose="02020603050405020304" pitchFamily="18" charset="0"/>
              <a:ea typeface="新細明體" panose="02020500000000000000" pitchFamily="18" charset="-120"/>
            </a:endParaRPr>
          </a:p>
        </p:txBody>
      </p:sp>
      <p:pic>
        <p:nvPicPr>
          <p:cNvPr id="7" name="Picture 6" descr="Diagram&#10;&#10;Description automatically generated">
            <a:extLst>
              <a:ext uri="{FF2B5EF4-FFF2-40B4-BE49-F238E27FC236}">
                <a16:creationId xmlns:a16="http://schemas.microsoft.com/office/drawing/2014/main" id="{85E2F556-F5DC-4E9D-8395-C5A7A94BC284}"/>
              </a:ext>
            </a:extLst>
          </p:cNvPr>
          <p:cNvPicPr>
            <a:picLocks noChangeAspect="1"/>
          </p:cNvPicPr>
          <p:nvPr/>
        </p:nvPicPr>
        <p:blipFill>
          <a:blip r:embed="rId3"/>
          <a:stretch>
            <a:fillRect/>
          </a:stretch>
        </p:blipFill>
        <p:spPr>
          <a:xfrm>
            <a:off x="1402329" y="1160738"/>
            <a:ext cx="6711126" cy="3473151"/>
          </a:xfrm>
          <a:prstGeom prst="rect">
            <a:avLst/>
          </a:prstGeom>
        </p:spPr>
      </p:pic>
    </p:spTree>
    <p:extLst>
      <p:ext uri="{BB962C8B-B14F-4D97-AF65-F5344CB8AC3E}">
        <p14:creationId xmlns:p14="http://schemas.microsoft.com/office/powerpoint/2010/main" val="202115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523220"/>
          </a:xfrm>
          <a:prstGeom prst="rect">
            <a:avLst/>
          </a:prstGeom>
        </p:spPr>
        <p:txBody>
          <a:bodyPr wrap="square">
            <a:spAutoFit/>
          </a:bodyPr>
          <a:lstStyle/>
          <a:p>
            <a:r>
              <a:rPr lang="en-US" sz="2800" dirty="0">
                <a:latin typeface="Baskerville Old Face" panose="02020602080505020303" pitchFamily="18" charset="0"/>
              </a:rPr>
              <a:t>The actor</a:t>
            </a:r>
          </a:p>
        </p:txBody>
      </p:sp>
      <p:sp>
        <p:nvSpPr>
          <p:cNvPr id="2" name="Slide Number Placeholder 1">
            <a:extLst>
              <a:ext uri="{FF2B5EF4-FFF2-40B4-BE49-F238E27FC236}">
                <a16:creationId xmlns:a16="http://schemas.microsoft.com/office/drawing/2014/main" id="{A5FECB7F-9E61-4044-AED4-92B63E40C55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pic>
        <p:nvPicPr>
          <p:cNvPr id="8" name="Picture 7" descr="Chart, line chart&#10;&#10;Description automatically generated">
            <a:extLst>
              <a:ext uri="{FF2B5EF4-FFF2-40B4-BE49-F238E27FC236}">
                <a16:creationId xmlns:a16="http://schemas.microsoft.com/office/drawing/2014/main" id="{9FB13D83-B5A4-4240-A51B-CA560A9FC7E8}"/>
              </a:ext>
            </a:extLst>
          </p:cNvPr>
          <p:cNvPicPr>
            <a:picLocks noChangeAspect="1"/>
          </p:cNvPicPr>
          <p:nvPr/>
        </p:nvPicPr>
        <p:blipFill rotWithShape="1">
          <a:blip r:embed="rId3">
            <a:extLst>
              <a:ext uri="{28A0092B-C50C-407E-A947-70E740481C1C}">
                <a14:useLocalDpi xmlns:a14="http://schemas.microsoft.com/office/drawing/2010/main" val="0"/>
              </a:ext>
            </a:extLst>
          </a:blip>
          <a:srcRect l="470" t="591" r="725" b="1026"/>
          <a:stretch/>
        </p:blipFill>
        <p:spPr>
          <a:xfrm>
            <a:off x="742494" y="1171234"/>
            <a:ext cx="3663733" cy="2559775"/>
          </a:xfrm>
          <a:prstGeom prst="rect">
            <a:avLst/>
          </a:prstGeom>
        </p:spPr>
      </p:pic>
      <p:pic>
        <p:nvPicPr>
          <p:cNvPr id="3" name="Picture 2">
            <a:extLst>
              <a:ext uri="{FF2B5EF4-FFF2-40B4-BE49-F238E27FC236}">
                <a16:creationId xmlns:a16="http://schemas.microsoft.com/office/drawing/2014/main" id="{3182EB7F-89C5-4265-8540-2AD34F6C81E0}"/>
              </a:ext>
            </a:extLst>
          </p:cNvPr>
          <p:cNvPicPr>
            <a:picLocks noChangeAspect="1"/>
          </p:cNvPicPr>
          <p:nvPr/>
        </p:nvPicPr>
        <p:blipFill rotWithShape="1">
          <a:blip r:embed="rId4"/>
          <a:srcRect l="503" t="805" r="427" b="786"/>
          <a:stretch/>
        </p:blipFill>
        <p:spPr>
          <a:xfrm>
            <a:off x="4586525" y="1266541"/>
            <a:ext cx="3985975" cy="2444242"/>
          </a:xfrm>
          <a:prstGeom prst="rect">
            <a:avLst/>
          </a:prstGeom>
        </p:spPr>
      </p:pic>
      <p:sp>
        <p:nvSpPr>
          <p:cNvPr id="13" name="TextBox 12">
            <a:extLst>
              <a:ext uri="{FF2B5EF4-FFF2-40B4-BE49-F238E27FC236}">
                <a16:creationId xmlns:a16="http://schemas.microsoft.com/office/drawing/2014/main" id="{B79A59E2-42D4-4F41-9750-7D1A6C805AF7}"/>
              </a:ext>
            </a:extLst>
          </p:cNvPr>
          <p:cNvSpPr txBox="1"/>
          <p:nvPr/>
        </p:nvSpPr>
        <p:spPr>
          <a:xfrm>
            <a:off x="416702" y="3768204"/>
            <a:ext cx="4315318" cy="408125"/>
          </a:xfrm>
          <a:prstGeom prst="rect">
            <a:avLst/>
          </a:prstGeom>
          <a:noFill/>
        </p:spPr>
        <p:txBody>
          <a:bodyPr wrap="square">
            <a:spAutoFit/>
          </a:bodyPr>
          <a:lstStyle/>
          <a:p>
            <a:pPr marL="0" marR="0" algn="ctr">
              <a:spcBef>
                <a:spcPts val="0"/>
              </a:spcBef>
              <a:spcAft>
                <a:spcPts val="0"/>
              </a:spcAft>
            </a:pPr>
            <a:r>
              <a:rPr lang="en-US" sz="1100" b="1" dirty="0">
                <a:solidFill>
                  <a:schemeClr val="accent1"/>
                </a:solidFill>
                <a:effectLst/>
                <a:latin typeface="Times New Roman" panose="02020603050405020304" pitchFamily="18" charset="0"/>
                <a:ea typeface="新細明體" panose="02020500000000000000" pitchFamily="18" charset="-120"/>
              </a:rPr>
              <a:t>Figure 10 </a:t>
            </a:r>
            <a:r>
              <a:rPr lang="en-US" sz="1100" b="0" dirty="0">
                <a:solidFill>
                  <a:schemeClr val="accent1"/>
                </a:solidFill>
                <a:effectLst/>
                <a:latin typeface="Times New Roman" panose="02020603050405020304" pitchFamily="18" charset="0"/>
                <a:ea typeface="新細明體" panose="02020500000000000000" pitchFamily="18" charset="-120"/>
              </a:rPr>
              <a:t>The percentage of the firms’ size in the number of employees</a:t>
            </a:r>
            <a:endParaRPr lang="en-US" sz="1100" b="1" dirty="0">
              <a:solidFill>
                <a:schemeClr val="accent1"/>
              </a:solidFill>
              <a:effectLst/>
              <a:latin typeface="Times New Roman" panose="02020603050405020304" pitchFamily="18" charset="0"/>
              <a:ea typeface="新細明體" panose="02020500000000000000" pitchFamily="18" charset="-120"/>
            </a:endParaRPr>
          </a:p>
          <a:p>
            <a:pPr marL="0" marR="0" algn="ctr">
              <a:lnSpc>
                <a:spcPct val="115000"/>
              </a:lnSpc>
              <a:spcBef>
                <a:spcPts val="0"/>
              </a:spcBef>
              <a:spcAft>
                <a:spcPts val="0"/>
              </a:spcAft>
            </a:pPr>
            <a:r>
              <a:rPr lang="en-US" sz="900" dirty="0">
                <a:solidFill>
                  <a:schemeClr val="accent1"/>
                </a:solidFill>
                <a:effectLst/>
                <a:latin typeface="Times New Roman" panose="02020603050405020304" pitchFamily="18" charset="0"/>
                <a:ea typeface="新細明體" panose="02020500000000000000" pitchFamily="18" charset="-120"/>
              </a:rPr>
              <a:t>(Source: </a:t>
            </a:r>
            <a:r>
              <a:rPr lang="en-US" sz="900" u="sng" dirty="0">
                <a:solidFill>
                  <a:schemeClr val="accent1"/>
                </a:solidFill>
                <a:effectLst/>
                <a:latin typeface="Times New Roman" panose="02020603050405020304" pitchFamily="18" charset="0"/>
                <a:ea typeface="新細明體" panose="02020500000000000000" pitchFamily="18" charset="-120"/>
                <a:hlinkClick r:id="rId5">
                  <a:extLst>
                    <a:ext uri="{A12FA001-AC4F-418D-AE19-62706E023703}">
                      <ahyp:hlinkClr xmlns:ahyp="http://schemas.microsoft.com/office/drawing/2018/hyperlinkcolor" val="tx"/>
                    </a:ext>
                  </a:extLst>
                </a:hlinkClick>
              </a:rPr>
              <a:t>https://www.stat.gov.tw</a:t>
            </a:r>
            <a:r>
              <a:rPr lang="en-US" sz="900" dirty="0">
                <a:solidFill>
                  <a:schemeClr val="accent1"/>
                </a:solidFill>
                <a:effectLst/>
                <a:latin typeface="Times New Roman" panose="02020603050405020304" pitchFamily="18" charset="0"/>
                <a:ea typeface="新細明體" panose="02020500000000000000" pitchFamily="18" charset="-120"/>
              </a:rPr>
              <a:t>)</a:t>
            </a:r>
          </a:p>
        </p:txBody>
      </p:sp>
      <p:sp>
        <p:nvSpPr>
          <p:cNvPr id="15" name="TextBox 14">
            <a:extLst>
              <a:ext uri="{FF2B5EF4-FFF2-40B4-BE49-F238E27FC236}">
                <a16:creationId xmlns:a16="http://schemas.microsoft.com/office/drawing/2014/main" id="{4C02C9FC-D86F-4C4D-B8E0-36C972C658C3}"/>
              </a:ext>
            </a:extLst>
          </p:cNvPr>
          <p:cNvSpPr txBox="1"/>
          <p:nvPr/>
        </p:nvSpPr>
        <p:spPr>
          <a:xfrm>
            <a:off x="4663440" y="3768203"/>
            <a:ext cx="3909060" cy="408125"/>
          </a:xfrm>
          <a:prstGeom prst="rect">
            <a:avLst/>
          </a:prstGeom>
          <a:noFill/>
        </p:spPr>
        <p:txBody>
          <a:bodyPr wrap="square">
            <a:spAutoFit/>
          </a:bodyPr>
          <a:lstStyle/>
          <a:p>
            <a:pPr marL="0" marR="0" algn="ctr">
              <a:spcBef>
                <a:spcPts val="0"/>
              </a:spcBef>
              <a:spcAft>
                <a:spcPts val="0"/>
              </a:spcAft>
            </a:pPr>
            <a:r>
              <a:rPr lang="en-US" sz="1100" b="1" dirty="0">
                <a:solidFill>
                  <a:schemeClr val="accent1"/>
                </a:solidFill>
                <a:effectLst/>
                <a:latin typeface="Times New Roman" panose="02020603050405020304" pitchFamily="18" charset="0"/>
                <a:ea typeface="新細明體" panose="02020500000000000000" pitchFamily="18" charset="-120"/>
              </a:rPr>
              <a:t>Figure 11 </a:t>
            </a:r>
            <a:r>
              <a:rPr lang="en-US" sz="1100" b="0" dirty="0">
                <a:solidFill>
                  <a:schemeClr val="accent1"/>
                </a:solidFill>
                <a:effectLst/>
                <a:latin typeface="Times New Roman" panose="02020603050405020304" pitchFamily="18" charset="0"/>
                <a:ea typeface="新細明體" panose="02020500000000000000" pitchFamily="18" charset="-120"/>
              </a:rPr>
              <a:t>The industry composition of groups in Textile Industry</a:t>
            </a:r>
            <a:endParaRPr lang="en-US" sz="1100" b="1" dirty="0">
              <a:solidFill>
                <a:schemeClr val="accent1"/>
              </a:solidFill>
              <a:effectLst/>
              <a:latin typeface="Times New Roman" panose="02020603050405020304" pitchFamily="18" charset="0"/>
              <a:ea typeface="新細明體" panose="02020500000000000000" pitchFamily="18" charset="-120"/>
            </a:endParaRPr>
          </a:p>
          <a:p>
            <a:pPr marL="0" marR="0" algn="ctr">
              <a:lnSpc>
                <a:spcPct val="115000"/>
              </a:lnSpc>
              <a:spcBef>
                <a:spcPts val="0"/>
              </a:spcBef>
              <a:spcAft>
                <a:spcPts val="0"/>
              </a:spcAft>
            </a:pPr>
            <a:r>
              <a:rPr lang="en-US" sz="900" dirty="0">
                <a:solidFill>
                  <a:schemeClr val="accent1"/>
                </a:solidFill>
                <a:effectLst/>
                <a:latin typeface="Times New Roman" panose="02020603050405020304" pitchFamily="18" charset="0"/>
                <a:ea typeface="新細明體" panose="02020500000000000000" pitchFamily="18" charset="-120"/>
              </a:rPr>
              <a:t>(Source: </a:t>
            </a:r>
            <a:r>
              <a:rPr lang="en-US" sz="900" u="sng" dirty="0">
                <a:solidFill>
                  <a:schemeClr val="accent1"/>
                </a:solidFill>
                <a:effectLst/>
                <a:latin typeface="Times New Roman" panose="02020603050405020304" pitchFamily="18" charset="0"/>
                <a:ea typeface="新細明體" panose="02020500000000000000" pitchFamily="18" charset="-120"/>
                <a:hlinkClick r:id="rId5">
                  <a:extLst>
                    <a:ext uri="{A12FA001-AC4F-418D-AE19-62706E023703}">
                      <ahyp:hlinkClr xmlns:ahyp="http://schemas.microsoft.com/office/drawing/2018/hyperlinkcolor" val="tx"/>
                    </a:ext>
                  </a:extLst>
                </a:hlinkClick>
              </a:rPr>
              <a:t>https://www.stat.gov.tw</a:t>
            </a:r>
            <a:r>
              <a:rPr lang="en-US" sz="900" dirty="0">
                <a:solidFill>
                  <a:schemeClr val="accent1"/>
                </a:solidFill>
                <a:effectLst/>
                <a:latin typeface="Times New Roman" panose="02020603050405020304" pitchFamily="18" charset="0"/>
                <a:ea typeface="新細明體" panose="02020500000000000000" pitchFamily="18" charset="-120"/>
              </a:rPr>
              <a:t>)</a:t>
            </a:r>
          </a:p>
        </p:txBody>
      </p:sp>
      <p:sp>
        <p:nvSpPr>
          <p:cNvPr id="17" name="TextBox 16">
            <a:extLst>
              <a:ext uri="{FF2B5EF4-FFF2-40B4-BE49-F238E27FC236}">
                <a16:creationId xmlns:a16="http://schemas.microsoft.com/office/drawing/2014/main" id="{55DD7EFD-0B77-4D70-A046-8072C50F2CAF}"/>
              </a:ext>
            </a:extLst>
          </p:cNvPr>
          <p:cNvSpPr txBox="1"/>
          <p:nvPr/>
        </p:nvSpPr>
        <p:spPr>
          <a:xfrm>
            <a:off x="519878" y="801429"/>
            <a:ext cx="2392417" cy="294376"/>
          </a:xfrm>
          <a:prstGeom prst="rect">
            <a:avLst/>
          </a:prstGeom>
          <a:noFill/>
        </p:spPr>
        <p:txBody>
          <a:bodyPr wrap="square">
            <a:spAutoFit/>
          </a:bodyPr>
          <a:lstStyle/>
          <a:p>
            <a:pPr marR="0" lvl="0">
              <a:lnSpc>
                <a:spcPct val="120000"/>
              </a:lnSpc>
              <a:spcBef>
                <a:spcPts val="0"/>
              </a:spcBef>
            </a:pPr>
            <a:r>
              <a:rPr lang="en-US" sz="1200" dirty="0">
                <a:solidFill>
                  <a:srgbClr val="6A90AD"/>
                </a:solidFill>
                <a:effectLst/>
                <a:latin typeface="Times New Roman" panose="02020603050405020304" pitchFamily="18" charset="0"/>
                <a:ea typeface="新細明體" panose="02020500000000000000" pitchFamily="18" charset="-120"/>
              </a:rPr>
              <a:t>Firm / Geography / </a:t>
            </a:r>
            <a:r>
              <a:rPr lang="en-US" sz="1200" dirty="0" err="1">
                <a:solidFill>
                  <a:srgbClr val="6A90AD"/>
                </a:solidFill>
                <a:effectLst/>
                <a:latin typeface="Times New Roman" panose="02020603050405020304" pitchFamily="18" charset="0"/>
                <a:ea typeface="新細明體" panose="02020500000000000000" pitchFamily="18" charset="-120"/>
              </a:rPr>
              <a:t>Netchain</a:t>
            </a:r>
            <a:endParaRPr lang="en-US" sz="1200" dirty="0">
              <a:solidFill>
                <a:srgbClr val="6A90AD"/>
              </a:solidFill>
            </a:endParaRPr>
          </a:p>
        </p:txBody>
      </p:sp>
      <p:sp>
        <p:nvSpPr>
          <p:cNvPr id="18" name="TextBox 17">
            <a:extLst>
              <a:ext uri="{FF2B5EF4-FFF2-40B4-BE49-F238E27FC236}">
                <a16:creationId xmlns:a16="http://schemas.microsoft.com/office/drawing/2014/main" id="{4598B372-B41C-4DF6-9FD2-F0747DA931E3}"/>
              </a:ext>
            </a:extLst>
          </p:cNvPr>
          <p:cNvSpPr txBox="1"/>
          <p:nvPr/>
        </p:nvSpPr>
        <p:spPr>
          <a:xfrm>
            <a:off x="2081571" y="4226054"/>
            <a:ext cx="985578" cy="563809"/>
          </a:xfrm>
          <a:prstGeom prst="rect">
            <a:avLst/>
          </a:prstGeom>
          <a:noFill/>
        </p:spPr>
        <p:txBody>
          <a:bodyPr wrap="square">
            <a:spAutoFit/>
          </a:bodyPr>
          <a:lstStyle/>
          <a:p>
            <a:pPr marR="0" lvl="0" algn="ctr">
              <a:lnSpc>
                <a:spcPct val="120000"/>
              </a:lnSpc>
              <a:spcBef>
                <a:spcPts val="0"/>
              </a:spcBef>
            </a:pPr>
            <a:r>
              <a:rPr lang="en-US" sz="2800" dirty="0">
                <a:solidFill>
                  <a:srgbClr val="6A90AD"/>
                </a:solidFill>
                <a:effectLst/>
                <a:latin typeface="Times New Roman" panose="02020603050405020304" pitchFamily="18" charset="0"/>
                <a:ea typeface="新細明體" panose="02020500000000000000" pitchFamily="18" charset="-120"/>
              </a:rPr>
              <a:t>SME</a:t>
            </a:r>
            <a:endParaRPr lang="en-US" sz="2800" dirty="0">
              <a:solidFill>
                <a:srgbClr val="6A90AD"/>
              </a:solidFill>
            </a:endParaRPr>
          </a:p>
        </p:txBody>
      </p:sp>
      <p:sp>
        <p:nvSpPr>
          <p:cNvPr id="19" name="TextBox 18">
            <a:extLst>
              <a:ext uri="{FF2B5EF4-FFF2-40B4-BE49-F238E27FC236}">
                <a16:creationId xmlns:a16="http://schemas.microsoft.com/office/drawing/2014/main" id="{0F3A917D-0CAD-45DD-BAFB-CFB315F8E5BE}"/>
              </a:ext>
            </a:extLst>
          </p:cNvPr>
          <p:cNvSpPr txBox="1"/>
          <p:nvPr/>
        </p:nvSpPr>
        <p:spPr>
          <a:xfrm>
            <a:off x="5342057" y="4285950"/>
            <a:ext cx="2914748" cy="461665"/>
          </a:xfrm>
          <a:prstGeom prst="rect">
            <a:avLst/>
          </a:prstGeom>
          <a:noFill/>
        </p:spPr>
        <p:txBody>
          <a:bodyPr wrap="square">
            <a:spAutoFit/>
          </a:bodyPr>
          <a:lstStyle/>
          <a:p>
            <a:pPr marR="0" lvl="0">
              <a:spcBef>
                <a:spcPts val="0"/>
              </a:spcBef>
            </a:pPr>
            <a:r>
              <a:rPr lang="en-US" altLang="zh-TW" sz="1200" dirty="0">
                <a:solidFill>
                  <a:srgbClr val="6A90AD"/>
                </a:solidFill>
                <a:effectLst/>
                <a:latin typeface="Times New Roman" panose="02020603050405020304" pitchFamily="18" charset="0"/>
                <a:ea typeface="新細明體" panose="02020500000000000000" pitchFamily="18" charset="-120"/>
              </a:rPr>
              <a:t>Manufacture of Textile Products</a:t>
            </a:r>
          </a:p>
          <a:p>
            <a:pPr marR="0" lvl="0">
              <a:spcBef>
                <a:spcPts val="0"/>
              </a:spcBef>
            </a:pPr>
            <a:r>
              <a:rPr lang="en-US" sz="1200" dirty="0">
                <a:solidFill>
                  <a:srgbClr val="6A90AD"/>
                </a:solidFill>
                <a:latin typeface="Times New Roman" panose="02020603050405020304" pitchFamily="18" charset="0"/>
                <a:ea typeface="新細明體" panose="02020500000000000000" pitchFamily="18" charset="-120"/>
              </a:rPr>
              <a:t>Weaving of Textile</a:t>
            </a:r>
            <a:endParaRPr lang="en-US" sz="1200" dirty="0">
              <a:solidFill>
                <a:srgbClr val="6A90AD"/>
              </a:solidFill>
            </a:endParaRPr>
          </a:p>
        </p:txBody>
      </p:sp>
    </p:spTree>
    <p:extLst>
      <p:ext uri="{BB962C8B-B14F-4D97-AF65-F5344CB8AC3E}">
        <p14:creationId xmlns:p14="http://schemas.microsoft.com/office/powerpoint/2010/main" val="392623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523220"/>
          </a:xfrm>
          <a:prstGeom prst="rect">
            <a:avLst/>
          </a:prstGeom>
        </p:spPr>
        <p:txBody>
          <a:bodyPr wrap="square">
            <a:spAutoFit/>
          </a:bodyPr>
          <a:lstStyle/>
          <a:p>
            <a:r>
              <a:rPr lang="en-US" sz="2800" dirty="0">
                <a:latin typeface="Baskerville Old Face" panose="02020602080505020303" pitchFamily="18" charset="0"/>
              </a:rPr>
              <a:t>React</a:t>
            </a:r>
          </a:p>
        </p:txBody>
      </p:sp>
      <p:sp>
        <p:nvSpPr>
          <p:cNvPr id="2" name="Slide Number Placeholder 1">
            <a:extLst>
              <a:ext uri="{FF2B5EF4-FFF2-40B4-BE49-F238E27FC236}">
                <a16:creationId xmlns:a16="http://schemas.microsoft.com/office/drawing/2014/main" id="{13A43EAB-F140-4E4A-BC34-885A8A9930A8}"/>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pic>
        <p:nvPicPr>
          <p:cNvPr id="8" name="Picture 7" descr="Text&#10;&#10;Description automatically generated">
            <a:extLst>
              <a:ext uri="{FF2B5EF4-FFF2-40B4-BE49-F238E27FC236}">
                <a16:creationId xmlns:a16="http://schemas.microsoft.com/office/drawing/2014/main" id="{69B6265F-E3E7-410F-BCCB-0BAAB550AD04}"/>
              </a:ext>
            </a:extLst>
          </p:cNvPr>
          <p:cNvPicPr>
            <a:picLocks noChangeAspect="1"/>
          </p:cNvPicPr>
          <p:nvPr/>
        </p:nvPicPr>
        <p:blipFill rotWithShape="1">
          <a:blip r:embed="rId3"/>
          <a:srcRect t="7256"/>
          <a:stretch/>
        </p:blipFill>
        <p:spPr bwMode="auto">
          <a:xfrm>
            <a:off x="571500" y="1324672"/>
            <a:ext cx="4898391" cy="226183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91CF664-9E44-4CAE-B3EA-8D04D35F3C1F}"/>
              </a:ext>
            </a:extLst>
          </p:cNvPr>
          <p:cNvSpPr txBox="1"/>
          <p:nvPr/>
        </p:nvSpPr>
        <p:spPr>
          <a:xfrm>
            <a:off x="1060918" y="3698023"/>
            <a:ext cx="3919554" cy="408125"/>
          </a:xfrm>
          <a:prstGeom prst="rect">
            <a:avLst/>
          </a:prstGeom>
          <a:noFill/>
        </p:spPr>
        <p:txBody>
          <a:bodyPr wrap="square">
            <a:spAutoFit/>
          </a:bodyPr>
          <a:lstStyle/>
          <a:p>
            <a:pPr marL="0" marR="0" algn="ctr">
              <a:spcBef>
                <a:spcPts val="0"/>
              </a:spcBef>
              <a:spcAft>
                <a:spcPts val="0"/>
              </a:spcAft>
            </a:pPr>
            <a:r>
              <a:rPr lang="en-US" sz="1100" b="1" dirty="0">
                <a:effectLst/>
                <a:latin typeface="Times New Roman" panose="02020603050405020304" pitchFamily="18" charset="0"/>
                <a:ea typeface="新細明體" panose="02020500000000000000" pitchFamily="18" charset="-120"/>
              </a:rPr>
              <a:t>Table 3 </a:t>
            </a:r>
            <a:r>
              <a:rPr lang="en-US" sz="1100" b="0" dirty="0">
                <a:effectLst/>
                <a:latin typeface="Times New Roman" panose="02020603050405020304" pitchFamily="18" charset="0"/>
                <a:ea typeface="新細明體" panose="02020500000000000000" pitchFamily="18" charset="-120"/>
              </a:rPr>
              <a:t>Upgrading in the apparel value chain</a:t>
            </a:r>
            <a:endParaRPr lang="en-US" sz="1100" b="1" dirty="0">
              <a:effectLst/>
              <a:latin typeface="Times New Roman" panose="02020603050405020304" pitchFamily="18" charset="0"/>
              <a:ea typeface="新細明體" panose="02020500000000000000" pitchFamily="18" charset="-120"/>
            </a:endParaRPr>
          </a:p>
          <a:p>
            <a:pPr marL="0" marR="0" algn="ctr">
              <a:lnSpc>
                <a:spcPct val="115000"/>
              </a:lnSpc>
              <a:spcBef>
                <a:spcPts val="0"/>
              </a:spcBef>
              <a:spcAft>
                <a:spcPts val="0"/>
              </a:spcAft>
            </a:pPr>
            <a:r>
              <a:rPr lang="en-US" sz="900" dirty="0">
                <a:effectLst/>
                <a:latin typeface="Times New Roman" panose="02020603050405020304" pitchFamily="18" charset="0"/>
                <a:ea typeface="新細明體" panose="02020500000000000000" pitchFamily="18" charset="-120"/>
              </a:rPr>
              <a:t>(Source: </a:t>
            </a:r>
            <a:r>
              <a:rPr lang="en-US" sz="900" i="1" dirty="0">
                <a:effectLst/>
                <a:latin typeface="Times New Roman" panose="02020603050405020304" pitchFamily="18" charset="0"/>
                <a:ea typeface="新細明體" panose="02020500000000000000" pitchFamily="18" charset="-120"/>
              </a:rPr>
              <a:t>Frederick, S., &amp; </a:t>
            </a:r>
            <a:r>
              <a:rPr lang="en-US" sz="900" i="1" dirty="0" err="1">
                <a:effectLst/>
                <a:latin typeface="Times New Roman" panose="02020603050405020304" pitchFamily="18" charset="0"/>
                <a:ea typeface="新細明體" panose="02020500000000000000" pitchFamily="18" charset="-120"/>
              </a:rPr>
              <a:t>Gereffi</a:t>
            </a:r>
            <a:r>
              <a:rPr lang="en-US" sz="900" i="1" dirty="0">
                <a:effectLst/>
                <a:latin typeface="Times New Roman" panose="02020603050405020304" pitchFamily="18" charset="0"/>
                <a:ea typeface="新細明體" panose="02020500000000000000" pitchFamily="18" charset="-120"/>
              </a:rPr>
              <a:t>, G., 2011</a:t>
            </a:r>
            <a:r>
              <a:rPr lang="en-US" sz="900" dirty="0">
                <a:effectLst/>
                <a:latin typeface="Times New Roman" panose="02020603050405020304" pitchFamily="18" charset="0"/>
                <a:ea typeface="新細明體" panose="02020500000000000000" pitchFamily="18" charset="-120"/>
              </a:rPr>
              <a:t>)</a:t>
            </a:r>
          </a:p>
        </p:txBody>
      </p:sp>
      <p:sp>
        <p:nvSpPr>
          <p:cNvPr id="12" name="TextBox 11">
            <a:extLst>
              <a:ext uri="{FF2B5EF4-FFF2-40B4-BE49-F238E27FC236}">
                <a16:creationId xmlns:a16="http://schemas.microsoft.com/office/drawing/2014/main" id="{96BC1CA6-4ABE-41C9-BB0E-3C4A1CB199DD}"/>
              </a:ext>
            </a:extLst>
          </p:cNvPr>
          <p:cNvSpPr txBox="1"/>
          <p:nvPr/>
        </p:nvSpPr>
        <p:spPr>
          <a:xfrm>
            <a:off x="5844580" y="1781949"/>
            <a:ext cx="2606000" cy="954107"/>
          </a:xfrm>
          <a:prstGeom prst="rect">
            <a:avLst/>
          </a:prstGeom>
          <a:noFill/>
        </p:spPr>
        <p:txBody>
          <a:bodyPr wrap="square">
            <a:spAutoFit/>
          </a:bodyPr>
          <a:lstStyle/>
          <a:p>
            <a:pPr marL="342900" indent="-342900">
              <a:buFont typeface="+mj-lt"/>
              <a:buAutoNum type="arabicPeriod"/>
            </a:pPr>
            <a:r>
              <a:rPr lang="en-US" sz="1400" dirty="0">
                <a:effectLst/>
                <a:latin typeface="Times New Roman" panose="02020603050405020304" pitchFamily="18" charset="0"/>
                <a:ea typeface="新細明體" panose="02020500000000000000" pitchFamily="18" charset="-120"/>
              </a:rPr>
              <a:t>close the factory</a:t>
            </a:r>
            <a:endParaRPr lang="en-US" dirty="0">
              <a:latin typeface="Times New Roman" panose="02020603050405020304" pitchFamily="18" charset="0"/>
              <a:ea typeface="新細明體" panose="02020500000000000000" pitchFamily="18" charset="-120"/>
            </a:endParaRPr>
          </a:p>
          <a:p>
            <a:pPr marL="342900" indent="-342900">
              <a:buFont typeface="+mj-lt"/>
              <a:buAutoNum type="arabicPeriod"/>
            </a:pPr>
            <a:r>
              <a:rPr lang="en-US" sz="1400" dirty="0">
                <a:effectLst/>
                <a:latin typeface="Times New Roman" panose="02020603050405020304" pitchFamily="18" charset="0"/>
                <a:ea typeface="新細明體" panose="02020500000000000000" pitchFamily="18" charset="-120"/>
              </a:rPr>
              <a:t>upgrade the equipment</a:t>
            </a:r>
            <a:endParaRPr lang="en-US" dirty="0">
              <a:latin typeface="Times New Roman" panose="02020603050405020304" pitchFamily="18" charset="0"/>
              <a:ea typeface="新細明體" panose="02020500000000000000" pitchFamily="18" charset="-120"/>
            </a:endParaRPr>
          </a:p>
          <a:p>
            <a:pPr marL="342900" indent="-342900">
              <a:buFont typeface="+mj-lt"/>
              <a:buAutoNum type="arabicPeriod"/>
            </a:pPr>
            <a:r>
              <a:rPr lang="en-US" sz="1400" dirty="0">
                <a:effectLst/>
                <a:latin typeface="Times New Roman" panose="02020603050405020304" pitchFamily="18" charset="0"/>
                <a:ea typeface="新細明體" panose="02020500000000000000" pitchFamily="18" charset="-120"/>
              </a:rPr>
              <a:t>changing producing network</a:t>
            </a:r>
          </a:p>
          <a:p>
            <a:pPr marL="342900" indent="-342900">
              <a:buFont typeface="+mj-lt"/>
              <a:buAutoNum type="arabicPeriod"/>
            </a:pPr>
            <a:r>
              <a:rPr lang="en-US" sz="1400" dirty="0">
                <a:effectLst/>
                <a:latin typeface="Times New Roman" panose="02020603050405020304" pitchFamily="18" charset="0"/>
                <a:ea typeface="新細明體" panose="02020500000000000000" pitchFamily="18" charset="-120"/>
              </a:rPr>
              <a:t>recruit immigrant labor</a:t>
            </a:r>
            <a:endParaRPr lang="en-US" dirty="0"/>
          </a:p>
        </p:txBody>
      </p:sp>
      <p:sp>
        <p:nvSpPr>
          <p:cNvPr id="14" name="TextBox 13">
            <a:extLst>
              <a:ext uri="{FF2B5EF4-FFF2-40B4-BE49-F238E27FC236}">
                <a16:creationId xmlns:a16="http://schemas.microsoft.com/office/drawing/2014/main" id="{3636346C-BF68-4736-AAEA-13E9EF850C08}"/>
              </a:ext>
            </a:extLst>
          </p:cNvPr>
          <p:cNvSpPr txBox="1"/>
          <p:nvPr/>
        </p:nvSpPr>
        <p:spPr>
          <a:xfrm>
            <a:off x="5844580" y="1227951"/>
            <a:ext cx="1059140" cy="553998"/>
          </a:xfrm>
          <a:prstGeom prst="rect">
            <a:avLst/>
          </a:prstGeom>
          <a:noFill/>
        </p:spPr>
        <p:txBody>
          <a:bodyPr wrap="square">
            <a:spAutoFit/>
          </a:bodyPr>
          <a:lstStyle/>
          <a:p>
            <a:r>
              <a:rPr lang="en-US" altLang="zh-TW" sz="1800" b="1" dirty="0" err="1">
                <a:solidFill>
                  <a:srgbClr val="6A90AD"/>
                </a:solidFill>
                <a:latin typeface="Times New Roman" panose="02020603050405020304" pitchFamily="18" charset="0"/>
                <a:ea typeface="新細明體" panose="02020500000000000000" pitchFamily="18" charset="-120"/>
              </a:rPr>
              <a:t>Hemei</a:t>
            </a:r>
            <a:endParaRPr lang="en-US" altLang="zh-TW" sz="1800" b="1" dirty="0">
              <a:solidFill>
                <a:srgbClr val="6A90AD"/>
              </a:solidFill>
              <a:latin typeface="Times New Roman" panose="02020603050405020304" pitchFamily="18" charset="0"/>
              <a:ea typeface="新細明體" panose="02020500000000000000" pitchFamily="18" charset="-120"/>
            </a:endParaRPr>
          </a:p>
          <a:p>
            <a:r>
              <a:rPr lang="en-US" sz="1200" i="1" dirty="0">
                <a:solidFill>
                  <a:schemeClr val="tx1"/>
                </a:solidFill>
                <a:latin typeface="Times New Roman" panose="02020603050405020304" pitchFamily="18" charset="0"/>
                <a:ea typeface="新細明體" panose="02020500000000000000" pitchFamily="18" charset="-120"/>
              </a:rPr>
              <a:t>I</a:t>
            </a:r>
            <a:r>
              <a:rPr lang="en-US" sz="1200" i="1" dirty="0">
                <a:solidFill>
                  <a:schemeClr val="tx1"/>
                </a:solidFill>
                <a:effectLst/>
                <a:latin typeface="Times New Roman" panose="02020603050405020304" pitchFamily="18" charset="0"/>
                <a:ea typeface="新細明體" panose="02020500000000000000" pitchFamily="18" charset="-120"/>
              </a:rPr>
              <a:t>n 1980s</a:t>
            </a:r>
            <a:endParaRPr lang="en-US" sz="1200" i="1" dirty="0">
              <a:solidFill>
                <a:schemeClr val="tx1"/>
              </a:solidFill>
            </a:endParaRPr>
          </a:p>
        </p:txBody>
      </p:sp>
      <p:sp>
        <p:nvSpPr>
          <p:cNvPr id="11" name="TextBox 10">
            <a:extLst>
              <a:ext uri="{FF2B5EF4-FFF2-40B4-BE49-F238E27FC236}">
                <a16:creationId xmlns:a16="http://schemas.microsoft.com/office/drawing/2014/main" id="{04C3BED9-B230-4587-BA96-B33AACE916BD}"/>
              </a:ext>
            </a:extLst>
          </p:cNvPr>
          <p:cNvSpPr txBox="1"/>
          <p:nvPr/>
        </p:nvSpPr>
        <p:spPr>
          <a:xfrm>
            <a:off x="5844580" y="2940176"/>
            <a:ext cx="2546819" cy="646331"/>
          </a:xfrm>
          <a:prstGeom prst="rect">
            <a:avLst/>
          </a:prstGeom>
          <a:noFill/>
        </p:spPr>
        <p:txBody>
          <a:bodyPr wrap="square">
            <a:spAutoFit/>
          </a:bodyPr>
          <a:lstStyle/>
          <a:p>
            <a:r>
              <a:rPr lang="en-US" sz="1800" b="1" dirty="0">
                <a:solidFill>
                  <a:srgbClr val="6A90AD"/>
                </a:solidFill>
                <a:latin typeface="Times New Roman" panose="02020603050405020304" pitchFamily="18" charset="0"/>
                <a:ea typeface="新細明體" panose="02020500000000000000" pitchFamily="18" charset="-120"/>
              </a:rPr>
              <a:t>The </a:t>
            </a:r>
            <a:r>
              <a:rPr lang="en-US" sz="1800" b="1" dirty="0" err="1">
                <a:solidFill>
                  <a:srgbClr val="6A90AD"/>
                </a:solidFill>
                <a:latin typeface="Times New Roman" panose="02020603050405020304" pitchFamily="18" charset="0"/>
                <a:ea typeface="新細明體" panose="02020500000000000000" pitchFamily="18" charset="-120"/>
              </a:rPr>
              <a:t>Hemei</a:t>
            </a:r>
            <a:r>
              <a:rPr lang="en-US" sz="1800" b="1" dirty="0">
                <a:solidFill>
                  <a:srgbClr val="6A90AD"/>
                </a:solidFill>
                <a:latin typeface="Times New Roman" panose="02020603050405020304" pitchFamily="18" charset="0"/>
                <a:ea typeface="新細明體" panose="02020500000000000000" pitchFamily="18" charset="-120"/>
              </a:rPr>
              <a:t> Textile Cultural Park </a:t>
            </a:r>
          </a:p>
        </p:txBody>
      </p:sp>
      <p:sp>
        <p:nvSpPr>
          <p:cNvPr id="13" name="TextBox 12">
            <a:extLst>
              <a:ext uri="{FF2B5EF4-FFF2-40B4-BE49-F238E27FC236}">
                <a16:creationId xmlns:a16="http://schemas.microsoft.com/office/drawing/2014/main" id="{67E98511-9C84-43F7-AEDA-50E93A63330F}"/>
              </a:ext>
            </a:extLst>
          </p:cNvPr>
          <p:cNvSpPr txBox="1"/>
          <p:nvPr/>
        </p:nvSpPr>
        <p:spPr>
          <a:xfrm>
            <a:off x="5844580" y="3644483"/>
            <a:ext cx="2606000" cy="461665"/>
          </a:xfrm>
          <a:prstGeom prst="rect">
            <a:avLst/>
          </a:prstGeom>
          <a:noFill/>
        </p:spPr>
        <p:txBody>
          <a:bodyPr wrap="square">
            <a:spAutoFit/>
          </a:bodyPr>
          <a:lstStyle/>
          <a:p>
            <a:pPr marL="228600" indent="-228600">
              <a:buAutoNum type="arabicPeriod"/>
            </a:pPr>
            <a:r>
              <a:rPr lang="en-US" sz="1200" dirty="0">
                <a:effectLst/>
                <a:latin typeface="Times New Roman" panose="02020603050405020304" pitchFamily="18" charset="0"/>
                <a:ea typeface="新細明體" panose="02020500000000000000" pitchFamily="18" charset="-120"/>
              </a:rPr>
              <a:t>Land issue (2017)</a:t>
            </a:r>
          </a:p>
          <a:p>
            <a:pPr marL="228600" indent="-228600">
              <a:buAutoNum type="arabicPeriod"/>
            </a:pPr>
            <a:r>
              <a:rPr lang="en-US" sz="1200" dirty="0">
                <a:latin typeface="Times New Roman" panose="02020603050405020304" pitchFamily="18" charset="0"/>
                <a:ea typeface="新細明體" panose="02020500000000000000" pitchFamily="18" charset="-120"/>
              </a:rPr>
              <a:t>Time issue (2021)</a:t>
            </a:r>
            <a:endParaRPr lang="en-US" sz="1200" dirty="0"/>
          </a:p>
        </p:txBody>
      </p:sp>
    </p:spTree>
    <p:extLst>
      <p:ext uri="{BB962C8B-B14F-4D97-AF65-F5344CB8AC3E}">
        <p14:creationId xmlns:p14="http://schemas.microsoft.com/office/powerpoint/2010/main" val="349728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1736355" cy="523220"/>
          </a:xfrm>
          <a:prstGeom prst="rect">
            <a:avLst/>
          </a:prstGeom>
        </p:spPr>
        <p:txBody>
          <a:bodyPr wrap="square">
            <a:spAutoFit/>
          </a:bodyPr>
          <a:lstStyle/>
          <a:p>
            <a:r>
              <a:rPr lang="en-US" altLang="zh-TW" sz="2800" dirty="0">
                <a:solidFill>
                  <a:schemeClr val="bg1"/>
                </a:solidFill>
                <a:latin typeface="Baskerville Old Face" panose="02020602080505020303" pitchFamily="18" charset="0"/>
              </a:rPr>
              <a:t>Limitation</a:t>
            </a:r>
            <a:endParaRPr lang="en-US" dirty="0">
              <a:solidFill>
                <a:schemeClr val="bg1"/>
              </a:solidFill>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69C97228-17F1-418B-A917-5B8FC26F028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sp>
        <p:nvSpPr>
          <p:cNvPr id="3" name="TextBox 2">
            <a:extLst>
              <a:ext uri="{FF2B5EF4-FFF2-40B4-BE49-F238E27FC236}">
                <a16:creationId xmlns:a16="http://schemas.microsoft.com/office/drawing/2014/main" id="{0F8E4EBD-26E7-4BCB-9A3A-6FD1643D46AA}"/>
              </a:ext>
            </a:extLst>
          </p:cNvPr>
          <p:cNvSpPr txBox="1"/>
          <p:nvPr/>
        </p:nvSpPr>
        <p:spPr>
          <a:xfrm>
            <a:off x="5994313" y="1578054"/>
            <a:ext cx="1517956" cy="1107996"/>
          </a:xfrm>
          <a:prstGeom prst="rect">
            <a:avLst/>
          </a:prstGeom>
          <a:noFill/>
        </p:spPr>
        <p:txBody>
          <a:bodyPr wrap="square" rtlCol="0">
            <a:spAutoFit/>
          </a:bodyPr>
          <a:lstStyle/>
          <a:p>
            <a:pPr algn="ctr"/>
            <a:r>
              <a:rPr lang="zh-TW" altLang="en-US" sz="6600" dirty="0">
                <a:ln>
                  <a:solidFill>
                    <a:schemeClr val="bg1"/>
                  </a:solidFill>
                </a:ln>
                <a:solidFill>
                  <a:schemeClr val="bg1"/>
                </a:solidFill>
              </a:rPr>
              <a:t>🛒</a:t>
            </a:r>
            <a:endParaRPr lang="en-US" sz="6600" dirty="0">
              <a:ln>
                <a:solidFill>
                  <a:schemeClr val="bg1"/>
                </a:solidFill>
              </a:ln>
              <a:solidFill>
                <a:schemeClr val="bg1"/>
              </a:solidFill>
            </a:endParaRPr>
          </a:p>
        </p:txBody>
      </p:sp>
      <p:sp>
        <p:nvSpPr>
          <p:cNvPr id="10" name="TextBox 9">
            <a:extLst>
              <a:ext uri="{FF2B5EF4-FFF2-40B4-BE49-F238E27FC236}">
                <a16:creationId xmlns:a16="http://schemas.microsoft.com/office/drawing/2014/main" id="{D2FB48AE-C171-4477-8434-B41FE5FADC26}"/>
              </a:ext>
            </a:extLst>
          </p:cNvPr>
          <p:cNvSpPr txBox="1"/>
          <p:nvPr/>
        </p:nvSpPr>
        <p:spPr>
          <a:xfrm>
            <a:off x="2144109" y="1641018"/>
            <a:ext cx="1277007" cy="1107996"/>
          </a:xfrm>
          <a:prstGeom prst="rect">
            <a:avLst/>
          </a:prstGeom>
          <a:noFill/>
        </p:spPr>
        <p:txBody>
          <a:bodyPr wrap="square">
            <a:spAutoFit/>
          </a:bodyPr>
          <a:lstStyle/>
          <a:p>
            <a:pPr algn="ctr"/>
            <a:r>
              <a:rPr lang="zh-TW" altLang="en-US" sz="6600" dirty="0">
                <a:ln>
                  <a:solidFill>
                    <a:schemeClr val="bg1"/>
                  </a:solidFill>
                </a:ln>
                <a:solidFill>
                  <a:schemeClr val="bg1"/>
                </a:solidFill>
              </a:rPr>
              <a:t>✋</a:t>
            </a:r>
            <a:endParaRPr lang="en-US" sz="6600" dirty="0">
              <a:ln>
                <a:solidFill>
                  <a:schemeClr val="bg1"/>
                </a:solidFill>
              </a:ln>
              <a:solidFill>
                <a:schemeClr val="bg1"/>
              </a:solidFill>
            </a:endParaRPr>
          </a:p>
        </p:txBody>
      </p:sp>
      <p:sp>
        <p:nvSpPr>
          <p:cNvPr id="12" name="TextBox 11">
            <a:extLst>
              <a:ext uri="{FF2B5EF4-FFF2-40B4-BE49-F238E27FC236}">
                <a16:creationId xmlns:a16="http://schemas.microsoft.com/office/drawing/2014/main" id="{FF6ECB2B-A756-4C18-976D-61967F7ABE43}"/>
              </a:ext>
            </a:extLst>
          </p:cNvPr>
          <p:cNvSpPr txBox="1"/>
          <p:nvPr/>
        </p:nvSpPr>
        <p:spPr>
          <a:xfrm>
            <a:off x="916368" y="2873091"/>
            <a:ext cx="3732488" cy="461665"/>
          </a:xfrm>
          <a:prstGeom prst="rect">
            <a:avLst/>
          </a:prstGeom>
          <a:noFill/>
        </p:spPr>
        <p:txBody>
          <a:bodyPr wrap="square">
            <a:spAutoFit/>
          </a:bodyPr>
          <a:lstStyle/>
          <a:p>
            <a:pPr algn="ctr"/>
            <a:r>
              <a:rPr lang="en-US" altLang="zh-TW" sz="2400" b="1" dirty="0">
                <a:solidFill>
                  <a:schemeClr val="bg1"/>
                </a:solidFill>
                <a:latin typeface="Times New Roman" panose="02020603050405020304" pitchFamily="18" charset="0"/>
                <a:ea typeface="新細明體" panose="02020500000000000000" pitchFamily="18" charset="-120"/>
              </a:rPr>
              <a:t>Lack of empirical research</a:t>
            </a:r>
            <a:endParaRPr lang="en-US" sz="2400" dirty="0">
              <a:solidFill>
                <a:schemeClr val="bg1"/>
              </a:solidFill>
            </a:endParaRPr>
          </a:p>
        </p:txBody>
      </p:sp>
      <p:sp>
        <p:nvSpPr>
          <p:cNvPr id="13" name="TextBox 12">
            <a:extLst>
              <a:ext uri="{FF2B5EF4-FFF2-40B4-BE49-F238E27FC236}">
                <a16:creationId xmlns:a16="http://schemas.microsoft.com/office/drawing/2014/main" id="{BAB56CE8-2E50-4A5C-BB1F-670CA94C024B}"/>
              </a:ext>
            </a:extLst>
          </p:cNvPr>
          <p:cNvSpPr txBox="1"/>
          <p:nvPr/>
        </p:nvSpPr>
        <p:spPr>
          <a:xfrm>
            <a:off x="4887047" y="2873091"/>
            <a:ext cx="3732488" cy="461665"/>
          </a:xfrm>
          <a:prstGeom prst="rect">
            <a:avLst/>
          </a:prstGeom>
          <a:noFill/>
        </p:spPr>
        <p:txBody>
          <a:bodyPr wrap="square">
            <a:spAutoFit/>
          </a:bodyPr>
          <a:lstStyle/>
          <a:p>
            <a:pPr algn="ctr"/>
            <a:r>
              <a:rPr lang="en-US" altLang="zh-TW" sz="2400" b="1" dirty="0">
                <a:solidFill>
                  <a:schemeClr val="bg1"/>
                </a:solidFill>
                <a:latin typeface="Times New Roman" panose="02020603050405020304" pitchFamily="18" charset="0"/>
                <a:ea typeface="新細明體" panose="02020500000000000000" pitchFamily="18" charset="-120"/>
              </a:rPr>
              <a:t>Oversimplifying</a:t>
            </a:r>
            <a:endParaRPr lang="en-US" sz="2400" dirty="0">
              <a:solidFill>
                <a:schemeClr val="bg1"/>
              </a:solidFill>
            </a:endParaRPr>
          </a:p>
        </p:txBody>
      </p:sp>
      <p:sp>
        <p:nvSpPr>
          <p:cNvPr id="14" name="TextBox 13">
            <a:extLst>
              <a:ext uri="{FF2B5EF4-FFF2-40B4-BE49-F238E27FC236}">
                <a16:creationId xmlns:a16="http://schemas.microsoft.com/office/drawing/2014/main" id="{E3F6F6F4-C4B1-47E3-AD4A-DA4134225302}"/>
              </a:ext>
            </a:extLst>
          </p:cNvPr>
          <p:cNvSpPr txBox="1"/>
          <p:nvPr/>
        </p:nvSpPr>
        <p:spPr>
          <a:xfrm>
            <a:off x="927424" y="3334756"/>
            <a:ext cx="3644575" cy="461665"/>
          </a:xfrm>
          <a:prstGeom prst="rect">
            <a:avLst/>
          </a:prstGeom>
          <a:noFill/>
        </p:spPr>
        <p:txBody>
          <a:bodyPr wrap="square">
            <a:spAutoFit/>
          </a:bodyPr>
          <a:lstStyle/>
          <a:p>
            <a:r>
              <a:rPr lang="en-US" sz="1200" dirty="0">
                <a:solidFill>
                  <a:schemeClr val="bg1"/>
                </a:solidFill>
                <a:effectLst/>
                <a:latin typeface="Times New Roman" panose="02020603050405020304" pitchFamily="18" charset="0"/>
                <a:ea typeface="新細明體" panose="02020500000000000000" pitchFamily="18" charset="-120"/>
              </a:rPr>
              <a:t>Only one short interview with one of the stakeholders in the establishment of the </a:t>
            </a:r>
            <a:r>
              <a:rPr lang="en-US" sz="1200" dirty="0" err="1">
                <a:solidFill>
                  <a:schemeClr val="bg1"/>
                </a:solidFill>
                <a:effectLst/>
                <a:latin typeface="Times New Roman" panose="02020603050405020304" pitchFamily="18" charset="0"/>
                <a:ea typeface="新細明體" panose="02020500000000000000" pitchFamily="18" charset="-120"/>
              </a:rPr>
              <a:t>the</a:t>
            </a:r>
            <a:r>
              <a:rPr lang="en-US" sz="1200" dirty="0">
                <a:solidFill>
                  <a:schemeClr val="bg1"/>
                </a:solidFill>
                <a:effectLst/>
                <a:latin typeface="Times New Roman" panose="02020603050405020304" pitchFamily="18" charset="0"/>
                <a:ea typeface="新細明體" panose="02020500000000000000" pitchFamily="18" charset="-120"/>
              </a:rPr>
              <a:t> </a:t>
            </a:r>
            <a:r>
              <a:rPr lang="en-US" sz="1200" dirty="0" err="1">
                <a:solidFill>
                  <a:schemeClr val="bg1"/>
                </a:solidFill>
                <a:effectLst/>
                <a:latin typeface="Times New Roman" panose="02020603050405020304" pitchFamily="18" charset="0"/>
                <a:ea typeface="新細明體" panose="02020500000000000000" pitchFamily="18" charset="-120"/>
              </a:rPr>
              <a:t>Hemei</a:t>
            </a:r>
            <a:r>
              <a:rPr lang="en-US" sz="1200" dirty="0">
                <a:solidFill>
                  <a:schemeClr val="bg1"/>
                </a:solidFill>
                <a:effectLst/>
                <a:latin typeface="Times New Roman" panose="02020603050405020304" pitchFamily="18" charset="0"/>
                <a:ea typeface="新細明體" panose="02020500000000000000" pitchFamily="18" charset="-120"/>
              </a:rPr>
              <a:t> Textile Cultural Park </a:t>
            </a:r>
          </a:p>
        </p:txBody>
      </p:sp>
      <p:sp>
        <p:nvSpPr>
          <p:cNvPr id="15" name="TextBox 14">
            <a:extLst>
              <a:ext uri="{FF2B5EF4-FFF2-40B4-BE49-F238E27FC236}">
                <a16:creationId xmlns:a16="http://schemas.microsoft.com/office/drawing/2014/main" id="{B3360703-445C-4BF6-8567-1A6755E38656}"/>
              </a:ext>
            </a:extLst>
          </p:cNvPr>
          <p:cNvSpPr txBox="1"/>
          <p:nvPr/>
        </p:nvSpPr>
        <p:spPr>
          <a:xfrm>
            <a:off x="4931003" y="3334756"/>
            <a:ext cx="3644575" cy="276999"/>
          </a:xfrm>
          <a:prstGeom prst="rect">
            <a:avLst/>
          </a:prstGeom>
          <a:noFill/>
        </p:spPr>
        <p:txBody>
          <a:bodyPr wrap="square">
            <a:spAutoFit/>
          </a:bodyPr>
          <a:lstStyle/>
          <a:p>
            <a:pPr algn="ctr"/>
            <a:r>
              <a:rPr lang="en-US" sz="1200" dirty="0">
                <a:solidFill>
                  <a:schemeClr val="bg1"/>
                </a:solidFill>
                <a:effectLst/>
                <a:latin typeface="Times New Roman" panose="02020603050405020304" pitchFamily="18" charset="0"/>
                <a:ea typeface="新細明體" panose="02020500000000000000" pitchFamily="18" charset="-120"/>
              </a:rPr>
              <a:t>Treat the SMEs in </a:t>
            </a:r>
            <a:r>
              <a:rPr lang="en-US" sz="1200" dirty="0" err="1">
                <a:solidFill>
                  <a:schemeClr val="bg1"/>
                </a:solidFill>
                <a:effectLst/>
                <a:latin typeface="Times New Roman" panose="02020603050405020304" pitchFamily="18" charset="0"/>
                <a:ea typeface="新細明體" panose="02020500000000000000" pitchFamily="18" charset="-120"/>
              </a:rPr>
              <a:t>Hemei</a:t>
            </a:r>
            <a:r>
              <a:rPr lang="en-US" sz="1200" dirty="0">
                <a:solidFill>
                  <a:schemeClr val="bg1"/>
                </a:solidFill>
                <a:effectLst/>
                <a:latin typeface="Times New Roman" panose="02020603050405020304" pitchFamily="18" charset="0"/>
                <a:ea typeface="新細明體" panose="02020500000000000000" pitchFamily="18" charset="-120"/>
              </a:rPr>
              <a:t> Zhan as an entity.</a:t>
            </a:r>
          </a:p>
        </p:txBody>
      </p:sp>
    </p:spTree>
    <p:extLst>
      <p:ext uri="{BB962C8B-B14F-4D97-AF65-F5344CB8AC3E}">
        <p14:creationId xmlns:p14="http://schemas.microsoft.com/office/powerpoint/2010/main" val="214758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1736355" cy="523220"/>
          </a:xfrm>
          <a:prstGeom prst="rect">
            <a:avLst/>
          </a:prstGeom>
        </p:spPr>
        <p:txBody>
          <a:bodyPr wrap="square">
            <a:spAutoFit/>
          </a:bodyPr>
          <a:lstStyle/>
          <a:p>
            <a:r>
              <a:rPr lang="en-US" altLang="zh-TW" sz="2800" dirty="0">
                <a:solidFill>
                  <a:schemeClr val="bg1"/>
                </a:solidFill>
                <a:latin typeface="Baskerville Old Face" panose="02020602080505020303" pitchFamily="18" charset="0"/>
              </a:rPr>
              <a:t>Discussion</a:t>
            </a:r>
            <a:endParaRPr lang="en-US" dirty="0">
              <a:solidFill>
                <a:schemeClr val="bg1"/>
              </a:solidFill>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69C97228-17F1-418B-A917-5B8FC26F028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sp>
        <p:nvSpPr>
          <p:cNvPr id="4" name="Isosceles Triangle 3">
            <a:extLst>
              <a:ext uri="{FF2B5EF4-FFF2-40B4-BE49-F238E27FC236}">
                <a16:creationId xmlns:a16="http://schemas.microsoft.com/office/drawing/2014/main" id="{D3C470E3-7D09-4557-9F5B-7F01B97F22BD}"/>
              </a:ext>
            </a:extLst>
          </p:cNvPr>
          <p:cNvSpPr/>
          <p:nvPr/>
        </p:nvSpPr>
        <p:spPr>
          <a:xfrm rot="10800000">
            <a:off x="1236319" y="1192530"/>
            <a:ext cx="251853" cy="3314700"/>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矩形 10">
            <a:extLst>
              <a:ext uri="{FF2B5EF4-FFF2-40B4-BE49-F238E27FC236}">
                <a16:creationId xmlns:a16="http://schemas.microsoft.com/office/drawing/2014/main" id="{283E5B8A-2E42-4295-9C7A-848A44351F43}"/>
              </a:ext>
            </a:extLst>
          </p:cNvPr>
          <p:cNvSpPr/>
          <p:nvPr/>
        </p:nvSpPr>
        <p:spPr>
          <a:xfrm>
            <a:off x="494071" y="1153852"/>
            <a:ext cx="721846" cy="328360"/>
          </a:xfrm>
          <a:prstGeom prst="rect">
            <a:avLst/>
          </a:prstGeom>
        </p:spPr>
        <p:txBody>
          <a:bodyPr wrap="square">
            <a:spAutoFit/>
          </a:bodyPr>
          <a:lstStyle/>
          <a:p>
            <a:pPr algn="r">
              <a:lnSpc>
                <a:spcPct val="120000"/>
              </a:lnSpc>
            </a:pPr>
            <a:r>
              <a:rPr lang="en-US" altLang="zh-TW" b="1" dirty="0">
                <a:solidFill>
                  <a:schemeClr val="bg1"/>
                </a:solidFill>
                <a:latin typeface="Times New Roman" panose="02020603050405020304" pitchFamily="18" charset="0"/>
                <a:cs typeface="Times New Roman" panose="02020603050405020304" pitchFamily="18" charset="0"/>
              </a:rPr>
              <a:t>Macro</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16" name="矩形 10">
            <a:extLst>
              <a:ext uri="{FF2B5EF4-FFF2-40B4-BE49-F238E27FC236}">
                <a16:creationId xmlns:a16="http://schemas.microsoft.com/office/drawing/2014/main" id="{19ADCF93-BCAF-4CCA-813C-96D95C5FD23A}"/>
              </a:ext>
            </a:extLst>
          </p:cNvPr>
          <p:cNvSpPr/>
          <p:nvPr/>
        </p:nvSpPr>
        <p:spPr>
          <a:xfrm>
            <a:off x="604827" y="2242826"/>
            <a:ext cx="611089" cy="328360"/>
          </a:xfrm>
          <a:prstGeom prst="rect">
            <a:avLst/>
          </a:prstGeom>
        </p:spPr>
        <p:txBody>
          <a:bodyPr wrap="square">
            <a:spAutoFit/>
          </a:bodyPr>
          <a:lstStyle/>
          <a:p>
            <a:pPr algn="r">
              <a:lnSpc>
                <a:spcPct val="120000"/>
              </a:lnSpc>
            </a:pPr>
            <a:r>
              <a:rPr lang="en-US" altLang="zh-TW" b="1" dirty="0">
                <a:solidFill>
                  <a:schemeClr val="bg1"/>
                </a:solidFill>
                <a:latin typeface="Times New Roman" panose="02020603050405020304" pitchFamily="18" charset="0"/>
                <a:cs typeface="Times New Roman" panose="02020603050405020304" pitchFamily="18" charset="0"/>
              </a:rPr>
              <a:t>Meso</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38D3379-95E2-4FF8-A02B-2B8A617E0E61}"/>
              </a:ext>
            </a:extLst>
          </p:cNvPr>
          <p:cNvSpPr/>
          <p:nvPr/>
        </p:nvSpPr>
        <p:spPr>
          <a:xfrm>
            <a:off x="494071" y="3331801"/>
            <a:ext cx="721846" cy="328360"/>
          </a:xfrm>
          <a:prstGeom prst="rect">
            <a:avLst/>
          </a:prstGeom>
        </p:spPr>
        <p:txBody>
          <a:bodyPr wrap="square">
            <a:spAutoFit/>
          </a:bodyPr>
          <a:lstStyle/>
          <a:p>
            <a:pPr algn="r">
              <a:lnSpc>
                <a:spcPct val="120000"/>
              </a:lnSpc>
            </a:pPr>
            <a:r>
              <a:rPr lang="en-US" altLang="zh-TW" b="1" dirty="0">
                <a:solidFill>
                  <a:schemeClr val="bg1"/>
                </a:solidFill>
                <a:latin typeface="Times New Roman" panose="02020603050405020304" pitchFamily="18" charset="0"/>
                <a:cs typeface="Times New Roman" panose="02020603050405020304" pitchFamily="18" charset="0"/>
              </a:rPr>
              <a:t>Micro</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18" name="矩形 10">
            <a:extLst>
              <a:ext uri="{FF2B5EF4-FFF2-40B4-BE49-F238E27FC236}">
                <a16:creationId xmlns:a16="http://schemas.microsoft.com/office/drawing/2014/main" id="{C5CA502D-0A0C-49B0-AFB5-A589CD9B7A69}"/>
              </a:ext>
            </a:extLst>
          </p:cNvPr>
          <p:cNvSpPr/>
          <p:nvPr/>
        </p:nvSpPr>
        <p:spPr>
          <a:xfrm>
            <a:off x="1619336" y="1153852"/>
            <a:ext cx="1249988" cy="328360"/>
          </a:xfrm>
          <a:prstGeom prst="rect">
            <a:avLst/>
          </a:prstGeom>
        </p:spPr>
        <p:txBody>
          <a:bodyPr wrap="square">
            <a:spAutoFit/>
          </a:bodyPr>
          <a:lstStyle/>
          <a:p>
            <a:pPr>
              <a:lnSpc>
                <a:spcPct val="120000"/>
              </a:lnSpc>
            </a:pPr>
            <a:r>
              <a:rPr lang="en-US" altLang="zh-TW" b="1" dirty="0">
                <a:solidFill>
                  <a:schemeClr val="bg1"/>
                </a:solidFill>
                <a:latin typeface="Times New Roman" panose="02020603050405020304" pitchFamily="18" charset="0"/>
                <a:cs typeface="Times New Roman" panose="02020603050405020304" pitchFamily="18" charset="0"/>
              </a:rPr>
              <a:t>Environment</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19" name="矩形 10">
            <a:extLst>
              <a:ext uri="{FF2B5EF4-FFF2-40B4-BE49-F238E27FC236}">
                <a16:creationId xmlns:a16="http://schemas.microsoft.com/office/drawing/2014/main" id="{B840AFA3-FC4D-4DDE-8BA9-08DB6328EEFF}"/>
              </a:ext>
            </a:extLst>
          </p:cNvPr>
          <p:cNvSpPr/>
          <p:nvPr/>
        </p:nvSpPr>
        <p:spPr>
          <a:xfrm>
            <a:off x="1619336" y="2242826"/>
            <a:ext cx="1163278" cy="328360"/>
          </a:xfrm>
          <a:prstGeom prst="rect">
            <a:avLst/>
          </a:prstGeom>
        </p:spPr>
        <p:txBody>
          <a:bodyPr wrap="square">
            <a:spAutoFit/>
          </a:bodyPr>
          <a:lstStyle/>
          <a:p>
            <a:pPr>
              <a:lnSpc>
                <a:spcPct val="120000"/>
              </a:lnSpc>
            </a:pPr>
            <a:r>
              <a:rPr lang="en-US" altLang="zh-TW" b="1" dirty="0">
                <a:solidFill>
                  <a:schemeClr val="bg1"/>
                </a:solidFill>
                <a:latin typeface="Times New Roman" panose="02020603050405020304" pitchFamily="18" charset="0"/>
                <a:cs typeface="Times New Roman" panose="02020603050405020304" pitchFamily="18" charset="0"/>
              </a:rPr>
              <a:t>Technology</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20" name="矩形 10">
            <a:extLst>
              <a:ext uri="{FF2B5EF4-FFF2-40B4-BE49-F238E27FC236}">
                <a16:creationId xmlns:a16="http://schemas.microsoft.com/office/drawing/2014/main" id="{33D04F0C-D8F7-4649-BAA8-282B09B89F6C}"/>
              </a:ext>
            </a:extLst>
          </p:cNvPr>
          <p:cNvSpPr/>
          <p:nvPr/>
        </p:nvSpPr>
        <p:spPr>
          <a:xfrm>
            <a:off x="1619336" y="3331801"/>
            <a:ext cx="1163278" cy="328360"/>
          </a:xfrm>
          <a:prstGeom prst="rect">
            <a:avLst/>
          </a:prstGeom>
        </p:spPr>
        <p:txBody>
          <a:bodyPr wrap="square">
            <a:spAutoFit/>
          </a:bodyPr>
          <a:lstStyle/>
          <a:p>
            <a:pPr>
              <a:lnSpc>
                <a:spcPct val="120000"/>
              </a:lnSpc>
            </a:pPr>
            <a:r>
              <a:rPr lang="en-US" altLang="zh-TW" b="1" dirty="0">
                <a:solidFill>
                  <a:schemeClr val="bg1"/>
                </a:solidFill>
                <a:latin typeface="Times New Roman" panose="02020603050405020304" pitchFamily="18" charset="0"/>
                <a:cs typeface="Times New Roman" panose="02020603050405020304" pitchFamily="18" charset="0"/>
              </a:rPr>
              <a:t>Society</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00AA867-7763-48FD-9EEB-96554A802826}"/>
              </a:ext>
            </a:extLst>
          </p:cNvPr>
          <p:cNvSpPr txBox="1"/>
          <p:nvPr/>
        </p:nvSpPr>
        <p:spPr>
          <a:xfrm>
            <a:off x="1631731" y="1431405"/>
            <a:ext cx="4545683" cy="430887"/>
          </a:xfrm>
          <a:prstGeom prst="rect">
            <a:avLst/>
          </a:prstGeom>
          <a:noFill/>
        </p:spPr>
        <p:txBody>
          <a:bodyPr wrap="square">
            <a:spAutoFit/>
          </a:bodyPr>
          <a:lstStyle/>
          <a:p>
            <a:r>
              <a:rPr lang="en-US" sz="1100" dirty="0">
                <a:solidFill>
                  <a:schemeClr val="bg1"/>
                </a:solidFill>
                <a:effectLst/>
                <a:latin typeface="Times New Roman" panose="02020603050405020304" pitchFamily="18" charset="0"/>
                <a:ea typeface="新細明體" panose="02020500000000000000" pitchFamily="18" charset="-120"/>
              </a:rPr>
              <a:t>The environmental regulation for the textile industry in Taiwan also influence the decision of the firms in </a:t>
            </a:r>
            <a:r>
              <a:rPr lang="en-US" sz="1100" dirty="0" err="1">
                <a:solidFill>
                  <a:schemeClr val="bg1"/>
                </a:solidFill>
                <a:effectLst/>
                <a:latin typeface="Times New Roman" panose="02020603050405020304" pitchFamily="18" charset="0"/>
                <a:ea typeface="新細明體" panose="02020500000000000000" pitchFamily="18" charset="-120"/>
              </a:rPr>
              <a:t>Hemei</a:t>
            </a:r>
            <a:r>
              <a:rPr lang="en-US" sz="1100" dirty="0">
                <a:solidFill>
                  <a:schemeClr val="bg1"/>
                </a:solidFill>
                <a:effectLst/>
                <a:latin typeface="Times New Roman" panose="02020603050405020304" pitchFamily="18" charset="0"/>
                <a:ea typeface="新細明體" panose="02020500000000000000" pitchFamily="18" charset="-120"/>
              </a:rPr>
              <a:t> Zhan. (</a:t>
            </a:r>
            <a:r>
              <a:rPr lang="en-US" sz="1100" dirty="0" err="1">
                <a:solidFill>
                  <a:schemeClr val="bg1"/>
                </a:solidFill>
                <a:effectLst/>
                <a:latin typeface="Times New Roman" panose="02020603050405020304" pitchFamily="18" charset="0"/>
                <a:ea typeface="新細明體" panose="02020500000000000000" pitchFamily="18" charset="-120"/>
              </a:rPr>
              <a:t>Chuagu</a:t>
            </a:r>
            <a:r>
              <a:rPr lang="en-US" sz="1100" dirty="0">
                <a:solidFill>
                  <a:schemeClr val="bg1"/>
                </a:solidFill>
                <a:effectLst/>
                <a:latin typeface="Times New Roman" panose="02020603050405020304" pitchFamily="18" charset="0"/>
                <a:ea typeface="新細明體" panose="02020500000000000000" pitchFamily="18" charset="-120"/>
              </a:rPr>
              <a:t> feng chia: 2003) </a:t>
            </a:r>
          </a:p>
        </p:txBody>
      </p:sp>
      <p:sp>
        <p:nvSpPr>
          <p:cNvPr id="22" name="TextBox 21">
            <a:extLst>
              <a:ext uri="{FF2B5EF4-FFF2-40B4-BE49-F238E27FC236}">
                <a16:creationId xmlns:a16="http://schemas.microsoft.com/office/drawing/2014/main" id="{363B5E6B-4A9A-4234-85C8-8C93DC735F6D}"/>
              </a:ext>
            </a:extLst>
          </p:cNvPr>
          <p:cNvSpPr txBox="1"/>
          <p:nvPr/>
        </p:nvSpPr>
        <p:spPr>
          <a:xfrm>
            <a:off x="1631731" y="2523058"/>
            <a:ext cx="5297214" cy="600164"/>
          </a:xfrm>
          <a:prstGeom prst="rect">
            <a:avLst/>
          </a:prstGeom>
          <a:noFill/>
        </p:spPr>
        <p:txBody>
          <a:bodyPr wrap="square">
            <a:spAutoFit/>
          </a:bodyPr>
          <a:lstStyle/>
          <a:p>
            <a:r>
              <a:rPr lang="en-US" sz="1100" dirty="0">
                <a:solidFill>
                  <a:schemeClr val="bg1"/>
                </a:solidFill>
                <a:effectLst/>
                <a:latin typeface="Times New Roman" panose="02020603050405020304" pitchFamily="18" charset="0"/>
                <a:ea typeface="新細明體" panose="02020500000000000000" pitchFamily="18" charset="-120"/>
              </a:rPr>
              <a:t>How do the public research institutes like Industrial Technology Research Institute (ITRI), or Textile Technology Research Institute (TTRI) cooperate with the textile industry to produce high-end products, or digitalize the manufacturing process? </a:t>
            </a:r>
          </a:p>
        </p:txBody>
      </p:sp>
      <p:sp>
        <p:nvSpPr>
          <p:cNvPr id="23" name="TextBox 22">
            <a:extLst>
              <a:ext uri="{FF2B5EF4-FFF2-40B4-BE49-F238E27FC236}">
                <a16:creationId xmlns:a16="http://schemas.microsoft.com/office/drawing/2014/main" id="{978A63C1-1A16-41BA-A8F8-22243AF10A42}"/>
              </a:ext>
            </a:extLst>
          </p:cNvPr>
          <p:cNvSpPr txBox="1"/>
          <p:nvPr/>
        </p:nvSpPr>
        <p:spPr>
          <a:xfrm>
            <a:off x="1631731" y="3614712"/>
            <a:ext cx="5218386" cy="769441"/>
          </a:xfrm>
          <a:prstGeom prst="rect">
            <a:avLst/>
          </a:prstGeom>
          <a:noFill/>
        </p:spPr>
        <p:txBody>
          <a:bodyPr wrap="square">
            <a:spAutoFit/>
          </a:bodyPr>
          <a:lstStyle/>
          <a:p>
            <a:r>
              <a:rPr lang="en-US" sz="1100" dirty="0">
                <a:solidFill>
                  <a:schemeClr val="bg1"/>
                </a:solidFill>
                <a:effectLst/>
                <a:latin typeface="Times New Roman" panose="02020603050405020304" pitchFamily="18" charset="0"/>
                <a:ea typeface="新細明體" panose="02020500000000000000" pitchFamily="18" charset="-120"/>
              </a:rPr>
              <a:t>In Chen’s work, it claims that people who operating textile factories in </a:t>
            </a:r>
            <a:r>
              <a:rPr lang="en-US" sz="1100" dirty="0" err="1">
                <a:solidFill>
                  <a:schemeClr val="bg1"/>
                </a:solidFill>
                <a:effectLst/>
                <a:latin typeface="Times New Roman" panose="02020603050405020304" pitchFamily="18" charset="0"/>
                <a:ea typeface="新細明體" panose="02020500000000000000" pitchFamily="18" charset="-120"/>
              </a:rPr>
              <a:t>Hemei</a:t>
            </a:r>
            <a:r>
              <a:rPr lang="en-US" sz="1100" dirty="0">
                <a:solidFill>
                  <a:schemeClr val="bg1"/>
                </a:solidFill>
                <a:effectLst/>
                <a:latin typeface="Times New Roman" panose="02020603050405020304" pitchFamily="18" charset="0"/>
                <a:ea typeface="新細明體" panose="02020500000000000000" pitchFamily="18" charset="-120"/>
              </a:rPr>
              <a:t> Zhan switch to firming when the textile market get down. Besides, the reason why they keep the textile business is simply pursuing better economic in household, which is difference from the accumulation logic of the capitalism. </a:t>
            </a:r>
          </a:p>
        </p:txBody>
      </p:sp>
    </p:spTree>
    <p:extLst>
      <p:ext uri="{BB962C8B-B14F-4D97-AF65-F5344CB8AC3E}">
        <p14:creationId xmlns:p14="http://schemas.microsoft.com/office/powerpoint/2010/main" val="421054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2144958" cy="523220"/>
          </a:xfrm>
          <a:prstGeom prst="rect">
            <a:avLst/>
          </a:prstGeom>
        </p:spPr>
        <p:txBody>
          <a:bodyPr wrap="square">
            <a:spAutoFit/>
          </a:bodyPr>
          <a:lstStyle/>
          <a:p>
            <a:r>
              <a:rPr lang="en-US" altLang="zh-TW" sz="2800" dirty="0">
                <a:solidFill>
                  <a:schemeClr val="bg1"/>
                </a:solidFill>
                <a:latin typeface="Baskerville Old Face" panose="02020602080505020303" pitchFamily="18" charset="0"/>
              </a:rPr>
              <a:t>Conclusion</a:t>
            </a:r>
            <a:endParaRPr lang="en-US" dirty="0">
              <a:solidFill>
                <a:schemeClr val="bg1"/>
              </a:solidFill>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69C97228-17F1-418B-A917-5B8FC26F028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
        <p:nvSpPr>
          <p:cNvPr id="3" name="Rectangle: Rounded Corners 2">
            <a:extLst>
              <a:ext uri="{FF2B5EF4-FFF2-40B4-BE49-F238E27FC236}">
                <a16:creationId xmlns:a16="http://schemas.microsoft.com/office/drawing/2014/main" id="{E94320A3-4600-4746-B513-855FF029F6AE}"/>
              </a:ext>
            </a:extLst>
          </p:cNvPr>
          <p:cNvSpPr/>
          <p:nvPr/>
        </p:nvSpPr>
        <p:spPr>
          <a:xfrm>
            <a:off x="2033752" y="1057603"/>
            <a:ext cx="5573110" cy="4552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bg1"/>
                </a:solidFill>
                <a:latin typeface="Times New Roman" panose="02020603050405020304" pitchFamily="18" charset="0"/>
                <a:ea typeface="新細明體" panose="02020500000000000000" pitchFamily="18" charset="-120"/>
                <a:cs typeface="Arial"/>
              </a:rPr>
              <a:t>How</a:t>
            </a:r>
            <a:r>
              <a:rPr lang="zh-TW" altLang="en-US" b="1" dirty="0">
                <a:solidFill>
                  <a:schemeClr val="bg1"/>
                </a:solidFill>
                <a:latin typeface="Times New Roman" panose="02020603050405020304" pitchFamily="18" charset="0"/>
                <a:ea typeface="新細明體" panose="02020500000000000000" pitchFamily="18" charset="-120"/>
                <a:cs typeface="Arial"/>
              </a:rPr>
              <a:t> </a:t>
            </a:r>
            <a:r>
              <a:rPr lang="en-US" altLang="zh-TW" b="1" dirty="0">
                <a:solidFill>
                  <a:schemeClr val="bg1"/>
                </a:solidFill>
                <a:latin typeface="Times New Roman" panose="02020603050405020304" pitchFamily="18" charset="0"/>
                <a:ea typeface="新細明體" panose="02020500000000000000" pitchFamily="18" charset="-120"/>
                <a:cs typeface="Arial"/>
              </a:rPr>
              <a:t>do we understand the decline of the textile industry in Taiwan</a:t>
            </a: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15" name="Rectangle: Rounded Corners 14">
            <a:extLst>
              <a:ext uri="{FF2B5EF4-FFF2-40B4-BE49-F238E27FC236}">
                <a16:creationId xmlns:a16="http://schemas.microsoft.com/office/drawing/2014/main" id="{D43E2608-6D93-4FB4-B8DF-2E05014F05AE}"/>
              </a:ext>
            </a:extLst>
          </p:cNvPr>
          <p:cNvSpPr/>
          <p:nvPr/>
        </p:nvSpPr>
        <p:spPr>
          <a:xfrm>
            <a:off x="3968969" y="1852606"/>
            <a:ext cx="1702676" cy="4552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bg1"/>
                </a:solidFill>
                <a:latin typeface="Times New Roman" panose="02020603050405020304" pitchFamily="18" charset="0"/>
                <a:ea typeface="新細明體" panose="02020500000000000000" pitchFamily="18" charset="-120"/>
                <a:cs typeface="Arial"/>
              </a:rPr>
              <a:t>Literature Review</a:t>
            </a: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24" name="Rectangle: Rounded Corners 23">
            <a:extLst>
              <a:ext uri="{FF2B5EF4-FFF2-40B4-BE49-F238E27FC236}">
                <a16:creationId xmlns:a16="http://schemas.microsoft.com/office/drawing/2014/main" id="{D499EB29-F1EF-4806-AA69-6A420BE6032B}"/>
              </a:ext>
            </a:extLst>
          </p:cNvPr>
          <p:cNvSpPr/>
          <p:nvPr/>
        </p:nvSpPr>
        <p:spPr>
          <a:xfrm>
            <a:off x="4055679" y="2647609"/>
            <a:ext cx="1529255" cy="4552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bg1"/>
                </a:solidFill>
                <a:latin typeface="Times New Roman" panose="02020603050405020304" pitchFamily="18" charset="0"/>
                <a:ea typeface="新細明體" panose="02020500000000000000" pitchFamily="18" charset="-120"/>
                <a:cs typeface="Arial"/>
              </a:rPr>
              <a:t>Framework</a:t>
            </a: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25" name="Rectangle: Rounded Corners 24">
            <a:extLst>
              <a:ext uri="{FF2B5EF4-FFF2-40B4-BE49-F238E27FC236}">
                <a16:creationId xmlns:a16="http://schemas.microsoft.com/office/drawing/2014/main" id="{EFB0A3AF-A481-4D30-AB76-A71847F828B5}"/>
              </a:ext>
            </a:extLst>
          </p:cNvPr>
          <p:cNvSpPr/>
          <p:nvPr/>
        </p:nvSpPr>
        <p:spPr>
          <a:xfrm>
            <a:off x="1449579" y="3442612"/>
            <a:ext cx="1702676" cy="4552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bg1"/>
                </a:solidFill>
                <a:latin typeface="Times New Roman" panose="02020603050405020304" pitchFamily="18" charset="0"/>
                <a:ea typeface="新細明體" panose="02020500000000000000" pitchFamily="18" charset="-120"/>
                <a:cs typeface="Arial"/>
              </a:rPr>
              <a:t>The phenomenon</a:t>
            </a: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26" name="Rectangle: Rounded Corners 25">
            <a:extLst>
              <a:ext uri="{FF2B5EF4-FFF2-40B4-BE49-F238E27FC236}">
                <a16:creationId xmlns:a16="http://schemas.microsoft.com/office/drawing/2014/main" id="{15F1B1CF-3C96-4B6D-9A29-943883BF3C1A}"/>
              </a:ext>
            </a:extLst>
          </p:cNvPr>
          <p:cNvSpPr/>
          <p:nvPr/>
        </p:nvSpPr>
        <p:spPr>
          <a:xfrm>
            <a:off x="3968969" y="3442612"/>
            <a:ext cx="1702676" cy="4552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bg1"/>
                </a:solidFill>
                <a:latin typeface="Times New Roman" panose="02020603050405020304" pitchFamily="18" charset="0"/>
                <a:ea typeface="新細明體" panose="02020500000000000000" pitchFamily="18" charset="-120"/>
                <a:cs typeface="Arial"/>
              </a:rPr>
              <a:t>The environment</a:t>
            </a: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27" name="Rectangle: Rounded Corners 26">
            <a:extLst>
              <a:ext uri="{FF2B5EF4-FFF2-40B4-BE49-F238E27FC236}">
                <a16:creationId xmlns:a16="http://schemas.microsoft.com/office/drawing/2014/main" id="{5BA2BA7F-660F-4C4E-92E1-6618D5835CA5}"/>
              </a:ext>
            </a:extLst>
          </p:cNvPr>
          <p:cNvSpPr/>
          <p:nvPr/>
        </p:nvSpPr>
        <p:spPr>
          <a:xfrm>
            <a:off x="6488358" y="3442612"/>
            <a:ext cx="1702676" cy="4552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bg1"/>
                </a:solidFill>
                <a:latin typeface="Times New Roman" panose="02020603050405020304" pitchFamily="18" charset="0"/>
                <a:ea typeface="新細明體" panose="02020500000000000000" pitchFamily="18" charset="-120"/>
                <a:cs typeface="Arial"/>
              </a:rPr>
              <a:t>The actor</a:t>
            </a: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28" name="Rectangle: Rounded Corners 27">
            <a:extLst>
              <a:ext uri="{FF2B5EF4-FFF2-40B4-BE49-F238E27FC236}">
                <a16:creationId xmlns:a16="http://schemas.microsoft.com/office/drawing/2014/main" id="{41F06EF5-53DC-4FB2-9F24-9268D0600EB2}"/>
              </a:ext>
            </a:extLst>
          </p:cNvPr>
          <p:cNvSpPr/>
          <p:nvPr/>
        </p:nvSpPr>
        <p:spPr>
          <a:xfrm>
            <a:off x="4252747" y="4237616"/>
            <a:ext cx="1135117" cy="4552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ea typeface="新細明體" panose="02020500000000000000" pitchFamily="18" charset="-120"/>
                <a:cs typeface="Arial"/>
              </a:rPr>
              <a:t>Reaction</a:t>
            </a:r>
          </a:p>
        </p:txBody>
      </p:sp>
      <p:cxnSp>
        <p:nvCxnSpPr>
          <p:cNvPr id="6" name="Straight Arrow Connector 5">
            <a:extLst>
              <a:ext uri="{FF2B5EF4-FFF2-40B4-BE49-F238E27FC236}">
                <a16:creationId xmlns:a16="http://schemas.microsoft.com/office/drawing/2014/main" id="{EA1492ED-4E1E-488A-BC78-B2CE6E06F774}"/>
              </a:ext>
            </a:extLst>
          </p:cNvPr>
          <p:cNvCxnSpPr>
            <a:stCxn id="3" idx="2"/>
            <a:endCxn id="15" idx="0"/>
          </p:cNvCxnSpPr>
          <p:nvPr/>
        </p:nvCxnSpPr>
        <p:spPr>
          <a:xfrm>
            <a:off x="4820307" y="1512832"/>
            <a:ext cx="0" cy="33977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7EDDE1E-EAF6-45BA-9CC1-81B11C9317A9}"/>
              </a:ext>
            </a:extLst>
          </p:cNvPr>
          <p:cNvCxnSpPr>
            <a:cxnSpLocks/>
            <a:stCxn id="15" idx="2"/>
            <a:endCxn id="24" idx="0"/>
          </p:cNvCxnSpPr>
          <p:nvPr/>
        </p:nvCxnSpPr>
        <p:spPr>
          <a:xfrm>
            <a:off x="4820307" y="2307835"/>
            <a:ext cx="0" cy="33977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C3C689-D485-4EC8-A67F-53628FD2E275}"/>
              </a:ext>
            </a:extLst>
          </p:cNvPr>
          <p:cNvCxnSpPr>
            <a:cxnSpLocks/>
            <a:stCxn id="24" idx="2"/>
            <a:endCxn id="26" idx="0"/>
          </p:cNvCxnSpPr>
          <p:nvPr/>
        </p:nvCxnSpPr>
        <p:spPr>
          <a:xfrm>
            <a:off x="4820307" y="3102838"/>
            <a:ext cx="0" cy="33977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D5741FB-B405-4469-94D0-3C6FCBE083A3}"/>
              </a:ext>
            </a:extLst>
          </p:cNvPr>
          <p:cNvCxnSpPr>
            <a:cxnSpLocks/>
            <a:stCxn id="24" idx="2"/>
            <a:endCxn id="25" idx="0"/>
          </p:cNvCxnSpPr>
          <p:nvPr/>
        </p:nvCxnSpPr>
        <p:spPr>
          <a:xfrm flipH="1">
            <a:off x="2300917" y="3102838"/>
            <a:ext cx="2519390" cy="33977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E64BA5-5B03-41E6-9C04-947F7BFBB89E}"/>
              </a:ext>
            </a:extLst>
          </p:cNvPr>
          <p:cNvCxnSpPr>
            <a:cxnSpLocks/>
            <a:stCxn id="24" idx="2"/>
            <a:endCxn id="27" idx="0"/>
          </p:cNvCxnSpPr>
          <p:nvPr/>
        </p:nvCxnSpPr>
        <p:spPr>
          <a:xfrm>
            <a:off x="4820307" y="3102838"/>
            <a:ext cx="2519389" cy="33977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4CD81DD-5BB6-4066-9A72-4AFEDF23CF6F}"/>
              </a:ext>
            </a:extLst>
          </p:cNvPr>
          <p:cNvCxnSpPr>
            <a:cxnSpLocks/>
            <a:stCxn id="25" idx="2"/>
            <a:endCxn id="28" idx="0"/>
          </p:cNvCxnSpPr>
          <p:nvPr/>
        </p:nvCxnSpPr>
        <p:spPr>
          <a:xfrm>
            <a:off x="2300917" y="3897841"/>
            <a:ext cx="2519389" cy="33977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D3F603F-3FC0-499B-8579-2089756FA997}"/>
              </a:ext>
            </a:extLst>
          </p:cNvPr>
          <p:cNvCxnSpPr>
            <a:cxnSpLocks/>
            <a:stCxn id="27" idx="2"/>
            <a:endCxn id="28" idx="0"/>
          </p:cNvCxnSpPr>
          <p:nvPr/>
        </p:nvCxnSpPr>
        <p:spPr>
          <a:xfrm flipH="1">
            <a:off x="4820306" y="3897841"/>
            <a:ext cx="2519390" cy="33977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98549BC-3B92-4559-A78C-F1F16DD5A21F}"/>
              </a:ext>
            </a:extLst>
          </p:cNvPr>
          <p:cNvCxnSpPr>
            <a:cxnSpLocks/>
            <a:stCxn id="26" idx="2"/>
            <a:endCxn id="28" idx="0"/>
          </p:cNvCxnSpPr>
          <p:nvPr/>
        </p:nvCxnSpPr>
        <p:spPr>
          <a:xfrm flipH="1">
            <a:off x="4820306" y="3897841"/>
            <a:ext cx="1" cy="33977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55D0268-0E9B-4DE8-B3C7-139C8BE9CC80}"/>
              </a:ext>
            </a:extLst>
          </p:cNvPr>
          <p:cNvSpPr txBox="1"/>
          <p:nvPr/>
        </p:nvSpPr>
        <p:spPr>
          <a:xfrm>
            <a:off x="4820305" y="1542218"/>
            <a:ext cx="2336689" cy="261610"/>
          </a:xfrm>
          <a:prstGeom prst="rect">
            <a:avLst/>
          </a:prstGeom>
          <a:noFill/>
        </p:spPr>
        <p:txBody>
          <a:bodyPr wrap="square">
            <a:spAutoFit/>
          </a:bodyPr>
          <a:lstStyle/>
          <a:p>
            <a:r>
              <a:rPr lang="en-US" sz="1100" dirty="0">
                <a:solidFill>
                  <a:schemeClr val="bg1"/>
                </a:solidFill>
                <a:latin typeface="Times New Roman" panose="02020603050405020304" pitchFamily="18" charset="0"/>
                <a:ea typeface="新細明體" panose="02020500000000000000" pitchFamily="18" charset="-120"/>
              </a:rPr>
              <a:t>Approach: from a cluster case study.</a:t>
            </a:r>
            <a:endParaRPr lang="en-US" sz="1100" dirty="0">
              <a:solidFill>
                <a:schemeClr val="bg1"/>
              </a:solidFill>
              <a:effectLst/>
              <a:latin typeface="Times New Roman" panose="02020603050405020304" pitchFamily="18" charset="0"/>
              <a:ea typeface="新細明體" panose="02020500000000000000" pitchFamily="18" charset="-120"/>
            </a:endParaRPr>
          </a:p>
        </p:txBody>
      </p:sp>
      <p:sp>
        <p:nvSpPr>
          <p:cNvPr id="49" name="TextBox 48">
            <a:extLst>
              <a:ext uri="{FF2B5EF4-FFF2-40B4-BE49-F238E27FC236}">
                <a16:creationId xmlns:a16="http://schemas.microsoft.com/office/drawing/2014/main" id="{BD5AE176-75A9-4DD0-B2C4-0FBF31C67ABC}"/>
              </a:ext>
            </a:extLst>
          </p:cNvPr>
          <p:cNvSpPr txBox="1"/>
          <p:nvPr/>
        </p:nvSpPr>
        <p:spPr>
          <a:xfrm>
            <a:off x="5726824" y="1949415"/>
            <a:ext cx="863164" cy="261610"/>
          </a:xfrm>
          <a:prstGeom prst="rect">
            <a:avLst/>
          </a:prstGeom>
          <a:noFill/>
        </p:spPr>
        <p:txBody>
          <a:bodyPr wrap="square">
            <a:spAutoFit/>
          </a:bodyPr>
          <a:lstStyle/>
          <a:p>
            <a:r>
              <a:rPr lang="en-US" sz="1100" dirty="0">
                <a:solidFill>
                  <a:schemeClr val="bg1"/>
                </a:solidFill>
                <a:latin typeface="Times New Roman" panose="02020603050405020304" pitchFamily="18" charset="0"/>
                <a:ea typeface="新細明體" panose="02020500000000000000" pitchFamily="18" charset="-120"/>
              </a:rPr>
              <a:t>Out of date</a:t>
            </a:r>
            <a:endParaRPr lang="en-US" sz="1100" dirty="0">
              <a:solidFill>
                <a:schemeClr val="bg1"/>
              </a:solidFill>
              <a:effectLst/>
              <a:latin typeface="Times New Roman" panose="02020603050405020304" pitchFamily="18" charset="0"/>
              <a:ea typeface="新細明體" panose="02020500000000000000" pitchFamily="18" charset="-120"/>
            </a:endParaRPr>
          </a:p>
        </p:txBody>
      </p:sp>
      <p:sp>
        <p:nvSpPr>
          <p:cNvPr id="50" name="TextBox 49">
            <a:extLst>
              <a:ext uri="{FF2B5EF4-FFF2-40B4-BE49-F238E27FC236}">
                <a16:creationId xmlns:a16="http://schemas.microsoft.com/office/drawing/2014/main" id="{4B9DDC1D-1AC5-4943-A046-DB44AC07C7B6}"/>
              </a:ext>
            </a:extLst>
          </p:cNvPr>
          <p:cNvSpPr txBox="1"/>
          <p:nvPr/>
        </p:nvSpPr>
        <p:spPr>
          <a:xfrm>
            <a:off x="4849314" y="2356613"/>
            <a:ext cx="2278670" cy="261610"/>
          </a:xfrm>
          <a:prstGeom prst="rect">
            <a:avLst/>
          </a:prstGeom>
          <a:noFill/>
        </p:spPr>
        <p:txBody>
          <a:bodyPr wrap="square">
            <a:spAutoFit/>
          </a:bodyPr>
          <a:lstStyle/>
          <a:p>
            <a:r>
              <a:rPr lang="en-US" sz="1100" dirty="0">
                <a:solidFill>
                  <a:schemeClr val="bg1"/>
                </a:solidFill>
                <a:latin typeface="Times New Roman" panose="02020603050405020304" pitchFamily="18" charset="0"/>
                <a:ea typeface="新細明體" panose="02020500000000000000" pitchFamily="18" charset="-120"/>
              </a:rPr>
              <a:t>Wang’s industrial restructuring</a:t>
            </a:r>
            <a:endParaRPr lang="en-US" sz="1100" dirty="0">
              <a:solidFill>
                <a:schemeClr val="bg1"/>
              </a:solidFill>
              <a:effectLst/>
              <a:latin typeface="Times New Roman" panose="02020603050405020304" pitchFamily="18" charset="0"/>
              <a:ea typeface="新細明體" panose="02020500000000000000" pitchFamily="18" charset="-120"/>
            </a:endParaRPr>
          </a:p>
        </p:txBody>
      </p:sp>
      <p:sp>
        <p:nvSpPr>
          <p:cNvPr id="51" name="TextBox 50">
            <a:extLst>
              <a:ext uri="{FF2B5EF4-FFF2-40B4-BE49-F238E27FC236}">
                <a16:creationId xmlns:a16="http://schemas.microsoft.com/office/drawing/2014/main" id="{0B7FD209-6D6D-43A8-9645-2C29DFA23E24}"/>
              </a:ext>
            </a:extLst>
          </p:cNvPr>
          <p:cNvSpPr txBox="1"/>
          <p:nvPr/>
        </p:nvSpPr>
        <p:spPr>
          <a:xfrm>
            <a:off x="5617313" y="2645176"/>
            <a:ext cx="2179298" cy="430887"/>
          </a:xfrm>
          <a:prstGeom prst="rect">
            <a:avLst/>
          </a:prstGeom>
          <a:noFill/>
        </p:spPr>
        <p:txBody>
          <a:bodyPr wrap="square">
            <a:spAutoFit/>
          </a:bodyPr>
          <a:lstStyle/>
          <a:p>
            <a:r>
              <a:rPr lang="en-US" sz="1100" dirty="0">
                <a:solidFill>
                  <a:schemeClr val="bg1"/>
                </a:solidFill>
                <a:latin typeface="Times New Roman" panose="02020603050405020304" pitchFamily="18" charset="0"/>
                <a:ea typeface="新細明體" panose="02020500000000000000" pitchFamily="18" charset="-120"/>
              </a:rPr>
              <a:t>In the environment, how the actor reacts to the phenomenon?” </a:t>
            </a:r>
            <a:endParaRPr lang="en-US" sz="1100" dirty="0">
              <a:solidFill>
                <a:schemeClr val="bg1"/>
              </a:solidFill>
              <a:effectLst/>
              <a:latin typeface="Times New Roman" panose="02020603050405020304" pitchFamily="18" charset="0"/>
              <a:ea typeface="新細明體" panose="02020500000000000000" pitchFamily="18" charset="-120"/>
            </a:endParaRPr>
          </a:p>
        </p:txBody>
      </p:sp>
      <p:sp>
        <p:nvSpPr>
          <p:cNvPr id="52" name="TextBox 51">
            <a:extLst>
              <a:ext uri="{FF2B5EF4-FFF2-40B4-BE49-F238E27FC236}">
                <a16:creationId xmlns:a16="http://schemas.microsoft.com/office/drawing/2014/main" id="{05AD8207-1DF0-4BDE-B92F-5F835F512851}"/>
              </a:ext>
            </a:extLst>
          </p:cNvPr>
          <p:cNvSpPr txBox="1"/>
          <p:nvPr/>
        </p:nvSpPr>
        <p:spPr>
          <a:xfrm>
            <a:off x="5702761" y="3539421"/>
            <a:ext cx="571775" cy="261610"/>
          </a:xfrm>
          <a:prstGeom prst="rect">
            <a:avLst/>
          </a:prstGeom>
          <a:noFill/>
        </p:spPr>
        <p:txBody>
          <a:bodyPr wrap="square">
            <a:spAutoFit/>
          </a:bodyPr>
          <a:lstStyle/>
          <a:p>
            <a:r>
              <a:rPr lang="en-US" sz="1100" dirty="0">
                <a:solidFill>
                  <a:schemeClr val="bg1"/>
                </a:solidFill>
                <a:latin typeface="Times New Roman" panose="02020603050405020304" pitchFamily="18" charset="0"/>
                <a:ea typeface="新細明體" panose="02020500000000000000" pitchFamily="18" charset="-120"/>
              </a:rPr>
              <a:t>Policy</a:t>
            </a:r>
            <a:endParaRPr lang="en-US" sz="1100" dirty="0">
              <a:solidFill>
                <a:schemeClr val="bg1"/>
              </a:solidFill>
              <a:effectLst/>
              <a:latin typeface="Times New Roman" panose="02020603050405020304" pitchFamily="18" charset="0"/>
              <a:ea typeface="新細明體" panose="02020500000000000000" pitchFamily="18" charset="-120"/>
            </a:endParaRPr>
          </a:p>
        </p:txBody>
      </p:sp>
      <p:sp>
        <p:nvSpPr>
          <p:cNvPr id="53" name="TextBox 52">
            <a:extLst>
              <a:ext uri="{FF2B5EF4-FFF2-40B4-BE49-F238E27FC236}">
                <a16:creationId xmlns:a16="http://schemas.microsoft.com/office/drawing/2014/main" id="{C3A9507B-91C2-4939-9515-804216DDABFE}"/>
              </a:ext>
            </a:extLst>
          </p:cNvPr>
          <p:cNvSpPr txBox="1"/>
          <p:nvPr/>
        </p:nvSpPr>
        <p:spPr>
          <a:xfrm>
            <a:off x="3181408" y="3539421"/>
            <a:ext cx="633672" cy="261610"/>
          </a:xfrm>
          <a:prstGeom prst="rect">
            <a:avLst/>
          </a:prstGeom>
          <a:noFill/>
        </p:spPr>
        <p:txBody>
          <a:bodyPr wrap="square">
            <a:spAutoFit/>
          </a:bodyPr>
          <a:lstStyle/>
          <a:p>
            <a:r>
              <a:rPr lang="en-US" sz="1100" dirty="0">
                <a:solidFill>
                  <a:schemeClr val="bg1"/>
                </a:solidFill>
                <a:latin typeface="Times New Roman" panose="02020603050405020304" pitchFamily="18" charset="0"/>
                <a:ea typeface="新細明體" panose="02020500000000000000" pitchFamily="18" charset="-120"/>
              </a:rPr>
              <a:t>History</a:t>
            </a:r>
            <a:endParaRPr lang="en-US" sz="1100" dirty="0">
              <a:solidFill>
                <a:schemeClr val="bg1"/>
              </a:solidFill>
              <a:effectLst/>
              <a:latin typeface="Times New Roman" panose="02020603050405020304" pitchFamily="18" charset="0"/>
              <a:ea typeface="新細明體" panose="02020500000000000000" pitchFamily="18" charset="-120"/>
            </a:endParaRPr>
          </a:p>
        </p:txBody>
      </p:sp>
      <p:sp>
        <p:nvSpPr>
          <p:cNvPr id="55" name="TextBox 54">
            <a:extLst>
              <a:ext uri="{FF2B5EF4-FFF2-40B4-BE49-F238E27FC236}">
                <a16:creationId xmlns:a16="http://schemas.microsoft.com/office/drawing/2014/main" id="{7CCB93AD-696A-489F-8D32-54F47D40424C}"/>
              </a:ext>
            </a:extLst>
          </p:cNvPr>
          <p:cNvSpPr txBox="1"/>
          <p:nvPr/>
        </p:nvSpPr>
        <p:spPr>
          <a:xfrm>
            <a:off x="5440020" y="4334425"/>
            <a:ext cx="2002180" cy="261610"/>
          </a:xfrm>
          <a:prstGeom prst="rect">
            <a:avLst/>
          </a:prstGeom>
          <a:noFill/>
        </p:spPr>
        <p:txBody>
          <a:bodyPr wrap="square">
            <a:spAutoFit/>
          </a:bodyPr>
          <a:lstStyle/>
          <a:p>
            <a:r>
              <a:rPr lang="en-US" sz="1100" dirty="0">
                <a:solidFill>
                  <a:schemeClr val="bg1"/>
                </a:solidFill>
                <a:effectLst/>
                <a:latin typeface="Times New Roman" panose="02020603050405020304" pitchFamily="18" charset="0"/>
                <a:ea typeface="新細明體" panose="02020500000000000000" pitchFamily="18" charset="-120"/>
              </a:rPr>
              <a:t>the </a:t>
            </a:r>
            <a:r>
              <a:rPr lang="en-US" sz="1100" dirty="0" err="1">
                <a:solidFill>
                  <a:schemeClr val="bg1"/>
                </a:solidFill>
                <a:effectLst/>
                <a:latin typeface="Times New Roman" panose="02020603050405020304" pitchFamily="18" charset="0"/>
                <a:ea typeface="新細明體" panose="02020500000000000000" pitchFamily="18" charset="-120"/>
              </a:rPr>
              <a:t>Hemei</a:t>
            </a:r>
            <a:r>
              <a:rPr lang="en-US" sz="1100" dirty="0">
                <a:solidFill>
                  <a:schemeClr val="bg1"/>
                </a:solidFill>
                <a:effectLst/>
                <a:latin typeface="Times New Roman" panose="02020603050405020304" pitchFamily="18" charset="0"/>
                <a:ea typeface="新細明體" panose="02020500000000000000" pitchFamily="18" charset="-120"/>
              </a:rPr>
              <a:t> Textile Cultural Park </a:t>
            </a:r>
          </a:p>
        </p:txBody>
      </p:sp>
    </p:spTree>
    <p:extLst>
      <p:ext uri="{BB962C8B-B14F-4D97-AF65-F5344CB8AC3E}">
        <p14:creationId xmlns:p14="http://schemas.microsoft.com/office/powerpoint/2010/main" val="227117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Osl_su7bMr2l4V6UzadFzM4Vb6jW-e9A-4CC3alV1eFrDWiaj4SJXiPjyqR_T90ckNZCSOMd-PC74fWCXV6S5uB1P-q8Dsq_t78xOn9bBav9Kx0e3Cr5NhYzLq7zBmBWoAVT9LZz">
            <a:extLst>
              <a:ext uri="{FF2B5EF4-FFF2-40B4-BE49-F238E27FC236}">
                <a16:creationId xmlns:a16="http://schemas.microsoft.com/office/drawing/2014/main" id="{6DAE4555-969D-48EE-B9CC-F9C761ABA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71" y="1262305"/>
            <a:ext cx="3298908" cy="198208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id="{A2067E6D-0B28-4ECC-B231-CAC5F59CBCF6}"/>
              </a:ext>
            </a:extLst>
          </p:cNvPr>
          <p:cNvSpPr/>
          <p:nvPr/>
        </p:nvSpPr>
        <p:spPr>
          <a:xfrm>
            <a:off x="625471" y="3329346"/>
            <a:ext cx="4000500" cy="613373"/>
          </a:xfrm>
          <a:prstGeom prst="rect">
            <a:avLst/>
          </a:prstGeom>
        </p:spPr>
        <p:txBody>
          <a:bodyPr wrap="square">
            <a:spAutoFit/>
          </a:bodyPr>
          <a:lstStyle/>
          <a:p>
            <a:pPr algn="ctr">
              <a:lnSpc>
                <a:spcPct val="120000"/>
              </a:lnSpc>
            </a:pPr>
            <a:r>
              <a:rPr lang="en-US" sz="1100" b="1" dirty="0">
                <a:solidFill>
                  <a:schemeClr val="tx1"/>
                </a:solidFill>
                <a:latin typeface="Times New Roman" panose="02020603050405020304" pitchFamily="18" charset="0"/>
                <a:cs typeface="Times New Roman" panose="02020603050405020304" pitchFamily="18" charset="0"/>
              </a:rPr>
              <a:t>Figure 1 </a:t>
            </a:r>
            <a:r>
              <a:rPr lang="en-US" sz="1100" dirty="0">
                <a:solidFill>
                  <a:schemeClr val="tx1"/>
                </a:solidFill>
                <a:latin typeface="Times New Roman" panose="02020603050405020304" pitchFamily="18" charset="0"/>
                <a:cs typeface="Times New Roman" panose="02020603050405020304" pitchFamily="18" charset="0"/>
              </a:rPr>
              <a:t>Gross production in Textile Industry in Taiwan</a:t>
            </a:r>
          </a:p>
          <a:p>
            <a:pPr algn="ctr">
              <a:lnSpc>
                <a:spcPct val="120000"/>
              </a:lnSpc>
            </a:pPr>
            <a:r>
              <a:rPr lang="en-US" sz="900" dirty="0">
                <a:solidFill>
                  <a:schemeClr val="tx1"/>
                </a:solidFill>
                <a:latin typeface="Times New Roman" panose="02020603050405020304" pitchFamily="18" charset="0"/>
                <a:cs typeface="Times New Roman" panose="02020603050405020304" pitchFamily="18" charset="0"/>
              </a:rPr>
              <a:t>(Source: Adapted from </a:t>
            </a:r>
            <a:r>
              <a:rPr lang="en-US" sz="900" i="1" dirty="0">
                <a:solidFill>
                  <a:schemeClr val="tx1"/>
                </a:solidFill>
                <a:latin typeface="Times New Roman" panose="02020603050405020304" pitchFamily="18" charset="0"/>
                <a:cs typeface="Times New Roman" panose="02020603050405020304" pitchFamily="18" charset="0"/>
              </a:rPr>
              <a:t>Overview of Textile Industry in Taiwan in 2019</a:t>
            </a:r>
            <a:r>
              <a:rPr lang="en-US" sz="900" dirty="0">
                <a:solidFill>
                  <a:schemeClr val="tx1"/>
                </a:solidFill>
                <a:latin typeface="Times New Roman" panose="02020603050405020304" pitchFamily="18" charset="0"/>
                <a:cs typeface="Times New Roman" panose="02020603050405020304" pitchFamily="18" charset="0"/>
              </a:rPr>
              <a:t>. June 2020. Taiwan Textile Federation)</a:t>
            </a:r>
          </a:p>
        </p:txBody>
      </p:sp>
      <p:sp>
        <p:nvSpPr>
          <p:cNvPr id="5" name="矩形 4">
            <a:extLst>
              <a:ext uri="{FF2B5EF4-FFF2-40B4-BE49-F238E27FC236}">
                <a16:creationId xmlns:a16="http://schemas.microsoft.com/office/drawing/2014/main" id="{97FB5EB4-D872-413A-9CFB-695C7E531592}"/>
              </a:ext>
            </a:extLst>
          </p:cNvPr>
          <p:cNvSpPr/>
          <p:nvPr/>
        </p:nvSpPr>
        <p:spPr>
          <a:xfrm>
            <a:off x="1705451" y="4013540"/>
            <a:ext cx="1723549" cy="707886"/>
          </a:xfrm>
          <a:prstGeom prst="rect">
            <a:avLst/>
          </a:prstGeom>
        </p:spPr>
        <p:txBody>
          <a:bodyPr wrap="none">
            <a:spAutoFit/>
          </a:bodyPr>
          <a:lstStyle/>
          <a:p>
            <a:r>
              <a:rPr lang="en-US" sz="4000" b="1" dirty="0">
                <a:solidFill>
                  <a:srgbClr val="6A90AD"/>
                </a:solidFill>
                <a:latin typeface="Times New Roman" panose="02020603050405020304" pitchFamily="18" charset="0"/>
                <a:cs typeface="Times New Roman" panose="02020603050405020304" pitchFamily="18" charset="0"/>
              </a:rPr>
              <a:t> 27.7%</a:t>
            </a:r>
            <a:endParaRPr lang="en-US" sz="4000" dirty="0">
              <a:solidFill>
                <a:srgbClr val="6A90AD"/>
              </a:solidFill>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52334DCB-7663-4070-B339-2F8BD251BD4B}"/>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Introduction</a:t>
            </a:r>
          </a:p>
          <a:p>
            <a:r>
              <a:rPr lang="en-US" dirty="0">
                <a:latin typeface="Times New Roman" panose="02020603050405020304" pitchFamily="18" charset="0"/>
                <a:cs typeface="Times New Roman" panose="02020603050405020304" pitchFamily="18" charset="0"/>
              </a:rPr>
              <a:t>The decline of the textile industry in Taiwan</a:t>
            </a:r>
          </a:p>
        </p:txBody>
      </p:sp>
      <p:sp>
        <p:nvSpPr>
          <p:cNvPr id="21" name="矩形 20">
            <a:extLst>
              <a:ext uri="{FF2B5EF4-FFF2-40B4-BE49-F238E27FC236}">
                <a16:creationId xmlns:a16="http://schemas.microsoft.com/office/drawing/2014/main" id="{E7CFB6B8-7624-4205-8498-A60AC8972E07}"/>
              </a:ext>
            </a:extLst>
          </p:cNvPr>
          <p:cNvSpPr/>
          <p:nvPr/>
        </p:nvSpPr>
        <p:spPr>
          <a:xfrm>
            <a:off x="625471" y="4584925"/>
            <a:ext cx="3883508" cy="300467"/>
          </a:xfrm>
          <a:prstGeom prst="rect">
            <a:avLst/>
          </a:prstGeom>
        </p:spPr>
        <p:txBody>
          <a:bodyPr wrap="square">
            <a:spAutoFit/>
          </a:bodyPr>
          <a:lstStyle/>
          <a:p>
            <a:pPr algn="ctr">
              <a:lnSpc>
                <a:spcPct val="120000"/>
              </a:lnSpc>
            </a:pPr>
            <a:r>
              <a:rPr lang="en-US" sz="1200" dirty="0">
                <a:solidFill>
                  <a:schemeClr val="tx1"/>
                </a:solidFill>
                <a:latin typeface="Times New Roman" panose="02020603050405020304" pitchFamily="18" charset="0"/>
                <a:cs typeface="Times New Roman" panose="02020603050405020304" pitchFamily="18" charset="0"/>
              </a:rPr>
              <a:t>Gross production decreased from </a:t>
            </a:r>
            <a:r>
              <a:rPr lang="en-US" sz="1200" b="1" dirty="0">
                <a:solidFill>
                  <a:schemeClr val="tx1"/>
                </a:solidFill>
                <a:latin typeface="Times New Roman" panose="02020603050405020304" pitchFamily="18" charset="0"/>
                <a:cs typeface="Times New Roman" panose="02020603050405020304" pitchFamily="18" charset="0"/>
              </a:rPr>
              <a:t>2005</a:t>
            </a:r>
            <a:r>
              <a:rPr lang="en-US" sz="1200" dirty="0">
                <a:solidFill>
                  <a:schemeClr val="tx1"/>
                </a:solidFill>
                <a:latin typeface="Times New Roman" panose="02020603050405020304" pitchFamily="18" charset="0"/>
                <a:cs typeface="Times New Roman" panose="02020603050405020304" pitchFamily="18" charset="0"/>
              </a:rPr>
              <a:t> to </a:t>
            </a:r>
            <a:r>
              <a:rPr lang="en-US" sz="1200" b="1" dirty="0">
                <a:solidFill>
                  <a:schemeClr val="tx1"/>
                </a:solidFill>
                <a:latin typeface="Times New Roman" panose="02020603050405020304" pitchFamily="18" charset="0"/>
                <a:cs typeface="Times New Roman" panose="02020603050405020304" pitchFamily="18" charset="0"/>
              </a:rPr>
              <a:t>2019</a:t>
            </a:r>
          </a:p>
        </p:txBody>
      </p:sp>
      <p:sp>
        <p:nvSpPr>
          <p:cNvPr id="2" name="Slide Number Placeholder 1">
            <a:extLst>
              <a:ext uri="{FF2B5EF4-FFF2-40B4-BE49-F238E27FC236}">
                <a16:creationId xmlns:a16="http://schemas.microsoft.com/office/drawing/2014/main" id="{9EEB53C4-8D19-4054-A7AD-6921FD3274AE}"/>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
        <p:nvSpPr>
          <p:cNvPr id="8" name="矩形 16">
            <a:extLst>
              <a:ext uri="{FF2B5EF4-FFF2-40B4-BE49-F238E27FC236}">
                <a16:creationId xmlns:a16="http://schemas.microsoft.com/office/drawing/2014/main" id="{0CE093D9-238E-421E-B7F9-6707D156B116}"/>
              </a:ext>
            </a:extLst>
          </p:cNvPr>
          <p:cNvSpPr/>
          <p:nvPr/>
        </p:nvSpPr>
        <p:spPr>
          <a:xfrm>
            <a:off x="4688992" y="3297925"/>
            <a:ext cx="3883508" cy="464038"/>
          </a:xfrm>
          <a:prstGeom prst="rect">
            <a:avLst/>
          </a:prstGeom>
        </p:spPr>
        <p:txBody>
          <a:bodyPr wrap="square">
            <a:spAutoFit/>
          </a:bodyPr>
          <a:lstStyle/>
          <a:p>
            <a:pPr algn="ctr">
              <a:lnSpc>
                <a:spcPct val="120000"/>
              </a:lnSpc>
            </a:pPr>
            <a:r>
              <a:rPr lang="en-US" sz="1100" b="1" dirty="0">
                <a:solidFill>
                  <a:schemeClr val="tx1"/>
                </a:solidFill>
                <a:latin typeface="Times New Roman" panose="02020603050405020304" pitchFamily="18" charset="0"/>
                <a:cs typeface="Times New Roman" panose="02020603050405020304" pitchFamily="18" charset="0"/>
              </a:rPr>
              <a:t>Figure 2 </a:t>
            </a:r>
            <a:r>
              <a:rPr lang="en-US" sz="1100" dirty="0">
                <a:solidFill>
                  <a:schemeClr val="tx1"/>
                </a:solidFill>
                <a:latin typeface="Times New Roman" panose="02020603050405020304" pitchFamily="18" charset="0"/>
                <a:cs typeface="Times New Roman" panose="02020603050405020304" pitchFamily="18" charset="0"/>
              </a:rPr>
              <a:t>Foreign trade in Textile Industry in Taiwan</a:t>
            </a:r>
          </a:p>
          <a:p>
            <a:pPr algn="ctr">
              <a:lnSpc>
                <a:spcPct val="120000"/>
              </a:lnSpc>
            </a:pPr>
            <a:r>
              <a:rPr lang="en-US" sz="900" dirty="0">
                <a:solidFill>
                  <a:schemeClr val="tx1"/>
                </a:solidFill>
                <a:latin typeface="Times New Roman" panose="02020603050405020304" pitchFamily="18" charset="0"/>
                <a:cs typeface="Times New Roman" panose="02020603050405020304" pitchFamily="18" charset="0"/>
              </a:rPr>
              <a:t>(Source: Adapted from https://www.mof.gov.tw)</a:t>
            </a:r>
          </a:p>
        </p:txBody>
      </p:sp>
      <p:pic>
        <p:nvPicPr>
          <p:cNvPr id="9" name="Picture 2" descr="https://lh5.googleusercontent.com/fck8tbfuF3kw31ryxhOmSGTKT5eyax3R3qfBlaYEL8MmcIhkrI-1idsi8e4G9cR-YtlYyfEOvpT4tFMDLrLqeZtOIFzB5atFn8yY2EqzNcfATpnOSsCLPlbUSQ6RyeMX7hXa9QR4">
            <a:extLst>
              <a:ext uri="{FF2B5EF4-FFF2-40B4-BE49-F238E27FC236}">
                <a16:creationId xmlns:a16="http://schemas.microsoft.com/office/drawing/2014/main" id="{E521ABDF-28BC-4721-939E-4EE7F25E4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187" y="1265342"/>
            <a:ext cx="3713508" cy="203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2144958" cy="523220"/>
          </a:xfrm>
          <a:prstGeom prst="rect">
            <a:avLst/>
          </a:prstGeom>
        </p:spPr>
        <p:txBody>
          <a:bodyPr wrap="square">
            <a:spAutoFit/>
          </a:bodyPr>
          <a:lstStyle/>
          <a:p>
            <a:r>
              <a:rPr lang="en-US" altLang="zh-TW" sz="2800" dirty="0">
                <a:solidFill>
                  <a:schemeClr val="bg1"/>
                </a:solidFill>
                <a:latin typeface="Baskerville Old Face" panose="02020602080505020303" pitchFamily="18" charset="0"/>
              </a:rPr>
              <a:t>Reference</a:t>
            </a:r>
            <a:endParaRPr lang="en-US" dirty="0">
              <a:solidFill>
                <a:schemeClr val="bg1"/>
              </a:solidFill>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69C97228-17F1-418B-A917-5B8FC26F028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
        <p:nvSpPr>
          <p:cNvPr id="33" name="TextBox 32">
            <a:extLst>
              <a:ext uri="{FF2B5EF4-FFF2-40B4-BE49-F238E27FC236}">
                <a16:creationId xmlns:a16="http://schemas.microsoft.com/office/drawing/2014/main" id="{EFF75587-4F37-435F-9852-32A4C212DF8C}"/>
              </a:ext>
            </a:extLst>
          </p:cNvPr>
          <p:cNvSpPr txBox="1"/>
          <p:nvPr/>
        </p:nvSpPr>
        <p:spPr>
          <a:xfrm>
            <a:off x="571500" y="950959"/>
            <a:ext cx="6723992" cy="3777957"/>
          </a:xfrm>
          <a:prstGeom prst="rect">
            <a:avLst/>
          </a:prstGeom>
          <a:noFill/>
        </p:spPr>
        <p:txBody>
          <a:bodyPr wrap="square">
            <a:spAutoFit/>
          </a:bodyPr>
          <a:lstStyle/>
          <a:p>
            <a:pPr marL="0" marR="0">
              <a:spcAft>
                <a:spcPts val="600"/>
              </a:spcAft>
            </a:pPr>
            <a:r>
              <a:rPr lang="en-US" b="1" dirty="0">
                <a:solidFill>
                  <a:schemeClr val="bg1"/>
                </a:solidFill>
                <a:effectLst/>
                <a:latin typeface="Times New Roman" panose="02020603050405020304" pitchFamily="18" charset="0"/>
              </a:rPr>
              <a:t>Chinese Books</a:t>
            </a:r>
          </a:p>
          <a:p>
            <a:pPr marL="342900" marR="0" lvl="0" indent="-342900">
              <a:spcAft>
                <a:spcPts val="600"/>
              </a:spcAft>
              <a:buClr>
                <a:schemeClr val="bg1"/>
              </a:buClr>
              <a:buFont typeface="+mj-lt"/>
              <a:buAutoNum type="arabicPeriod"/>
            </a:pPr>
            <a:r>
              <a:rPr lang="en-US" sz="1050" dirty="0" err="1">
                <a:solidFill>
                  <a:schemeClr val="bg1"/>
                </a:solidFill>
                <a:effectLst/>
                <a:latin typeface="Times New Roman" panose="02020603050405020304" pitchFamily="18" charset="0"/>
                <a:ea typeface="新細明體" panose="02020500000000000000" pitchFamily="18" charset="-120"/>
              </a:rPr>
              <a:t>Chieh-Hsuan</a:t>
            </a:r>
            <a:r>
              <a:rPr lang="en-US" sz="1050" dirty="0">
                <a:solidFill>
                  <a:schemeClr val="bg1"/>
                </a:solidFill>
                <a:effectLst/>
                <a:latin typeface="Times New Roman" panose="02020603050405020304" pitchFamily="18" charset="0"/>
                <a:ea typeface="新細明體" panose="02020500000000000000" pitchFamily="18" charset="-120"/>
              </a:rPr>
              <a:t> Chen [</a:t>
            </a:r>
            <a:r>
              <a:rPr lang="zh-TW" sz="1050" dirty="0">
                <a:solidFill>
                  <a:schemeClr val="bg1"/>
                </a:solidFill>
                <a:effectLst/>
                <a:latin typeface="Times New Roman" panose="02020603050405020304" pitchFamily="18" charset="0"/>
                <a:ea typeface="新細明體" panose="02020500000000000000" pitchFamily="18" charset="-120"/>
              </a:rPr>
              <a:t>陳介玄</a:t>
            </a:r>
            <a:r>
              <a:rPr lang="en-US" sz="1050" dirty="0">
                <a:solidFill>
                  <a:schemeClr val="bg1"/>
                </a:solidFill>
                <a:effectLst/>
                <a:latin typeface="Times New Roman" panose="02020603050405020304" pitchFamily="18" charset="0"/>
                <a:ea typeface="新細明體" panose="02020500000000000000" pitchFamily="18" charset="-120"/>
              </a:rPr>
              <a:t>]. (2001). *</a:t>
            </a:r>
            <a:r>
              <a:rPr lang="en-US" sz="1050" i="1" dirty="0">
                <a:solidFill>
                  <a:schemeClr val="bg1"/>
                </a:solidFill>
                <a:effectLst/>
                <a:latin typeface="Times New Roman" panose="02020603050405020304" pitchFamily="18" charset="0"/>
                <a:ea typeface="新細明體" panose="02020500000000000000" pitchFamily="18" charset="-120"/>
              </a:rPr>
              <a:t>Team and Boss [</a:t>
            </a:r>
            <a:r>
              <a:rPr lang="zh-TW" sz="1050" i="1" dirty="0">
                <a:solidFill>
                  <a:schemeClr val="bg1"/>
                </a:solidFill>
                <a:effectLst/>
                <a:latin typeface="Times New Roman" panose="02020603050405020304" pitchFamily="18" charset="0"/>
                <a:ea typeface="新細明體" panose="02020500000000000000" pitchFamily="18" charset="-120"/>
              </a:rPr>
              <a:t>班底與老闆</a:t>
            </a:r>
            <a:r>
              <a:rPr lang="en-US" sz="1050" i="1" dirty="0">
                <a:solidFill>
                  <a:schemeClr val="bg1"/>
                </a:solidFill>
                <a:effectLst/>
                <a:latin typeface="Times New Roman" panose="02020603050405020304" pitchFamily="18" charset="0"/>
                <a:ea typeface="新細明體" panose="02020500000000000000" pitchFamily="18" charset="-120"/>
              </a:rPr>
              <a:t>]</a:t>
            </a:r>
            <a:r>
              <a:rPr lang="en-US" sz="1050" dirty="0">
                <a:solidFill>
                  <a:schemeClr val="bg1"/>
                </a:solidFill>
                <a:effectLst/>
                <a:latin typeface="Times New Roman" panose="02020603050405020304" pitchFamily="18" charset="0"/>
                <a:ea typeface="新細明體" panose="02020500000000000000" pitchFamily="18" charset="-120"/>
              </a:rPr>
              <a:t>. </a:t>
            </a:r>
            <a:r>
              <a:rPr lang="zh-TW" sz="1050" dirty="0">
                <a:solidFill>
                  <a:schemeClr val="bg1"/>
                </a:solidFill>
                <a:effectLst/>
                <a:latin typeface="Times New Roman" panose="02020603050405020304" pitchFamily="18" charset="0"/>
                <a:ea typeface="新細明體" panose="02020500000000000000" pitchFamily="18" charset="-120"/>
              </a:rPr>
              <a:t>聯經出版事業公司</a:t>
            </a:r>
            <a:r>
              <a:rPr lang="en-US" sz="1050" dirty="0">
                <a:solidFill>
                  <a:schemeClr val="bg1"/>
                </a:solidFill>
                <a:effectLst/>
                <a:latin typeface="Times New Roman" panose="02020603050405020304" pitchFamily="18" charset="0"/>
                <a:ea typeface="新細明體" panose="02020500000000000000" pitchFamily="18" charset="-120"/>
              </a:rPr>
              <a:t>.</a:t>
            </a:r>
          </a:p>
          <a:p>
            <a:pPr marL="342900" marR="0" lvl="0" indent="-342900">
              <a:spcAft>
                <a:spcPts val="600"/>
              </a:spcAft>
              <a:buClr>
                <a:schemeClr val="bg1"/>
              </a:buClr>
              <a:buFont typeface="+mj-lt"/>
              <a:buAutoNum type="arabicPeriod"/>
            </a:pPr>
            <a:r>
              <a:rPr lang="en-US" sz="1050" dirty="0">
                <a:solidFill>
                  <a:schemeClr val="bg1"/>
                </a:solidFill>
                <a:effectLst/>
                <a:latin typeface="Times New Roman" panose="02020603050405020304" pitchFamily="18" charset="0"/>
                <a:ea typeface="新細明體" panose="02020500000000000000" pitchFamily="18" charset="-120"/>
              </a:rPr>
              <a:t>*Chen, </a:t>
            </a:r>
            <a:r>
              <a:rPr lang="en-US" sz="1050" dirty="0" err="1">
                <a:solidFill>
                  <a:schemeClr val="bg1"/>
                </a:solidFill>
                <a:effectLst/>
                <a:latin typeface="Times New Roman" panose="02020603050405020304" pitchFamily="18" charset="0"/>
                <a:ea typeface="新細明體" panose="02020500000000000000" pitchFamily="18" charset="-120"/>
              </a:rPr>
              <a:t>Jie</a:t>
            </a:r>
            <a:r>
              <a:rPr lang="en-US" sz="1050" dirty="0">
                <a:solidFill>
                  <a:schemeClr val="bg1"/>
                </a:solidFill>
                <a:effectLst/>
                <a:latin typeface="Times New Roman" panose="02020603050405020304" pitchFamily="18" charset="0"/>
                <a:ea typeface="新細明體" panose="02020500000000000000" pitchFamily="18" charset="-120"/>
              </a:rPr>
              <a:t>-Ying [</a:t>
            </a:r>
            <a:r>
              <a:rPr lang="zh-TW" sz="1050" dirty="0">
                <a:solidFill>
                  <a:schemeClr val="bg1"/>
                </a:solidFill>
                <a:effectLst/>
                <a:latin typeface="Times New Roman" panose="02020603050405020304" pitchFamily="18" charset="0"/>
                <a:ea typeface="新細明體" panose="02020500000000000000" pitchFamily="18" charset="-120"/>
              </a:rPr>
              <a:t>陳介英</a:t>
            </a:r>
            <a:r>
              <a:rPr lang="en-US" sz="1050" dirty="0">
                <a:solidFill>
                  <a:schemeClr val="bg1"/>
                </a:solidFill>
                <a:effectLst/>
                <a:latin typeface="Times New Roman" panose="02020603050405020304" pitchFamily="18" charset="0"/>
                <a:ea typeface="新細明體" panose="02020500000000000000" pitchFamily="18" charset="-120"/>
              </a:rPr>
              <a:t>]. (1997). *The traditionalization in the industrialization –– a research on the textile industry in </a:t>
            </a:r>
            <a:r>
              <a:rPr lang="en-US" sz="1050" dirty="0" err="1">
                <a:solidFill>
                  <a:schemeClr val="bg1"/>
                </a:solidFill>
                <a:effectLst/>
                <a:latin typeface="Times New Roman" panose="02020603050405020304" pitchFamily="18" charset="0"/>
                <a:ea typeface="新細明體" panose="02020500000000000000" pitchFamily="18" charset="-120"/>
              </a:rPr>
              <a:t>Hemei</a:t>
            </a:r>
            <a:r>
              <a:rPr lang="en-US" sz="1050" dirty="0">
                <a:solidFill>
                  <a:schemeClr val="bg1"/>
                </a:solidFill>
                <a:effectLst/>
                <a:latin typeface="Times New Roman" panose="02020603050405020304" pitchFamily="18" charset="0"/>
                <a:ea typeface="新細明體" panose="02020500000000000000" pitchFamily="18" charset="-120"/>
              </a:rPr>
              <a:t> [</a:t>
            </a:r>
            <a:r>
              <a:rPr lang="zh-TW" sz="1050" dirty="0">
                <a:solidFill>
                  <a:schemeClr val="bg1"/>
                </a:solidFill>
                <a:effectLst/>
                <a:latin typeface="Times New Roman" panose="02020603050405020304" pitchFamily="18" charset="0"/>
                <a:ea typeface="新細明體" panose="02020500000000000000" pitchFamily="18" charset="-120"/>
              </a:rPr>
              <a:t>工業化中的傳統化</a:t>
            </a:r>
            <a:r>
              <a:rPr lang="en-US" sz="1050" dirty="0">
                <a:solidFill>
                  <a:schemeClr val="bg1"/>
                </a:solidFill>
                <a:effectLst/>
                <a:latin typeface="Times New Roman" panose="02020603050405020304" pitchFamily="18" charset="0"/>
                <a:ea typeface="新細明體" panose="02020500000000000000" pitchFamily="18" charset="-120"/>
              </a:rPr>
              <a:t>——</a:t>
            </a:r>
            <a:r>
              <a:rPr lang="zh-TW" sz="1050" dirty="0">
                <a:solidFill>
                  <a:schemeClr val="bg1"/>
                </a:solidFill>
                <a:effectLst/>
                <a:latin typeface="Times New Roman" panose="02020603050405020304" pitchFamily="18" charset="0"/>
                <a:ea typeface="新細明體" panose="02020500000000000000" pitchFamily="18" charset="-120"/>
              </a:rPr>
              <a:t>和美紡織業之研究</a:t>
            </a:r>
            <a:r>
              <a:rPr lang="en-US" sz="1050" dirty="0">
                <a:solidFill>
                  <a:schemeClr val="bg1"/>
                </a:solidFill>
                <a:effectLst/>
                <a:latin typeface="Times New Roman" panose="02020603050405020304" pitchFamily="18" charset="0"/>
                <a:ea typeface="新細明體" panose="02020500000000000000" pitchFamily="18" charset="-120"/>
              </a:rPr>
              <a:t>]. </a:t>
            </a:r>
            <a:r>
              <a:rPr lang="en-US" sz="1050" i="1" dirty="0">
                <a:solidFill>
                  <a:schemeClr val="bg1"/>
                </a:solidFill>
                <a:effectLst/>
                <a:latin typeface="Times New Roman" panose="02020603050405020304" pitchFamily="18" charset="0"/>
                <a:ea typeface="新細明體" panose="02020500000000000000" pitchFamily="18" charset="-120"/>
              </a:rPr>
              <a:t>*Local Society [</a:t>
            </a:r>
            <a:r>
              <a:rPr lang="zh-TW" sz="1050" i="1" dirty="0">
                <a:solidFill>
                  <a:schemeClr val="bg1"/>
                </a:solidFill>
                <a:effectLst/>
                <a:latin typeface="Times New Roman" panose="02020603050405020304" pitchFamily="18" charset="0"/>
                <a:ea typeface="新細明體" panose="02020500000000000000" pitchFamily="18" charset="-120"/>
              </a:rPr>
              <a:t>地方社會</a:t>
            </a:r>
            <a:r>
              <a:rPr lang="en-US" sz="1050" i="1" dirty="0">
                <a:solidFill>
                  <a:schemeClr val="bg1"/>
                </a:solidFill>
                <a:effectLst/>
                <a:latin typeface="Times New Roman" panose="02020603050405020304" pitchFamily="18" charset="0"/>
                <a:ea typeface="新細明體" panose="02020500000000000000" pitchFamily="18" charset="-120"/>
              </a:rPr>
              <a:t>].</a:t>
            </a:r>
            <a:r>
              <a:rPr lang="en-US" sz="1050" dirty="0">
                <a:solidFill>
                  <a:schemeClr val="bg1"/>
                </a:solidFill>
                <a:effectLst/>
                <a:latin typeface="Times New Roman" panose="02020603050405020304" pitchFamily="18" charset="0"/>
                <a:ea typeface="新細明體" panose="02020500000000000000" pitchFamily="18" charset="-120"/>
              </a:rPr>
              <a:t> ? [</a:t>
            </a:r>
            <a:r>
              <a:rPr lang="zh-TW" sz="1050" dirty="0">
                <a:solidFill>
                  <a:schemeClr val="bg1"/>
                </a:solidFill>
                <a:effectLst/>
                <a:latin typeface="Times New Roman" panose="02020603050405020304" pitchFamily="18" charset="0"/>
                <a:ea typeface="新細明體" panose="02020500000000000000" pitchFamily="18" charset="-120"/>
              </a:rPr>
              <a:t>東海大學東亞社會經濟研究中心主編</a:t>
            </a:r>
            <a:r>
              <a:rPr lang="en-US" sz="1050" dirty="0">
                <a:solidFill>
                  <a:schemeClr val="bg1"/>
                </a:solidFill>
                <a:effectLst/>
                <a:latin typeface="Times New Roman" panose="02020603050405020304" pitchFamily="18" charset="0"/>
                <a:ea typeface="新細明體" panose="02020500000000000000" pitchFamily="18" charset="-120"/>
              </a:rPr>
              <a:t>].</a:t>
            </a:r>
          </a:p>
          <a:p>
            <a:pPr marL="0" marR="0">
              <a:spcAft>
                <a:spcPts val="600"/>
              </a:spcAft>
            </a:pPr>
            <a:r>
              <a:rPr lang="en-US" b="1" dirty="0">
                <a:solidFill>
                  <a:schemeClr val="bg1"/>
                </a:solidFill>
                <a:effectLst/>
                <a:latin typeface="Times New Roman" panose="02020603050405020304" pitchFamily="18" charset="0"/>
              </a:rPr>
              <a:t>Chinese conference paper</a:t>
            </a:r>
          </a:p>
          <a:p>
            <a:pPr marL="0" marR="0">
              <a:spcAft>
                <a:spcPts val="600"/>
              </a:spcAft>
            </a:pPr>
            <a:r>
              <a:rPr lang="en-US" sz="1050" dirty="0">
                <a:solidFill>
                  <a:schemeClr val="bg1"/>
                </a:solidFill>
                <a:effectLst/>
                <a:latin typeface="Times New Roman" panose="02020603050405020304" pitchFamily="18" charset="0"/>
                <a:ea typeface="新細明體" panose="02020500000000000000" pitchFamily="18" charset="-120"/>
              </a:rPr>
              <a:t>*Tang, </a:t>
            </a:r>
            <a:r>
              <a:rPr lang="en-US" sz="1050" dirty="0" err="1">
                <a:solidFill>
                  <a:schemeClr val="bg1"/>
                </a:solidFill>
                <a:effectLst/>
                <a:latin typeface="Times New Roman" panose="02020603050405020304" pitchFamily="18" charset="0"/>
                <a:ea typeface="新細明體" panose="02020500000000000000" pitchFamily="18" charset="-120"/>
              </a:rPr>
              <a:t>Zhi</a:t>
            </a:r>
            <a:r>
              <a:rPr lang="en-US" sz="1050" dirty="0">
                <a:solidFill>
                  <a:schemeClr val="bg1"/>
                </a:solidFill>
                <a:effectLst/>
                <a:latin typeface="Times New Roman" panose="02020603050405020304" pitchFamily="18" charset="0"/>
                <a:ea typeface="新細明體" panose="02020500000000000000" pitchFamily="18" charset="-120"/>
              </a:rPr>
              <a:t>-Hong [</a:t>
            </a:r>
            <a:r>
              <a:rPr lang="zh-TW" sz="1050" dirty="0">
                <a:solidFill>
                  <a:schemeClr val="bg1"/>
                </a:solidFill>
                <a:effectLst/>
                <a:latin typeface="Times New Roman" panose="02020603050405020304" pitchFamily="18" charset="0"/>
                <a:ea typeface="新細明體" panose="02020500000000000000" pitchFamily="18" charset="-120"/>
              </a:rPr>
              <a:t>唐志宏</a:t>
            </a:r>
            <a:r>
              <a:rPr lang="en-US" sz="1050" dirty="0">
                <a:solidFill>
                  <a:schemeClr val="bg1"/>
                </a:solidFill>
                <a:effectLst/>
                <a:latin typeface="Times New Roman" panose="02020603050405020304" pitchFamily="18" charset="0"/>
                <a:ea typeface="新細明體" panose="02020500000000000000" pitchFamily="18" charset="-120"/>
              </a:rPr>
              <a:t>], *</a:t>
            </a:r>
            <a:r>
              <a:rPr lang="en-US" sz="1050" dirty="0" err="1">
                <a:solidFill>
                  <a:schemeClr val="bg1"/>
                </a:solidFill>
                <a:effectLst/>
                <a:latin typeface="Times New Roman" panose="02020603050405020304" pitchFamily="18" charset="0"/>
                <a:ea typeface="新細明體" panose="02020500000000000000" pitchFamily="18" charset="-120"/>
              </a:rPr>
              <a:t>Su,Zhi</a:t>
            </a:r>
            <a:r>
              <a:rPr lang="en-US" sz="1050" dirty="0">
                <a:solidFill>
                  <a:schemeClr val="bg1"/>
                </a:solidFill>
                <a:effectLst/>
                <a:latin typeface="Times New Roman" panose="02020603050405020304" pitchFamily="18" charset="0"/>
                <a:ea typeface="新細明體" panose="02020500000000000000" pitchFamily="18" charset="-120"/>
              </a:rPr>
              <a:t>-Qing [</a:t>
            </a:r>
            <a:r>
              <a:rPr lang="zh-TW" sz="1050" dirty="0">
                <a:solidFill>
                  <a:schemeClr val="bg1"/>
                </a:solidFill>
                <a:effectLst/>
                <a:latin typeface="Times New Roman" panose="02020603050405020304" pitchFamily="18" charset="0"/>
                <a:ea typeface="新細明體" panose="02020500000000000000" pitchFamily="18" charset="-120"/>
              </a:rPr>
              <a:t>蘇志青</a:t>
            </a:r>
            <a:r>
              <a:rPr lang="en-US" sz="1050" dirty="0">
                <a:solidFill>
                  <a:schemeClr val="bg1"/>
                </a:solidFill>
                <a:effectLst/>
                <a:latin typeface="Times New Roman" panose="02020603050405020304" pitchFamily="18" charset="0"/>
                <a:ea typeface="新細明體" panose="02020500000000000000" pitchFamily="18" charset="-120"/>
              </a:rPr>
              <a:t>]. (2015). ? [</a:t>
            </a:r>
            <a:r>
              <a:rPr lang="zh-TW" sz="1050" dirty="0">
                <a:solidFill>
                  <a:schemeClr val="bg1"/>
                </a:solidFill>
                <a:effectLst/>
                <a:latin typeface="Times New Roman" panose="02020603050405020304" pitchFamily="18" charset="0"/>
                <a:ea typeface="新細明體" panose="02020500000000000000" pitchFamily="18" charset="-120"/>
              </a:rPr>
              <a:t>破壞中的重建：戰後彰化在地產業的變遷與分期</a:t>
            </a:r>
            <a:r>
              <a:rPr lang="en-US" sz="1050" dirty="0">
                <a:solidFill>
                  <a:schemeClr val="bg1"/>
                </a:solidFill>
                <a:effectLst/>
                <a:latin typeface="Times New Roman" panose="02020603050405020304" pitchFamily="18" charset="0"/>
                <a:ea typeface="新細明體" panose="02020500000000000000" pitchFamily="18" charset="-120"/>
              </a:rPr>
              <a:t>]. [</a:t>
            </a:r>
            <a:r>
              <a:rPr lang="zh-TW" sz="1050" dirty="0">
                <a:solidFill>
                  <a:schemeClr val="bg1"/>
                </a:solidFill>
                <a:effectLst/>
                <a:latin typeface="Times New Roman" panose="02020603050405020304" pitchFamily="18" charset="0"/>
                <a:ea typeface="新細明體" panose="02020500000000000000" pitchFamily="18" charset="-120"/>
              </a:rPr>
              <a:t>產業論壇</a:t>
            </a:r>
            <a:r>
              <a:rPr lang="en-US" sz="1050" dirty="0">
                <a:solidFill>
                  <a:schemeClr val="bg1"/>
                </a:solidFill>
                <a:effectLst/>
                <a:latin typeface="Times New Roman" panose="02020603050405020304" pitchFamily="18" charset="0"/>
                <a:ea typeface="新細明體" panose="02020500000000000000" pitchFamily="18" charset="-120"/>
              </a:rPr>
              <a:t>‧</a:t>
            </a:r>
            <a:r>
              <a:rPr lang="zh-TW" sz="1050" dirty="0">
                <a:solidFill>
                  <a:schemeClr val="bg1"/>
                </a:solidFill>
                <a:effectLst/>
                <a:latin typeface="Times New Roman" panose="02020603050405020304" pitchFamily="18" charset="0"/>
                <a:ea typeface="新細明體" panose="02020500000000000000" pitchFamily="18" charset="-120"/>
              </a:rPr>
              <a:t>深化在地產業文化認知學術研討會</a:t>
            </a:r>
            <a:r>
              <a:rPr lang="en-US" sz="1050" dirty="0">
                <a:solidFill>
                  <a:schemeClr val="bg1"/>
                </a:solidFill>
                <a:effectLst/>
                <a:latin typeface="Times New Roman" panose="02020603050405020304" pitchFamily="18" charset="0"/>
                <a:ea typeface="新細明體" panose="02020500000000000000" pitchFamily="18" charset="-120"/>
              </a:rPr>
              <a:t>], [</a:t>
            </a:r>
            <a:r>
              <a:rPr lang="zh-TW" sz="1050" dirty="0">
                <a:solidFill>
                  <a:schemeClr val="bg1"/>
                </a:solidFill>
                <a:effectLst/>
                <a:latin typeface="Times New Roman" panose="02020603050405020304" pitchFamily="18" charset="0"/>
                <a:ea typeface="新細明體" panose="02020500000000000000" pitchFamily="18" charset="-120"/>
              </a:rPr>
              <a:t>建國科大學</a:t>
            </a:r>
            <a:r>
              <a:rPr lang="en-US" sz="1050" dirty="0">
                <a:solidFill>
                  <a:schemeClr val="bg1"/>
                </a:solidFill>
                <a:effectLst/>
                <a:latin typeface="Times New Roman" panose="02020603050405020304" pitchFamily="18" charset="0"/>
                <a:ea typeface="新細明體" panose="02020500000000000000" pitchFamily="18" charset="-120"/>
              </a:rPr>
              <a:t>]. </a:t>
            </a:r>
          </a:p>
          <a:p>
            <a:pPr marL="0" marR="0">
              <a:spcAft>
                <a:spcPts val="600"/>
              </a:spcAft>
            </a:pPr>
            <a:r>
              <a:rPr lang="en-US" b="1" dirty="0">
                <a:solidFill>
                  <a:schemeClr val="bg1"/>
                </a:solidFill>
                <a:effectLst/>
                <a:latin typeface="Times New Roman" panose="02020603050405020304" pitchFamily="18" charset="0"/>
              </a:rPr>
              <a:t>Chinese Master’s Thesis</a:t>
            </a:r>
          </a:p>
          <a:p>
            <a:pPr marL="228600" marR="0" lvl="0" indent="-228600">
              <a:spcAft>
                <a:spcPts val="600"/>
              </a:spcAft>
              <a:buClr>
                <a:schemeClr val="bg1"/>
              </a:buClr>
              <a:buFont typeface="+mj-lt"/>
              <a:buAutoNum type="arabicPeriod"/>
            </a:pPr>
            <a:r>
              <a:rPr lang="en-US" sz="1050" u="sng" dirty="0">
                <a:solidFill>
                  <a:srgbClr val="FFFFFF"/>
                </a:solidFill>
                <a:effectLst/>
                <a:latin typeface="Times New Roman" panose="02020603050405020304" pitchFamily="18" charset="0"/>
                <a:ea typeface="新細明體" panose="02020500000000000000" pitchFamily="18" charset="-120"/>
                <a:hlinkClick r:id="rId3" tooltip="Wei-guo Jeng">
                  <a:extLst>
                    <a:ext uri="{A12FA001-AC4F-418D-AE19-62706E023703}">
                      <ahyp:hlinkClr xmlns:ahyp="http://schemas.microsoft.com/office/drawing/2018/hyperlinkcolor" val="tx"/>
                    </a:ext>
                  </a:extLst>
                </a:hlinkClick>
              </a:rPr>
              <a:t>Wei-</a:t>
            </a:r>
            <a:r>
              <a:rPr lang="en-US" sz="1050" u="sng" dirty="0" err="1">
                <a:solidFill>
                  <a:srgbClr val="FFFFFF"/>
                </a:solidFill>
                <a:effectLst/>
                <a:latin typeface="Times New Roman" panose="02020603050405020304" pitchFamily="18" charset="0"/>
                <a:ea typeface="新細明體" panose="02020500000000000000" pitchFamily="18" charset="-120"/>
                <a:hlinkClick r:id="rId3" tooltip="Wei-guo Jeng">
                  <a:extLst>
                    <a:ext uri="{A12FA001-AC4F-418D-AE19-62706E023703}">
                      <ahyp:hlinkClr xmlns:ahyp="http://schemas.microsoft.com/office/drawing/2018/hyperlinkcolor" val="tx"/>
                    </a:ext>
                  </a:extLst>
                </a:hlinkClick>
              </a:rPr>
              <a:t>guo</a:t>
            </a:r>
            <a:r>
              <a:rPr lang="en-US" sz="1050" u="sng" dirty="0">
                <a:solidFill>
                  <a:srgbClr val="FFFFFF"/>
                </a:solidFill>
                <a:effectLst/>
                <a:latin typeface="Times New Roman" panose="02020603050405020304" pitchFamily="18" charset="0"/>
                <a:ea typeface="新細明體" panose="02020500000000000000" pitchFamily="18" charset="-120"/>
                <a:hlinkClick r:id="rId3" tooltip="Wei-guo Jeng">
                  <a:extLst>
                    <a:ext uri="{A12FA001-AC4F-418D-AE19-62706E023703}">
                      <ahyp:hlinkClr xmlns:ahyp="http://schemas.microsoft.com/office/drawing/2018/hyperlinkcolor" val="tx"/>
                    </a:ext>
                  </a:extLst>
                </a:hlinkClick>
              </a:rPr>
              <a:t> </a:t>
            </a:r>
            <a:r>
              <a:rPr lang="en-US" sz="1050" u="sng" dirty="0" err="1">
                <a:solidFill>
                  <a:schemeClr val="bg1"/>
                </a:solidFill>
                <a:effectLst/>
                <a:latin typeface="Times New Roman" panose="02020603050405020304" pitchFamily="18" charset="0"/>
                <a:ea typeface="新細明體" panose="02020500000000000000" pitchFamily="18" charset="-120"/>
                <a:hlinkClick r:id="rId3" tooltip="Wei-guo Jeng">
                  <a:extLst>
                    <a:ext uri="{A12FA001-AC4F-418D-AE19-62706E023703}">
                      <ahyp:hlinkClr xmlns:ahyp="http://schemas.microsoft.com/office/drawing/2018/hyperlinkcolor" val="tx"/>
                    </a:ext>
                  </a:extLst>
                </a:hlinkClick>
              </a:rPr>
              <a:t>Jeng</a:t>
            </a:r>
            <a:r>
              <a:rPr lang="en-US" sz="1050" dirty="0">
                <a:solidFill>
                  <a:schemeClr val="bg1"/>
                </a:solidFill>
                <a:effectLst/>
                <a:latin typeface="Times New Roman" panose="02020603050405020304" pitchFamily="18" charset="0"/>
                <a:ea typeface="新細明體" panose="02020500000000000000" pitchFamily="18" charset="-120"/>
              </a:rPr>
              <a:t> [</a:t>
            </a:r>
            <a:r>
              <a:rPr lang="zh-TW" sz="1050" dirty="0">
                <a:solidFill>
                  <a:schemeClr val="bg1"/>
                </a:solidFill>
                <a:effectLst/>
                <a:latin typeface="Times New Roman" panose="02020603050405020304" pitchFamily="18" charset="0"/>
                <a:ea typeface="新細明體" panose="02020500000000000000" pitchFamily="18" charset="-120"/>
              </a:rPr>
              <a:t>鄭維國</a:t>
            </a:r>
            <a:r>
              <a:rPr lang="en-US" sz="1050" dirty="0">
                <a:solidFill>
                  <a:schemeClr val="bg1"/>
                </a:solidFill>
                <a:effectLst/>
                <a:latin typeface="Times New Roman" panose="02020603050405020304" pitchFamily="18" charset="0"/>
                <a:ea typeface="新細明體" panose="02020500000000000000" pitchFamily="18" charset="-120"/>
              </a:rPr>
              <a:t>]. (2004). The research of </a:t>
            </a:r>
            <a:r>
              <a:rPr lang="en-US" sz="1050" dirty="0" err="1">
                <a:solidFill>
                  <a:schemeClr val="bg1"/>
                </a:solidFill>
                <a:effectLst/>
                <a:latin typeface="Times New Roman" panose="02020603050405020304" pitchFamily="18" charset="0"/>
                <a:ea typeface="新細明體" panose="02020500000000000000" pitchFamily="18" charset="-120"/>
              </a:rPr>
              <a:t>Homei</a:t>
            </a:r>
            <a:r>
              <a:rPr lang="en-US" sz="1050" dirty="0">
                <a:solidFill>
                  <a:schemeClr val="bg1"/>
                </a:solidFill>
                <a:effectLst/>
                <a:latin typeface="Times New Roman" panose="02020603050405020304" pitchFamily="18" charset="0"/>
                <a:ea typeface="新細明體" panose="02020500000000000000" pitchFamily="18" charset="-120"/>
              </a:rPr>
              <a:t>''s textile industry and social transition [</a:t>
            </a:r>
            <a:r>
              <a:rPr lang="zh-TW" sz="1050" dirty="0">
                <a:solidFill>
                  <a:schemeClr val="bg1"/>
                </a:solidFill>
                <a:effectLst/>
                <a:latin typeface="Times New Roman" panose="02020603050405020304" pitchFamily="18" charset="0"/>
                <a:ea typeface="新細明體" panose="02020500000000000000" pitchFamily="18" charset="-120"/>
              </a:rPr>
              <a:t>和美紡織業與地方社會變遷之研究</a:t>
            </a:r>
            <a:r>
              <a:rPr lang="en-US" sz="1050" dirty="0">
                <a:solidFill>
                  <a:schemeClr val="bg1"/>
                </a:solidFill>
                <a:effectLst/>
                <a:latin typeface="Times New Roman" panose="02020603050405020304" pitchFamily="18" charset="0"/>
                <a:ea typeface="新細明體" panose="02020500000000000000" pitchFamily="18" charset="-120"/>
              </a:rPr>
              <a:t>]. Master’s thesis, </a:t>
            </a:r>
            <a:r>
              <a:rPr lang="zh-TW" sz="1050" dirty="0">
                <a:solidFill>
                  <a:schemeClr val="bg1"/>
                </a:solidFill>
                <a:effectLst/>
                <a:latin typeface="Times New Roman" panose="02020603050405020304" pitchFamily="18" charset="0"/>
                <a:ea typeface="新細明體" panose="02020500000000000000" pitchFamily="18" charset="-120"/>
              </a:rPr>
              <a:t>國立臺南大學鄉土文化研究所</a:t>
            </a:r>
            <a:r>
              <a:rPr lang="en-US" sz="1050" dirty="0">
                <a:solidFill>
                  <a:schemeClr val="bg1"/>
                </a:solidFill>
                <a:effectLst/>
                <a:latin typeface="Times New Roman" panose="02020603050405020304" pitchFamily="18" charset="0"/>
                <a:ea typeface="新細明體" panose="02020500000000000000" pitchFamily="18" charset="-120"/>
              </a:rPr>
              <a:t>, Tainan. URL: </a:t>
            </a:r>
            <a:r>
              <a:rPr lang="en-US" sz="1050" u="sng" dirty="0">
                <a:solidFill>
                  <a:schemeClr val="bg1"/>
                </a:solidFill>
                <a:effectLst/>
                <a:latin typeface="Times New Roman" panose="02020603050405020304" pitchFamily="18" charset="0"/>
                <a:ea typeface="新細明體" panose="02020500000000000000" pitchFamily="18" charset="-120"/>
                <a:hlinkClick r:id="rId4">
                  <a:extLst>
                    <a:ext uri="{A12FA001-AC4F-418D-AE19-62706E023703}">
                      <ahyp:hlinkClr xmlns:ahyp="http://schemas.microsoft.com/office/drawing/2018/hyperlinkcolor" val="tx"/>
                    </a:ext>
                  </a:extLst>
                </a:hlinkClick>
              </a:rPr>
              <a:t>https://hdl.handle.net/11296/mz63t4</a:t>
            </a:r>
            <a:endParaRPr lang="en-US" sz="1050" dirty="0">
              <a:solidFill>
                <a:schemeClr val="bg1"/>
              </a:solidFill>
              <a:effectLst/>
              <a:latin typeface="Times New Roman" panose="02020603050405020304" pitchFamily="18" charset="0"/>
              <a:ea typeface="新細明體" panose="02020500000000000000" pitchFamily="18" charset="-120"/>
            </a:endParaRPr>
          </a:p>
          <a:p>
            <a:pPr marL="228600" marR="0" lvl="0" indent="-228600">
              <a:spcAft>
                <a:spcPts val="600"/>
              </a:spcAft>
              <a:buClr>
                <a:schemeClr val="bg1"/>
              </a:buClr>
              <a:buFont typeface="+mj-lt"/>
              <a:buAutoNum type="arabicPeriod"/>
            </a:pPr>
            <a:r>
              <a:rPr lang="en-US" sz="1050" u="sng" dirty="0">
                <a:solidFill>
                  <a:schemeClr val="bg1"/>
                </a:solidFill>
                <a:effectLst/>
                <a:latin typeface="Times New Roman" panose="02020603050405020304" pitchFamily="18" charset="0"/>
                <a:ea typeface="新細明體" panose="02020500000000000000" pitchFamily="18" charset="-120"/>
                <a:hlinkClick r:id="rId5" tooltip="Wen-Chi Hung">
                  <a:extLst>
                    <a:ext uri="{A12FA001-AC4F-418D-AE19-62706E023703}">
                      <ahyp:hlinkClr xmlns:ahyp="http://schemas.microsoft.com/office/drawing/2018/hyperlinkcolor" val="tx"/>
                    </a:ext>
                  </a:extLst>
                </a:hlinkClick>
              </a:rPr>
              <a:t>Wen-Chi Hung</a:t>
            </a:r>
            <a:r>
              <a:rPr lang="en-US" sz="1050" dirty="0">
                <a:solidFill>
                  <a:schemeClr val="bg1"/>
                </a:solidFill>
                <a:effectLst/>
                <a:latin typeface="Times New Roman" panose="02020603050405020304" pitchFamily="18" charset="0"/>
                <a:ea typeface="新細明體" panose="02020500000000000000" pitchFamily="18" charset="-120"/>
              </a:rPr>
              <a:t> [</a:t>
            </a:r>
            <a:r>
              <a:rPr lang="zh-TW" sz="1050" dirty="0">
                <a:solidFill>
                  <a:schemeClr val="bg1"/>
                </a:solidFill>
                <a:effectLst/>
                <a:latin typeface="Times New Roman" panose="02020603050405020304" pitchFamily="18" charset="0"/>
                <a:ea typeface="新細明體" panose="02020500000000000000" pitchFamily="18" charset="-120"/>
              </a:rPr>
              <a:t>洪文琪</a:t>
            </a:r>
            <a:r>
              <a:rPr lang="en-US" sz="1050" dirty="0">
                <a:solidFill>
                  <a:schemeClr val="bg1"/>
                </a:solidFill>
                <a:effectLst/>
                <a:latin typeface="Times New Roman" panose="02020603050405020304" pitchFamily="18" charset="0"/>
                <a:ea typeface="新細明體" panose="02020500000000000000" pitchFamily="18" charset="-120"/>
              </a:rPr>
              <a:t>]. (2002). The Influence of the Networking Ties on Competitiveness of a Firm</a:t>
            </a:r>
            <a:r>
              <a:rPr lang="zh-TW" sz="1050" dirty="0">
                <a:solidFill>
                  <a:schemeClr val="bg1"/>
                </a:solidFill>
                <a:effectLst/>
                <a:latin typeface="Times New Roman" panose="02020603050405020304" pitchFamily="18" charset="0"/>
                <a:ea typeface="新細明體" panose="02020500000000000000" pitchFamily="18" charset="-120"/>
              </a:rPr>
              <a:t>：</a:t>
            </a:r>
            <a:r>
              <a:rPr lang="en-US" sz="1050" dirty="0">
                <a:solidFill>
                  <a:schemeClr val="bg1"/>
                </a:solidFill>
                <a:effectLst/>
                <a:latin typeface="Times New Roman" panose="02020603050405020304" pitchFamily="18" charset="0"/>
                <a:ea typeface="新細明體" panose="02020500000000000000" pitchFamily="18" charset="-120"/>
              </a:rPr>
              <a:t>An Empirical study of the Firm in the Her-</a:t>
            </a:r>
            <a:r>
              <a:rPr lang="en-US" sz="1050" dirty="0" err="1">
                <a:solidFill>
                  <a:schemeClr val="bg1"/>
                </a:solidFill>
                <a:effectLst/>
                <a:latin typeface="Times New Roman" panose="02020603050405020304" pitchFamily="18" charset="0"/>
                <a:ea typeface="新細明體" panose="02020500000000000000" pitchFamily="18" charset="-120"/>
              </a:rPr>
              <a:t>Meei</a:t>
            </a:r>
            <a:r>
              <a:rPr lang="en-US" sz="1050" dirty="0">
                <a:solidFill>
                  <a:schemeClr val="bg1"/>
                </a:solidFill>
                <a:effectLst/>
                <a:latin typeface="Times New Roman" panose="02020603050405020304" pitchFamily="18" charset="0"/>
                <a:ea typeface="新細明體" panose="02020500000000000000" pitchFamily="18" charset="-120"/>
              </a:rPr>
              <a:t> Area [</a:t>
            </a:r>
            <a:r>
              <a:rPr lang="zh-TW" sz="1050" dirty="0">
                <a:solidFill>
                  <a:schemeClr val="bg1"/>
                </a:solidFill>
                <a:effectLst/>
                <a:latin typeface="Times New Roman" panose="02020603050405020304" pitchFamily="18" charset="0"/>
                <a:ea typeface="新細明體" panose="02020500000000000000" pitchFamily="18" charset="-120"/>
              </a:rPr>
              <a:t>地理群聚內廠商之網絡關係對其競爭力影響之研究</a:t>
            </a:r>
            <a:r>
              <a:rPr lang="en-US" sz="1050" dirty="0">
                <a:solidFill>
                  <a:schemeClr val="bg1"/>
                </a:solidFill>
                <a:effectLst/>
                <a:latin typeface="Times New Roman" panose="02020603050405020304" pitchFamily="18" charset="0"/>
                <a:ea typeface="新細明體" panose="02020500000000000000" pitchFamily="18" charset="-120"/>
              </a:rPr>
              <a:t>-</a:t>
            </a:r>
            <a:r>
              <a:rPr lang="zh-TW" sz="1050" dirty="0">
                <a:solidFill>
                  <a:schemeClr val="bg1"/>
                </a:solidFill>
                <a:effectLst/>
                <a:latin typeface="Times New Roman" panose="02020603050405020304" pitchFamily="18" charset="0"/>
                <a:ea typeface="新細明體" panose="02020500000000000000" pitchFamily="18" charset="-120"/>
              </a:rPr>
              <a:t>彰化和美地區紡織業之實證</a:t>
            </a:r>
            <a:r>
              <a:rPr lang="en-US" sz="1050" dirty="0">
                <a:solidFill>
                  <a:schemeClr val="bg1"/>
                </a:solidFill>
                <a:effectLst/>
                <a:latin typeface="Times New Roman" panose="02020603050405020304" pitchFamily="18" charset="0"/>
                <a:ea typeface="新細明體" panose="02020500000000000000" pitchFamily="18" charset="-120"/>
              </a:rPr>
              <a:t>]. Master’s thesis, </a:t>
            </a:r>
            <a:r>
              <a:rPr lang="zh-TW" sz="1050" dirty="0">
                <a:solidFill>
                  <a:schemeClr val="bg1"/>
                </a:solidFill>
                <a:effectLst/>
                <a:latin typeface="Times New Roman" panose="02020603050405020304" pitchFamily="18" charset="0"/>
                <a:ea typeface="新細明體" panose="02020500000000000000" pitchFamily="18" charset="-120"/>
              </a:rPr>
              <a:t>朝陽科技大學企業管理系</a:t>
            </a:r>
            <a:r>
              <a:rPr lang="en-US" sz="1050" dirty="0">
                <a:solidFill>
                  <a:schemeClr val="bg1"/>
                </a:solidFill>
                <a:effectLst/>
                <a:latin typeface="Times New Roman" panose="02020603050405020304" pitchFamily="18" charset="0"/>
                <a:ea typeface="新細明體" panose="02020500000000000000" pitchFamily="18" charset="-120"/>
              </a:rPr>
              <a:t>, Taichung. URL: https://hdl.handle.net/11296/j8cqkz </a:t>
            </a:r>
          </a:p>
          <a:p>
            <a:pPr marL="228600" marR="0" lvl="0" indent="-228600">
              <a:spcAft>
                <a:spcPts val="600"/>
              </a:spcAft>
              <a:buClr>
                <a:schemeClr val="bg1"/>
              </a:buClr>
              <a:buFont typeface="+mj-lt"/>
              <a:buAutoNum type="arabicPeriod"/>
            </a:pPr>
            <a:r>
              <a:rPr lang="en-US" sz="1050" dirty="0">
                <a:solidFill>
                  <a:schemeClr val="bg1"/>
                </a:solidFill>
                <a:effectLst/>
                <a:latin typeface="Times New Roman" panose="02020603050405020304" pitchFamily="18" charset="0"/>
                <a:ea typeface="新細明體" panose="02020500000000000000" pitchFamily="18" charset="-120"/>
              </a:rPr>
              <a:t>Wang, </a:t>
            </a:r>
            <a:r>
              <a:rPr lang="en-US" sz="1050" dirty="0" err="1">
                <a:solidFill>
                  <a:schemeClr val="bg1"/>
                </a:solidFill>
                <a:effectLst/>
                <a:latin typeface="Times New Roman" panose="02020603050405020304" pitchFamily="18" charset="0"/>
                <a:ea typeface="新細明體" panose="02020500000000000000" pitchFamily="18" charset="-120"/>
              </a:rPr>
              <a:t>Qiong</a:t>
            </a:r>
            <a:r>
              <a:rPr lang="en-US" sz="1050" dirty="0">
                <a:solidFill>
                  <a:schemeClr val="bg1"/>
                </a:solidFill>
                <a:effectLst/>
                <a:latin typeface="Times New Roman" panose="02020603050405020304" pitchFamily="18" charset="0"/>
                <a:ea typeface="新細明體" panose="02020500000000000000" pitchFamily="18" charset="-120"/>
              </a:rPr>
              <a:t>-Zu [</a:t>
            </a:r>
            <a:r>
              <a:rPr lang="zh-TW" sz="1050" dirty="0">
                <a:solidFill>
                  <a:schemeClr val="bg1"/>
                </a:solidFill>
                <a:effectLst/>
                <a:latin typeface="Times New Roman" panose="02020603050405020304" pitchFamily="18" charset="0"/>
                <a:ea typeface="新細明體" panose="02020500000000000000" pitchFamily="18" charset="-120"/>
              </a:rPr>
              <a:t>王瓊足</a:t>
            </a:r>
            <a:r>
              <a:rPr lang="en-US" sz="1050" dirty="0">
                <a:solidFill>
                  <a:schemeClr val="bg1"/>
                </a:solidFill>
                <a:effectLst/>
                <a:latin typeface="Times New Roman" panose="02020603050405020304" pitchFamily="18" charset="0"/>
                <a:ea typeface="新細明體" panose="02020500000000000000" pitchFamily="18" charset="-120"/>
              </a:rPr>
              <a:t>]. (2000). *The impact from the industrial re-construction of SMEs to the local </a:t>
            </a:r>
            <a:r>
              <a:rPr lang="zh-TW" sz="1050" dirty="0">
                <a:solidFill>
                  <a:schemeClr val="bg1"/>
                </a:solidFill>
                <a:effectLst/>
                <a:latin typeface="Times New Roman" panose="02020603050405020304" pitchFamily="18" charset="0"/>
                <a:ea typeface="新細明體" panose="02020500000000000000" pitchFamily="18" charset="-120"/>
              </a:rPr>
              <a:t>－</a:t>
            </a:r>
            <a:r>
              <a:rPr lang="en-US" sz="1050" dirty="0">
                <a:solidFill>
                  <a:schemeClr val="bg1"/>
                </a:solidFill>
                <a:effectLst/>
                <a:latin typeface="Times New Roman" panose="02020603050405020304" pitchFamily="18" charset="0"/>
                <a:ea typeface="新細明體" panose="02020500000000000000" pitchFamily="18" charset="-120"/>
              </a:rPr>
              <a:t>an example of the textile industry in </a:t>
            </a:r>
            <a:r>
              <a:rPr lang="en-US" sz="1050" dirty="0" err="1">
                <a:solidFill>
                  <a:schemeClr val="bg1"/>
                </a:solidFill>
                <a:effectLst/>
                <a:latin typeface="Times New Roman" panose="02020603050405020304" pitchFamily="18" charset="0"/>
                <a:ea typeface="新細明體" panose="02020500000000000000" pitchFamily="18" charset="-120"/>
              </a:rPr>
              <a:t>Hemei</a:t>
            </a:r>
            <a:r>
              <a:rPr lang="en-US" sz="1050" dirty="0">
                <a:solidFill>
                  <a:schemeClr val="bg1"/>
                </a:solidFill>
                <a:effectLst/>
                <a:latin typeface="Times New Roman" panose="02020603050405020304" pitchFamily="18" charset="0"/>
                <a:ea typeface="新細明體" panose="02020500000000000000" pitchFamily="18" charset="-120"/>
              </a:rPr>
              <a:t> region. [</a:t>
            </a:r>
            <a:r>
              <a:rPr lang="zh-TW" sz="1050" dirty="0">
                <a:solidFill>
                  <a:schemeClr val="bg1"/>
                </a:solidFill>
                <a:effectLst/>
                <a:latin typeface="Times New Roman" panose="02020603050405020304" pitchFamily="18" charset="0"/>
                <a:ea typeface="新細明體" panose="02020500000000000000" pitchFamily="18" charset="-120"/>
              </a:rPr>
              <a:t>中小企業產業再結構對地方之衝擊</a:t>
            </a:r>
            <a:r>
              <a:rPr lang="en-US" sz="1050" dirty="0">
                <a:solidFill>
                  <a:schemeClr val="bg1"/>
                </a:solidFill>
                <a:effectLst/>
                <a:latin typeface="Times New Roman" panose="02020603050405020304" pitchFamily="18" charset="0"/>
                <a:ea typeface="新細明體" panose="02020500000000000000" pitchFamily="18" charset="-120"/>
              </a:rPr>
              <a:t>─</a:t>
            </a:r>
            <a:r>
              <a:rPr lang="zh-TW" sz="1050" dirty="0">
                <a:solidFill>
                  <a:schemeClr val="bg1"/>
                </a:solidFill>
                <a:effectLst/>
                <a:latin typeface="Times New Roman" panose="02020603050405020304" pitchFamily="18" charset="0"/>
                <a:ea typeface="新細明體" panose="02020500000000000000" pitchFamily="18" charset="-120"/>
              </a:rPr>
              <a:t>以和美地區紡織業為例</a:t>
            </a:r>
            <a:r>
              <a:rPr lang="en-US" sz="1050" dirty="0">
                <a:solidFill>
                  <a:schemeClr val="bg1"/>
                </a:solidFill>
                <a:effectLst/>
                <a:latin typeface="Times New Roman" panose="02020603050405020304" pitchFamily="18" charset="0"/>
                <a:ea typeface="新細明體" panose="02020500000000000000" pitchFamily="18" charset="-120"/>
              </a:rPr>
              <a:t>]. Master’s thesis, The Geography Department of National Taiwan Normal University, Taipei. URL: https://hdl.handle.net/11296/e939k9 </a:t>
            </a:r>
          </a:p>
        </p:txBody>
      </p:sp>
    </p:spTree>
    <p:extLst>
      <p:ext uri="{BB962C8B-B14F-4D97-AF65-F5344CB8AC3E}">
        <p14:creationId xmlns:p14="http://schemas.microsoft.com/office/powerpoint/2010/main" val="274923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2144958" cy="523220"/>
          </a:xfrm>
          <a:prstGeom prst="rect">
            <a:avLst/>
          </a:prstGeom>
        </p:spPr>
        <p:txBody>
          <a:bodyPr wrap="square">
            <a:spAutoFit/>
          </a:bodyPr>
          <a:lstStyle/>
          <a:p>
            <a:r>
              <a:rPr lang="en-US" altLang="zh-TW" sz="2800" dirty="0">
                <a:solidFill>
                  <a:schemeClr val="bg1"/>
                </a:solidFill>
                <a:latin typeface="Baskerville Old Face" panose="02020602080505020303" pitchFamily="18" charset="0"/>
              </a:rPr>
              <a:t>Reference</a:t>
            </a:r>
            <a:endParaRPr lang="en-US" dirty="0">
              <a:solidFill>
                <a:schemeClr val="bg1"/>
              </a:solidFill>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69C97228-17F1-418B-A917-5B8FC26F028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
        <p:nvSpPr>
          <p:cNvPr id="33" name="TextBox 32">
            <a:extLst>
              <a:ext uri="{FF2B5EF4-FFF2-40B4-BE49-F238E27FC236}">
                <a16:creationId xmlns:a16="http://schemas.microsoft.com/office/drawing/2014/main" id="{EFF75587-4F37-435F-9852-32A4C212DF8C}"/>
              </a:ext>
            </a:extLst>
          </p:cNvPr>
          <p:cNvSpPr txBox="1"/>
          <p:nvPr/>
        </p:nvSpPr>
        <p:spPr>
          <a:xfrm>
            <a:off x="571500" y="945294"/>
            <a:ext cx="6723992" cy="4062651"/>
          </a:xfrm>
          <a:prstGeom prst="rect">
            <a:avLst/>
          </a:prstGeom>
          <a:noFill/>
        </p:spPr>
        <p:txBody>
          <a:bodyPr wrap="square">
            <a:spAutoFit/>
          </a:bodyPr>
          <a:lstStyle/>
          <a:p>
            <a:pPr marL="0" marR="0">
              <a:spcAft>
                <a:spcPts val="600"/>
              </a:spcAft>
            </a:pPr>
            <a:r>
              <a:rPr lang="en-US" sz="1600" b="1" dirty="0">
                <a:solidFill>
                  <a:schemeClr val="bg1"/>
                </a:solidFill>
                <a:effectLst/>
                <a:latin typeface="Times New Roman" panose="02020603050405020304" pitchFamily="18" charset="0"/>
              </a:rPr>
              <a:t>Chinese Master’s Thesis</a:t>
            </a:r>
          </a:p>
          <a:p>
            <a:pPr marL="228600" marR="0" lvl="0" indent="-228600">
              <a:spcAft>
                <a:spcPts val="600"/>
              </a:spcAft>
              <a:buClr>
                <a:schemeClr val="bg1"/>
              </a:buClr>
              <a:buFont typeface="+mj-lt"/>
              <a:buAutoNum type="arabicPeriod" startAt="4"/>
            </a:pPr>
            <a:r>
              <a:rPr lang="en-US" sz="1100" u="sng" dirty="0">
                <a:solidFill>
                  <a:schemeClr val="bg1"/>
                </a:solidFill>
                <a:effectLst/>
                <a:latin typeface="Times New Roman" panose="02020603050405020304" pitchFamily="18" charset="0"/>
                <a:ea typeface="新細明體" panose="02020500000000000000" pitchFamily="18" charset="-120"/>
                <a:hlinkClick r:id="rId3" tooltip="Chao, Hui-Lin">
                  <a:extLst>
                    <a:ext uri="{A12FA001-AC4F-418D-AE19-62706E023703}">
                      <ahyp:hlinkClr xmlns:ahyp="http://schemas.microsoft.com/office/drawing/2018/hyperlinkcolor" val="tx"/>
                    </a:ext>
                  </a:extLst>
                </a:hlinkClick>
              </a:rPr>
              <a:t>Chao, Hui-Lin</a:t>
            </a:r>
            <a:r>
              <a:rPr lang="en-US" sz="1100" dirty="0">
                <a:solidFill>
                  <a:schemeClr val="bg1"/>
                </a:solidFill>
                <a:effectLst/>
                <a:latin typeface="Times New Roman" panose="02020603050405020304" pitchFamily="18" charset="0"/>
                <a:ea typeface="新細明體" panose="02020500000000000000" pitchFamily="18" charset="-120"/>
              </a:rPr>
              <a:t> </a:t>
            </a:r>
            <a:r>
              <a:rPr lang="zh-TW" sz="1100" dirty="0">
                <a:solidFill>
                  <a:schemeClr val="bg1"/>
                </a:solidFill>
                <a:effectLst/>
                <a:latin typeface="Times New Roman" panose="02020603050405020304" pitchFamily="18" charset="0"/>
                <a:ea typeface="新細明體" panose="02020500000000000000" pitchFamily="18" charset="-120"/>
              </a:rPr>
              <a:t>趙蕙鈴</a:t>
            </a:r>
            <a:r>
              <a:rPr lang="en-US" sz="1100" dirty="0">
                <a:solidFill>
                  <a:schemeClr val="bg1"/>
                </a:solidFill>
                <a:effectLst/>
                <a:latin typeface="Times New Roman" panose="02020603050405020304" pitchFamily="18" charset="0"/>
                <a:ea typeface="新細明體" panose="02020500000000000000" pitchFamily="18" charset="-120"/>
              </a:rPr>
              <a:t>. (1993). The content of relationships of "productive networks of ''Shier- </a:t>
            </a:r>
            <a:r>
              <a:rPr lang="en-US" sz="1100" dirty="0" err="1">
                <a:solidFill>
                  <a:schemeClr val="bg1"/>
                </a:solidFill>
                <a:effectLst/>
                <a:latin typeface="Times New Roman" panose="02020603050405020304" pitchFamily="18" charset="0"/>
                <a:ea typeface="新細明體" panose="02020500000000000000" pitchFamily="18" charset="-120"/>
              </a:rPr>
              <a:t>Lih</a:t>
            </a:r>
            <a:r>
              <a:rPr lang="en-US" sz="1100" dirty="0">
                <a:solidFill>
                  <a:schemeClr val="bg1"/>
                </a:solidFill>
                <a:effectLst/>
                <a:latin typeface="Times New Roman" panose="02020603050405020304" pitchFamily="18" charset="0"/>
                <a:ea typeface="新細明體" panose="02020500000000000000" pitchFamily="18" charset="-120"/>
              </a:rPr>
              <a:t>'' " of small enterprises in Taiwan ─── The case study of textile industry in Her-</a:t>
            </a:r>
            <a:r>
              <a:rPr lang="en-US" sz="1100" dirty="0" err="1">
                <a:solidFill>
                  <a:schemeClr val="bg1"/>
                </a:solidFill>
                <a:effectLst/>
                <a:latin typeface="Times New Roman" panose="02020603050405020304" pitchFamily="18" charset="0"/>
                <a:ea typeface="新細明體" panose="02020500000000000000" pitchFamily="18" charset="-120"/>
              </a:rPr>
              <a:t>Meei</a:t>
            </a:r>
            <a:r>
              <a:rPr lang="en-US" sz="1100" dirty="0">
                <a:solidFill>
                  <a:schemeClr val="bg1"/>
                </a:solidFill>
                <a:effectLst/>
                <a:latin typeface="Times New Roman" panose="02020603050405020304" pitchFamily="18" charset="0"/>
                <a:ea typeface="新細明體" panose="02020500000000000000" pitchFamily="18" charset="-120"/>
              </a:rPr>
              <a:t> [</a:t>
            </a:r>
            <a:r>
              <a:rPr lang="zh-TW" sz="1100" dirty="0">
                <a:solidFill>
                  <a:schemeClr val="bg1"/>
                </a:solidFill>
                <a:effectLst/>
                <a:latin typeface="Times New Roman" panose="02020603050405020304" pitchFamily="18" charset="0"/>
                <a:ea typeface="新細明體" panose="02020500000000000000" pitchFamily="18" charset="-120"/>
              </a:rPr>
              <a:t>台灣中小型工廠協力生產網絡之關係內容分析</a:t>
            </a:r>
            <a:r>
              <a:rPr lang="en-US" sz="1100" dirty="0">
                <a:solidFill>
                  <a:schemeClr val="bg1"/>
                </a:solidFill>
                <a:effectLst/>
                <a:latin typeface="Times New Roman" panose="02020603050405020304" pitchFamily="18" charset="0"/>
                <a:ea typeface="新細明體" panose="02020500000000000000" pitchFamily="18" charset="-120"/>
              </a:rPr>
              <a:t>──</a:t>
            </a:r>
            <a:r>
              <a:rPr lang="zh-TW" sz="1100" dirty="0">
                <a:solidFill>
                  <a:schemeClr val="bg1"/>
                </a:solidFill>
                <a:effectLst/>
                <a:latin typeface="Times New Roman" panose="02020603050405020304" pitchFamily="18" charset="0"/>
                <a:ea typeface="新細明體" panose="02020500000000000000" pitchFamily="18" charset="-120"/>
              </a:rPr>
              <a:t>彰化縣和美地區紡織工業之個案研究</a:t>
            </a:r>
            <a:r>
              <a:rPr lang="en-US" sz="1100" dirty="0">
                <a:solidFill>
                  <a:schemeClr val="bg1"/>
                </a:solidFill>
                <a:effectLst/>
                <a:latin typeface="Times New Roman" panose="02020603050405020304" pitchFamily="18" charset="0"/>
                <a:ea typeface="新細明體" panose="02020500000000000000" pitchFamily="18" charset="-120"/>
              </a:rPr>
              <a:t>]. Master’s thesis, </a:t>
            </a:r>
            <a:r>
              <a:rPr lang="zh-TW" sz="1100" dirty="0">
                <a:solidFill>
                  <a:schemeClr val="bg1"/>
                </a:solidFill>
                <a:effectLst/>
                <a:latin typeface="Times New Roman" panose="02020603050405020304" pitchFamily="18" charset="0"/>
                <a:ea typeface="新細明體" panose="02020500000000000000" pitchFamily="18" charset="-120"/>
              </a:rPr>
              <a:t>東海大學社會學系</a:t>
            </a:r>
            <a:r>
              <a:rPr lang="en-US" sz="1100" dirty="0">
                <a:solidFill>
                  <a:schemeClr val="bg1"/>
                </a:solidFill>
                <a:effectLst/>
                <a:latin typeface="Times New Roman" panose="02020603050405020304" pitchFamily="18" charset="0"/>
                <a:ea typeface="新細明體" panose="02020500000000000000" pitchFamily="18" charset="-120"/>
              </a:rPr>
              <a:t>, Taichung. URL: </a:t>
            </a:r>
            <a:r>
              <a:rPr lang="en-US" sz="1100" u="sng" dirty="0">
                <a:solidFill>
                  <a:schemeClr val="bg1"/>
                </a:solidFill>
                <a:effectLst/>
                <a:latin typeface="Times New Roman" panose="02020603050405020304" pitchFamily="18" charset="0"/>
                <a:ea typeface="新細明體" panose="02020500000000000000" pitchFamily="18" charset="-120"/>
                <a:hlinkClick r:id="rId4">
                  <a:extLst>
                    <a:ext uri="{A12FA001-AC4F-418D-AE19-62706E023703}">
                      <ahyp:hlinkClr xmlns:ahyp="http://schemas.microsoft.com/office/drawing/2018/hyperlinkcolor" val="tx"/>
                    </a:ext>
                  </a:extLst>
                </a:hlinkClick>
              </a:rPr>
              <a:t>https://hdl.handle.net/11296/38384x</a:t>
            </a:r>
            <a:r>
              <a:rPr lang="en-US" sz="1100" dirty="0">
                <a:solidFill>
                  <a:schemeClr val="bg1"/>
                </a:solidFill>
                <a:effectLst/>
                <a:latin typeface="Times New Roman" panose="02020603050405020304" pitchFamily="18" charset="0"/>
                <a:ea typeface="新細明體" panose="02020500000000000000" pitchFamily="18" charset="-120"/>
              </a:rPr>
              <a:t> </a:t>
            </a:r>
          </a:p>
          <a:p>
            <a:pPr marL="228600" marR="0" lvl="0" indent="-228600">
              <a:spcAft>
                <a:spcPts val="600"/>
              </a:spcAft>
              <a:buClr>
                <a:schemeClr val="bg1"/>
              </a:buClr>
              <a:buFont typeface="+mj-lt"/>
              <a:buAutoNum type="arabicPeriod" startAt="4"/>
            </a:pPr>
            <a:r>
              <a:rPr lang="en-US" sz="1100" u="sng" dirty="0" err="1">
                <a:solidFill>
                  <a:srgbClr val="FFFFFF"/>
                </a:solidFill>
                <a:effectLst/>
                <a:latin typeface="Times New Roman" panose="02020603050405020304" pitchFamily="18" charset="0"/>
                <a:ea typeface="新細明體" panose="02020500000000000000" pitchFamily="18" charset="-120"/>
                <a:hlinkClick r:id="rId5" tooltip="Chuagu feng chia">
                  <a:extLst>
                    <a:ext uri="{A12FA001-AC4F-418D-AE19-62706E023703}">
                      <ahyp:hlinkClr xmlns:ahyp="http://schemas.microsoft.com/office/drawing/2018/hyperlinkcolor" val="tx"/>
                    </a:ext>
                  </a:extLst>
                </a:hlinkClick>
              </a:rPr>
              <a:t>Chuagu</a:t>
            </a:r>
            <a:r>
              <a:rPr lang="en-US" sz="1100" u="sng" dirty="0">
                <a:solidFill>
                  <a:schemeClr val="bg1"/>
                </a:solidFill>
                <a:effectLst/>
                <a:latin typeface="Times New Roman" panose="02020603050405020304" pitchFamily="18" charset="0"/>
                <a:ea typeface="新細明體" panose="02020500000000000000" pitchFamily="18" charset="-120"/>
                <a:hlinkClick r:id="rId5" tooltip="Chuagu feng chia">
                  <a:extLst>
                    <a:ext uri="{A12FA001-AC4F-418D-AE19-62706E023703}">
                      <ahyp:hlinkClr xmlns:ahyp="http://schemas.microsoft.com/office/drawing/2018/hyperlinkcolor" val="tx"/>
                    </a:ext>
                  </a:extLst>
                </a:hlinkClick>
              </a:rPr>
              <a:t> feng chia</a:t>
            </a:r>
            <a:r>
              <a:rPr lang="en-US" sz="1100" dirty="0">
                <a:solidFill>
                  <a:schemeClr val="bg1"/>
                </a:solidFill>
                <a:effectLst/>
                <a:latin typeface="Times New Roman" panose="02020603050405020304" pitchFamily="18" charset="0"/>
                <a:ea typeface="新細明體" panose="02020500000000000000" pitchFamily="18" charset="-120"/>
              </a:rPr>
              <a:t> [</a:t>
            </a:r>
            <a:r>
              <a:rPr lang="zh-TW" sz="1100" dirty="0">
                <a:solidFill>
                  <a:schemeClr val="bg1"/>
                </a:solidFill>
                <a:effectLst/>
                <a:latin typeface="Times New Roman" panose="02020603050405020304" pitchFamily="18" charset="0"/>
                <a:ea typeface="新細明體" panose="02020500000000000000" pitchFamily="18" charset="-120"/>
              </a:rPr>
              <a:t>莊豐嘉</a:t>
            </a:r>
            <a:r>
              <a:rPr lang="en-US" sz="1100" dirty="0">
                <a:solidFill>
                  <a:schemeClr val="bg1"/>
                </a:solidFill>
                <a:effectLst/>
                <a:latin typeface="Times New Roman" panose="02020603050405020304" pitchFamily="18" charset="0"/>
                <a:ea typeface="新細明體" panose="02020500000000000000" pitchFamily="18" charset="-120"/>
              </a:rPr>
              <a:t>]. (2003). The Research on Current Investment Situation of Traditional Industry Referring to Spinning Industries in Ho-</a:t>
            </a:r>
            <a:r>
              <a:rPr lang="en-US" sz="1100" dirty="0" err="1">
                <a:solidFill>
                  <a:schemeClr val="bg1"/>
                </a:solidFill>
                <a:effectLst/>
                <a:latin typeface="Times New Roman" panose="02020603050405020304" pitchFamily="18" charset="0"/>
                <a:ea typeface="新細明體" panose="02020500000000000000" pitchFamily="18" charset="-120"/>
              </a:rPr>
              <a:t>mei</a:t>
            </a:r>
            <a:r>
              <a:rPr lang="en-US" sz="1100" dirty="0">
                <a:solidFill>
                  <a:schemeClr val="bg1"/>
                </a:solidFill>
                <a:effectLst/>
                <a:latin typeface="Times New Roman" panose="02020603050405020304" pitchFamily="18" charset="0"/>
                <a:ea typeface="新細明體" panose="02020500000000000000" pitchFamily="18" charset="-120"/>
              </a:rPr>
              <a:t> Area [</a:t>
            </a:r>
            <a:r>
              <a:rPr lang="zh-TW" sz="1100" dirty="0">
                <a:solidFill>
                  <a:schemeClr val="bg1"/>
                </a:solidFill>
                <a:effectLst/>
                <a:latin typeface="Times New Roman" panose="02020603050405020304" pitchFamily="18" charset="0"/>
                <a:ea typeface="新細明體" panose="02020500000000000000" pitchFamily="18" charset="-120"/>
              </a:rPr>
              <a:t>傳統產業『和美織仔』投資現況之研究</a:t>
            </a:r>
            <a:r>
              <a:rPr lang="en-US" sz="1100" dirty="0">
                <a:solidFill>
                  <a:schemeClr val="bg1"/>
                </a:solidFill>
                <a:effectLst/>
                <a:latin typeface="Times New Roman" panose="02020603050405020304" pitchFamily="18" charset="0"/>
                <a:ea typeface="新細明體" panose="02020500000000000000" pitchFamily="18" charset="-120"/>
              </a:rPr>
              <a:t>]. Master’s thesis, </a:t>
            </a:r>
            <a:r>
              <a:rPr lang="zh-TW" sz="1100" dirty="0">
                <a:solidFill>
                  <a:schemeClr val="bg1"/>
                </a:solidFill>
                <a:effectLst/>
                <a:latin typeface="Times New Roman" panose="02020603050405020304" pitchFamily="18" charset="0"/>
                <a:ea typeface="新細明體" panose="02020500000000000000" pitchFamily="18" charset="-120"/>
              </a:rPr>
              <a:t>大葉大學國際企業管理學系</a:t>
            </a:r>
            <a:r>
              <a:rPr lang="en-US" sz="1100" dirty="0">
                <a:solidFill>
                  <a:schemeClr val="bg1"/>
                </a:solidFill>
                <a:effectLst/>
                <a:latin typeface="Times New Roman" panose="02020603050405020304" pitchFamily="18" charset="0"/>
                <a:ea typeface="新細明體" panose="02020500000000000000" pitchFamily="18" charset="-120"/>
              </a:rPr>
              <a:t>, Changhua. URL: </a:t>
            </a:r>
            <a:r>
              <a:rPr lang="en-US" sz="1100" u="sng" dirty="0">
                <a:solidFill>
                  <a:schemeClr val="bg1"/>
                </a:solidFill>
                <a:effectLst/>
                <a:latin typeface="Times New Roman" panose="02020603050405020304" pitchFamily="18" charset="0"/>
                <a:ea typeface="新細明體" panose="02020500000000000000" pitchFamily="18" charset="-120"/>
                <a:hlinkClick r:id="rId6">
                  <a:extLst>
                    <a:ext uri="{A12FA001-AC4F-418D-AE19-62706E023703}">
                      <ahyp:hlinkClr xmlns:ahyp="http://schemas.microsoft.com/office/drawing/2018/hyperlinkcolor" val="tx"/>
                    </a:ext>
                  </a:extLst>
                </a:hlinkClick>
              </a:rPr>
              <a:t>https://hdl.handle.net/11296/w6k5hy</a:t>
            </a:r>
            <a:r>
              <a:rPr lang="en-US" sz="1100" dirty="0">
                <a:solidFill>
                  <a:schemeClr val="bg1"/>
                </a:solidFill>
                <a:effectLst/>
                <a:latin typeface="Times New Roman" panose="02020603050405020304" pitchFamily="18" charset="0"/>
                <a:ea typeface="新細明體" panose="02020500000000000000" pitchFamily="18" charset="-120"/>
              </a:rPr>
              <a:t>  </a:t>
            </a:r>
          </a:p>
          <a:p>
            <a:pPr marL="0" marR="0">
              <a:spcAft>
                <a:spcPts val="600"/>
              </a:spcAft>
            </a:pPr>
            <a:r>
              <a:rPr lang="en-US" sz="1600" b="1" dirty="0">
                <a:solidFill>
                  <a:schemeClr val="bg1"/>
                </a:solidFill>
                <a:effectLst/>
                <a:latin typeface="Times New Roman" panose="02020603050405020304" pitchFamily="18" charset="0"/>
              </a:rPr>
              <a:t>Journal</a:t>
            </a:r>
          </a:p>
          <a:p>
            <a:pPr marL="342900" marR="0" lvl="0" indent="-342900">
              <a:spcAft>
                <a:spcPts val="600"/>
              </a:spcAft>
              <a:buClr>
                <a:schemeClr val="bg1"/>
              </a:buClr>
              <a:buFont typeface="+mj-lt"/>
              <a:buAutoNum type="arabicPeriod"/>
            </a:pPr>
            <a:r>
              <a:rPr lang="en-US" sz="1100" i="1" dirty="0">
                <a:solidFill>
                  <a:schemeClr val="bg1"/>
                </a:solidFill>
                <a:effectLst/>
                <a:latin typeface="Times New Roman" panose="02020603050405020304" pitchFamily="18" charset="0"/>
                <a:ea typeface="新細明體" panose="02020500000000000000" pitchFamily="18" charset="-120"/>
              </a:rPr>
              <a:t>Frederick, S., &amp; </a:t>
            </a:r>
            <a:r>
              <a:rPr lang="en-US" sz="1100" i="1" dirty="0" err="1">
                <a:solidFill>
                  <a:schemeClr val="bg1"/>
                </a:solidFill>
                <a:effectLst/>
                <a:latin typeface="Times New Roman" panose="02020603050405020304" pitchFamily="18" charset="0"/>
                <a:ea typeface="新細明體" panose="02020500000000000000" pitchFamily="18" charset="-120"/>
              </a:rPr>
              <a:t>Gereffi</a:t>
            </a:r>
            <a:r>
              <a:rPr lang="en-US" sz="1100" i="1" dirty="0">
                <a:solidFill>
                  <a:schemeClr val="bg1"/>
                </a:solidFill>
                <a:effectLst/>
                <a:latin typeface="Times New Roman" panose="02020603050405020304" pitchFamily="18" charset="0"/>
                <a:ea typeface="新細明體" panose="02020500000000000000" pitchFamily="18" charset="-120"/>
              </a:rPr>
              <a:t>, G. (2011). Upgrading and restructuring in the global apparel value chain: why China and Asia are outperforming Mexico and Central America. International Journal of Technological Learning, Innovation and Development, 4(1-3), 67-95.</a:t>
            </a:r>
            <a:endParaRPr lang="en-US" sz="1100" dirty="0">
              <a:solidFill>
                <a:schemeClr val="bg1"/>
              </a:solidFill>
              <a:effectLst/>
              <a:latin typeface="Times New Roman" panose="02020603050405020304" pitchFamily="18" charset="0"/>
              <a:ea typeface="新細明體" panose="02020500000000000000" pitchFamily="18" charset="-120"/>
            </a:endParaRPr>
          </a:p>
          <a:p>
            <a:pPr marL="342900" marR="0" lvl="0" indent="-342900">
              <a:spcAft>
                <a:spcPts val="600"/>
              </a:spcAft>
              <a:buClr>
                <a:schemeClr val="bg1"/>
              </a:buClr>
              <a:buFont typeface="+mj-lt"/>
              <a:buAutoNum type="arabicPeriod"/>
            </a:pPr>
            <a:r>
              <a:rPr lang="en-US" sz="1100" i="1" dirty="0" err="1">
                <a:solidFill>
                  <a:schemeClr val="bg1"/>
                </a:solidFill>
                <a:effectLst/>
                <a:latin typeface="Times New Roman" panose="02020603050405020304" pitchFamily="18" charset="0"/>
                <a:ea typeface="新細明體" panose="02020500000000000000" pitchFamily="18" charset="-120"/>
              </a:rPr>
              <a:t>Lazzarini</a:t>
            </a:r>
            <a:r>
              <a:rPr lang="en-US" sz="1100" i="1" dirty="0">
                <a:solidFill>
                  <a:schemeClr val="bg1"/>
                </a:solidFill>
                <a:effectLst/>
                <a:latin typeface="Times New Roman" panose="02020603050405020304" pitchFamily="18" charset="0"/>
                <a:ea typeface="新細明體" panose="02020500000000000000" pitchFamily="18" charset="-120"/>
              </a:rPr>
              <a:t>, S., </a:t>
            </a:r>
            <a:r>
              <a:rPr lang="en-US" sz="1100" i="1" dirty="0" err="1">
                <a:solidFill>
                  <a:schemeClr val="bg1"/>
                </a:solidFill>
                <a:effectLst/>
                <a:latin typeface="Times New Roman" panose="02020603050405020304" pitchFamily="18" charset="0"/>
                <a:ea typeface="新細明體" panose="02020500000000000000" pitchFamily="18" charset="-120"/>
              </a:rPr>
              <a:t>Chaddad</a:t>
            </a:r>
            <a:r>
              <a:rPr lang="en-US" sz="1100" i="1" dirty="0">
                <a:solidFill>
                  <a:schemeClr val="bg1"/>
                </a:solidFill>
                <a:effectLst/>
                <a:latin typeface="Times New Roman" panose="02020603050405020304" pitchFamily="18" charset="0"/>
                <a:ea typeface="新細明體" panose="02020500000000000000" pitchFamily="18" charset="-120"/>
              </a:rPr>
              <a:t>, F., &amp; Cook, M. (2001). Integrating supply chain and network analyses: the study of </a:t>
            </a:r>
            <a:r>
              <a:rPr lang="en-US" sz="1100" i="1" dirty="0" err="1">
                <a:solidFill>
                  <a:schemeClr val="bg1"/>
                </a:solidFill>
                <a:effectLst/>
                <a:latin typeface="Times New Roman" panose="02020603050405020304" pitchFamily="18" charset="0"/>
                <a:ea typeface="新細明體" panose="02020500000000000000" pitchFamily="18" charset="-120"/>
              </a:rPr>
              <a:t>netchains</a:t>
            </a:r>
            <a:r>
              <a:rPr lang="en-US" sz="1100" i="1" dirty="0">
                <a:solidFill>
                  <a:schemeClr val="bg1"/>
                </a:solidFill>
                <a:effectLst/>
                <a:latin typeface="Times New Roman" panose="02020603050405020304" pitchFamily="18" charset="0"/>
                <a:ea typeface="新細明體" panose="02020500000000000000" pitchFamily="18" charset="-120"/>
              </a:rPr>
              <a:t>. Journal on chain and network science, 1(1), 7-22.</a:t>
            </a:r>
            <a:endParaRPr lang="en-US" sz="1100" dirty="0">
              <a:solidFill>
                <a:schemeClr val="bg1"/>
              </a:solidFill>
              <a:effectLst/>
              <a:latin typeface="Times New Roman" panose="02020603050405020304" pitchFamily="18" charset="0"/>
              <a:ea typeface="新細明體" panose="02020500000000000000" pitchFamily="18" charset="-120"/>
            </a:endParaRPr>
          </a:p>
          <a:p>
            <a:pPr marL="342900" marR="0" lvl="0" indent="-342900">
              <a:spcAft>
                <a:spcPts val="600"/>
              </a:spcAft>
              <a:buClr>
                <a:schemeClr val="bg1"/>
              </a:buClr>
              <a:buFont typeface="+mj-lt"/>
              <a:buAutoNum type="arabicPeriod"/>
            </a:pPr>
            <a:r>
              <a:rPr lang="en-US" sz="1100" dirty="0">
                <a:solidFill>
                  <a:schemeClr val="bg1"/>
                </a:solidFill>
                <a:effectLst/>
                <a:latin typeface="Times New Roman" panose="02020603050405020304" pitchFamily="18" charset="0"/>
                <a:ea typeface="新細明體" panose="02020500000000000000" pitchFamily="18" charset="-120"/>
              </a:rPr>
              <a:t>Lei, Han-Sheng, and Chin-Hua Huang. (2014). Geographic clustering, network relationships and competitive advantage: Two industrial clusters in Taiwan. </a:t>
            </a:r>
            <a:r>
              <a:rPr lang="en-US" sz="1100" i="1" dirty="0">
                <a:solidFill>
                  <a:schemeClr val="bg1"/>
                </a:solidFill>
                <a:effectLst/>
                <a:latin typeface="Times New Roman" panose="02020603050405020304" pitchFamily="18" charset="0"/>
                <a:ea typeface="新細明體" panose="02020500000000000000" pitchFamily="18" charset="-120"/>
              </a:rPr>
              <a:t>Management Decision</a:t>
            </a:r>
            <a:r>
              <a:rPr lang="en-US" sz="1100" dirty="0">
                <a:solidFill>
                  <a:schemeClr val="bg1"/>
                </a:solidFill>
                <a:effectLst/>
                <a:latin typeface="Times New Roman" panose="02020603050405020304" pitchFamily="18" charset="0"/>
                <a:ea typeface="新細明體" panose="02020500000000000000" pitchFamily="18" charset="-120"/>
              </a:rPr>
              <a:t> .</a:t>
            </a:r>
          </a:p>
          <a:p>
            <a:pPr marL="342900" marR="0" lvl="0" indent="-342900">
              <a:spcAft>
                <a:spcPts val="600"/>
              </a:spcAft>
              <a:buClr>
                <a:schemeClr val="bg1"/>
              </a:buClr>
              <a:buFont typeface="+mj-lt"/>
              <a:buAutoNum type="arabicPeriod"/>
            </a:pPr>
            <a:r>
              <a:rPr lang="en-US" sz="1100" dirty="0">
                <a:solidFill>
                  <a:schemeClr val="bg1"/>
                </a:solidFill>
                <a:effectLst/>
                <a:latin typeface="Times New Roman" panose="02020603050405020304" pitchFamily="18" charset="0"/>
                <a:ea typeface="新細明體" panose="02020500000000000000" pitchFamily="18" charset="-120"/>
              </a:rPr>
              <a:t>Ho, J. K. K. (2014). Formulation of a systemic PEST analysis for strategic analysis. </a:t>
            </a:r>
            <a:r>
              <a:rPr lang="en-US" sz="1100" i="1" dirty="0">
                <a:solidFill>
                  <a:schemeClr val="bg1"/>
                </a:solidFill>
                <a:effectLst/>
                <a:latin typeface="Times New Roman" panose="02020603050405020304" pitchFamily="18" charset="0"/>
                <a:ea typeface="新細明體" panose="02020500000000000000" pitchFamily="18" charset="-120"/>
              </a:rPr>
              <a:t>European academic research</a:t>
            </a:r>
            <a:r>
              <a:rPr lang="en-US" sz="1100" dirty="0">
                <a:solidFill>
                  <a:schemeClr val="bg1"/>
                </a:solidFill>
                <a:effectLst/>
                <a:latin typeface="Times New Roman" panose="02020603050405020304" pitchFamily="18" charset="0"/>
                <a:ea typeface="新細明體" panose="02020500000000000000" pitchFamily="18" charset="-120"/>
              </a:rPr>
              <a:t>, 2(5), 6478-6492.</a:t>
            </a:r>
          </a:p>
          <a:p>
            <a:pPr marL="0" marR="0"/>
            <a:r>
              <a:rPr lang="en-US" sz="1000" dirty="0">
                <a:solidFill>
                  <a:schemeClr val="bg1"/>
                </a:solidFill>
                <a:effectLst/>
                <a:latin typeface="Times New Roman" panose="02020603050405020304" pitchFamily="18" charset="0"/>
                <a:ea typeface="新細明體" panose="02020500000000000000" pitchFamily="18" charset="-120"/>
              </a:rPr>
              <a:t> </a:t>
            </a:r>
          </a:p>
        </p:txBody>
      </p:sp>
    </p:spTree>
    <p:extLst>
      <p:ext uri="{BB962C8B-B14F-4D97-AF65-F5344CB8AC3E}">
        <p14:creationId xmlns:p14="http://schemas.microsoft.com/office/powerpoint/2010/main" val="678173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2144958" cy="523220"/>
          </a:xfrm>
          <a:prstGeom prst="rect">
            <a:avLst/>
          </a:prstGeom>
        </p:spPr>
        <p:txBody>
          <a:bodyPr wrap="square">
            <a:spAutoFit/>
          </a:bodyPr>
          <a:lstStyle/>
          <a:p>
            <a:r>
              <a:rPr lang="en-US" altLang="zh-TW" sz="2800" dirty="0">
                <a:solidFill>
                  <a:schemeClr val="bg1"/>
                </a:solidFill>
                <a:latin typeface="Baskerville Old Face" panose="02020602080505020303" pitchFamily="18" charset="0"/>
              </a:rPr>
              <a:t>Question</a:t>
            </a:r>
            <a:endParaRPr lang="en-US" dirty="0">
              <a:solidFill>
                <a:schemeClr val="bg1"/>
              </a:solidFill>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69C97228-17F1-418B-A917-5B8FC26F028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sp>
        <p:nvSpPr>
          <p:cNvPr id="34" name="Rectangle: Rounded Corners 33">
            <a:extLst>
              <a:ext uri="{FF2B5EF4-FFF2-40B4-BE49-F238E27FC236}">
                <a16:creationId xmlns:a16="http://schemas.microsoft.com/office/drawing/2014/main" id="{FB72E138-B47B-471F-8FFE-D26E7D6340EE}"/>
              </a:ext>
            </a:extLst>
          </p:cNvPr>
          <p:cNvSpPr/>
          <p:nvPr/>
        </p:nvSpPr>
        <p:spPr>
          <a:xfrm>
            <a:off x="693911" y="2228769"/>
            <a:ext cx="6155977" cy="249012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Times New Roman" panose="02020603050405020304" pitchFamily="18" charset="0"/>
              <a:ea typeface="新細明體" panose="02020500000000000000" pitchFamily="18" charset="-120"/>
              <a:cs typeface="Arial"/>
            </a:endParaRPr>
          </a:p>
        </p:txBody>
      </p:sp>
      <p:grpSp>
        <p:nvGrpSpPr>
          <p:cNvPr id="97" name="Group 96">
            <a:extLst>
              <a:ext uri="{FF2B5EF4-FFF2-40B4-BE49-F238E27FC236}">
                <a16:creationId xmlns:a16="http://schemas.microsoft.com/office/drawing/2014/main" id="{87F0915A-F05B-4BB8-A5A0-73C19FC692E5}"/>
              </a:ext>
            </a:extLst>
          </p:cNvPr>
          <p:cNvGrpSpPr/>
          <p:nvPr/>
        </p:nvGrpSpPr>
        <p:grpSpPr>
          <a:xfrm>
            <a:off x="1095209" y="2382043"/>
            <a:ext cx="2224694" cy="1964592"/>
            <a:chOff x="4974021" y="1895564"/>
            <a:chExt cx="2224694" cy="1964592"/>
          </a:xfrm>
        </p:grpSpPr>
        <p:sp>
          <p:nvSpPr>
            <p:cNvPr id="82" name="Rectangle: Rounded Corners 81">
              <a:extLst>
                <a:ext uri="{FF2B5EF4-FFF2-40B4-BE49-F238E27FC236}">
                  <a16:creationId xmlns:a16="http://schemas.microsoft.com/office/drawing/2014/main" id="{D2664987-6257-42DB-A982-553D008E3700}"/>
                </a:ext>
              </a:extLst>
            </p:cNvPr>
            <p:cNvSpPr/>
            <p:nvPr/>
          </p:nvSpPr>
          <p:spPr>
            <a:xfrm>
              <a:off x="4974021" y="1895564"/>
              <a:ext cx="2224694" cy="19645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83" name="Rectangle: Rounded Corners 82">
              <a:extLst>
                <a:ext uri="{FF2B5EF4-FFF2-40B4-BE49-F238E27FC236}">
                  <a16:creationId xmlns:a16="http://schemas.microsoft.com/office/drawing/2014/main" id="{5D33C10C-694C-4E07-BD23-D33199F139A3}"/>
                </a:ext>
              </a:extLst>
            </p:cNvPr>
            <p:cNvSpPr/>
            <p:nvPr/>
          </p:nvSpPr>
          <p:spPr>
            <a:xfrm>
              <a:off x="5293055" y="2030625"/>
              <a:ext cx="672795" cy="26588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Hook</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84" name="Rectangle: Rounded Corners 83">
              <a:extLst>
                <a:ext uri="{FF2B5EF4-FFF2-40B4-BE49-F238E27FC236}">
                  <a16:creationId xmlns:a16="http://schemas.microsoft.com/office/drawing/2014/main" id="{79D3F5EC-34D9-48A8-80BB-6942FA9F3DDF}"/>
                </a:ext>
              </a:extLst>
            </p:cNvPr>
            <p:cNvSpPr/>
            <p:nvPr/>
          </p:nvSpPr>
          <p:spPr>
            <a:xfrm>
              <a:off x="5293055" y="2503683"/>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Back</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85" name="Rectangle: Rounded Corners 84">
              <a:extLst>
                <a:ext uri="{FF2B5EF4-FFF2-40B4-BE49-F238E27FC236}">
                  <a16:creationId xmlns:a16="http://schemas.microsoft.com/office/drawing/2014/main" id="{56288B50-41FC-490D-8272-8E31A2046CEC}"/>
                </a:ext>
              </a:extLst>
            </p:cNvPr>
            <p:cNvSpPr/>
            <p:nvPr/>
          </p:nvSpPr>
          <p:spPr>
            <a:xfrm>
              <a:off x="5293055" y="2956692"/>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Frame</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86" name="Rectangle: Rounded Corners 85">
              <a:extLst>
                <a:ext uri="{FF2B5EF4-FFF2-40B4-BE49-F238E27FC236}">
                  <a16:creationId xmlns:a16="http://schemas.microsoft.com/office/drawing/2014/main" id="{32B617E5-807D-4A88-8454-240D3C1C3442}"/>
                </a:ext>
              </a:extLst>
            </p:cNvPr>
            <p:cNvSpPr/>
            <p:nvPr/>
          </p:nvSpPr>
          <p:spPr>
            <a:xfrm>
              <a:off x="6269070" y="2956692"/>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Frame</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87" name="Rectangle: Rounded Corners 86">
              <a:extLst>
                <a:ext uri="{FF2B5EF4-FFF2-40B4-BE49-F238E27FC236}">
                  <a16:creationId xmlns:a16="http://schemas.microsoft.com/office/drawing/2014/main" id="{92FD409A-3A7B-48A0-9EFF-243B6522E4CD}"/>
                </a:ext>
              </a:extLst>
            </p:cNvPr>
            <p:cNvSpPr/>
            <p:nvPr/>
          </p:nvSpPr>
          <p:spPr>
            <a:xfrm>
              <a:off x="6269069" y="2503683"/>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Result</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cxnSp>
          <p:nvCxnSpPr>
            <p:cNvPr id="88" name="Straight Arrow Connector 87">
              <a:extLst>
                <a:ext uri="{FF2B5EF4-FFF2-40B4-BE49-F238E27FC236}">
                  <a16:creationId xmlns:a16="http://schemas.microsoft.com/office/drawing/2014/main" id="{74C9C7E2-800C-4CFB-AC5E-1B3CA167FA2F}"/>
                </a:ext>
              </a:extLst>
            </p:cNvPr>
            <p:cNvCxnSpPr>
              <a:cxnSpLocks/>
              <a:stCxn id="83" idx="2"/>
              <a:endCxn id="84" idx="0"/>
            </p:cNvCxnSpPr>
            <p:nvPr/>
          </p:nvCxnSpPr>
          <p:spPr>
            <a:xfrm>
              <a:off x="5629453" y="2296510"/>
              <a:ext cx="0"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6CB5EF3-F251-4461-A491-7131AE27CE40}"/>
                </a:ext>
              </a:extLst>
            </p:cNvPr>
            <p:cNvCxnSpPr>
              <a:cxnSpLocks/>
              <a:stCxn id="84" idx="2"/>
              <a:endCxn id="85" idx="0"/>
            </p:cNvCxnSpPr>
            <p:nvPr/>
          </p:nvCxnSpPr>
          <p:spPr>
            <a:xfrm>
              <a:off x="5629453" y="2749519"/>
              <a:ext cx="0"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79CF29E-BFB3-42A5-A6E6-94A53CEB4EB7}"/>
                </a:ext>
              </a:extLst>
            </p:cNvPr>
            <p:cNvCxnSpPr>
              <a:cxnSpLocks/>
              <a:stCxn id="86" idx="0"/>
              <a:endCxn id="87" idx="2"/>
            </p:cNvCxnSpPr>
            <p:nvPr/>
          </p:nvCxnSpPr>
          <p:spPr>
            <a:xfrm flipH="1" flipV="1">
              <a:off x="6605467" y="2749519"/>
              <a:ext cx="1"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565D6578-DE83-4821-BC34-B224D54BACBD}"/>
                </a:ext>
              </a:extLst>
            </p:cNvPr>
            <p:cNvSpPr/>
            <p:nvPr/>
          </p:nvSpPr>
          <p:spPr>
            <a:xfrm>
              <a:off x="5293054" y="3409701"/>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Method</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cxnSp>
          <p:nvCxnSpPr>
            <p:cNvPr id="92" name="Straight Arrow Connector 91">
              <a:extLst>
                <a:ext uri="{FF2B5EF4-FFF2-40B4-BE49-F238E27FC236}">
                  <a16:creationId xmlns:a16="http://schemas.microsoft.com/office/drawing/2014/main" id="{A0451D7F-DA88-438A-898F-356CF07AB97F}"/>
                </a:ext>
              </a:extLst>
            </p:cNvPr>
            <p:cNvCxnSpPr>
              <a:cxnSpLocks/>
              <a:stCxn id="85" idx="2"/>
              <a:endCxn id="91" idx="0"/>
            </p:cNvCxnSpPr>
            <p:nvPr/>
          </p:nvCxnSpPr>
          <p:spPr>
            <a:xfrm flipH="1">
              <a:off x="5629452" y="3202528"/>
              <a:ext cx="1"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Rounded Corners 92">
              <a:extLst>
                <a:ext uri="{FF2B5EF4-FFF2-40B4-BE49-F238E27FC236}">
                  <a16:creationId xmlns:a16="http://schemas.microsoft.com/office/drawing/2014/main" id="{13DC9C4E-A505-4C79-A90A-0C250CF658B5}"/>
                </a:ext>
              </a:extLst>
            </p:cNvPr>
            <p:cNvSpPr/>
            <p:nvPr/>
          </p:nvSpPr>
          <p:spPr>
            <a:xfrm>
              <a:off x="6275008" y="3409701"/>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Info</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cxnSp>
          <p:nvCxnSpPr>
            <p:cNvPr id="94" name="Straight Arrow Connector 93">
              <a:extLst>
                <a:ext uri="{FF2B5EF4-FFF2-40B4-BE49-F238E27FC236}">
                  <a16:creationId xmlns:a16="http://schemas.microsoft.com/office/drawing/2014/main" id="{8EB06F7E-5CD6-4D4C-8C90-4586B7E28630}"/>
                </a:ext>
              </a:extLst>
            </p:cNvPr>
            <p:cNvCxnSpPr>
              <a:cxnSpLocks/>
              <a:stCxn id="91" idx="3"/>
              <a:endCxn id="93" idx="1"/>
            </p:cNvCxnSpPr>
            <p:nvPr/>
          </p:nvCxnSpPr>
          <p:spPr>
            <a:xfrm>
              <a:off x="5965849" y="3532619"/>
              <a:ext cx="309159"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AE40FBD-021C-41F6-A1A3-06CEFB9076BF}"/>
                </a:ext>
              </a:extLst>
            </p:cNvPr>
            <p:cNvCxnSpPr>
              <a:cxnSpLocks/>
              <a:stCxn id="93" idx="0"/>
              <a:endCxn id="86" idx="2"/>
            </p:cNvCxnSpPr>
            <p:nvPr/>
          </p:nvCxnSpPr>
          <p:spPr>
            <a:xfrm flipH="1" flipV="1">
              <a:off x="6605468" y="3202528"/>
              <a:ext cx="5938"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C4659CB-38EB-4D63-BB19-7A7B3994C5A1}"/>
                </a:ext>
              </a:extLst>
            </p:cNvPr>
            <p:cNvCxnSpPr>
              <a:cxnSpLocks/>
              <a:stCxn id="87" idx="1"/>
              <a:endCxn id="84" idx="3"/>
            </p:cNvCxnSpPr>
            <p:nvPr/>
          </p:nvCxnSpPr>
          <p:spPr>
            <a:xfrm flipH="1">
              <a:off x="5965850" y="2626601"/>
              <a:ext cx="303219"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7" name="Straight Arrow Connector 116">
            <a:extLst>
              <a:ext uri="{FF2B5EF4-FFF2-40B4-BE49-F238E27FC236}">
                <a16:creationId xmlns:a16="http://schemas.microsoft.com/office/drawing/2014/main" id="{2CDDBA04-E14F-462F-9B87-8C3C67F972FB}"/>
              </a:ext>
            </a:extLst>
          </p:cNvPr>
          <p:cNvCxnSpPr>
            <a:cxnSpLocks/>
            <a:stCxn id="122" idx="1"/>
            <a:endCxn id="82" idx="3"/>
          </p:cNvCxnSpPr>
          <p:nvPr/>
        </p:nvCxnSpPr>
        <p:spPr>
          <a:xfrm flipH="1">
            <a:off x="3319903" y="3364288"/>
            <a:ext cx="842228" cy="5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B95AB6E5-AE50-4FD4-8DEE-ED4BE3B443BA}"/>
              </a:ext>
            </a:extLst>
          </p:cNvPr>
          <p:cNvSpPr/>
          <p:nvPr/>
        </p:nvSpPr>
        <p:spPr>
          <a:xfrm>
            <a:off x="3307873" y="3439636"/>
            <a:ext cx="886486" cy="197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Compare</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grpSp>
        <p:nvGrpSpPr>
          <p:cNvPr id="22" name="Group 21">
            <a:extLst>
              <a:ext uri="{FF2B5EF4-FFF2-40B4-BE49-F238E27FC236}">
                <a16:creationId xmlns:a16="http://schemas.microsoft.com/office/drawing/2014/main" id="{7FE57D7A-C908-4556-B953-78E562A05D04}"/>
              </a:ext>
            </a:extLst>
          </p:cNvPr>
          <p:cNvGrpSpPr/>
          <p:nvPr/>
        </p:nvGrpSpPr>
        <p:grpSpPr>
          <a:xfrm>
            <a:off x="4162131" y="2381992"/>
            <a:ext cx="2224694" cy="2226931"/>
            <a:chOff x="4162131" y="2381992"/>
            <a:chExt cx="2224694" cy="2226931"/>
          </a:xfrm>
        </p:grpSpPr>
        <p:grpSp>
          <p:nvGrpSpPr>
            <p:cNvPr id="12" name="Group 11">
              <a:extLst>
                <a:ext uri="{FF2B5EF4-FFF2-40B4-BE49-F238E27FC236}">
                  <a16:creationId xmlns:a16="http://schemas.microsoft.com/office/drawing/2014/main" id="{0B9C608A-1EE8-4AF9-8AC5-0692C9377757}"/>
                </a:ext>
              </a:extLst>
            </p:cNvPr>
            <p:cNvGrpSpPr/>
            <p:nvPr/>
          </p:nvGrpSpPr>
          <p:grpSpPr>
            <a:xfrm>
              <a:off x="4162131" y="2381992"/>
              <a:ext cx="2224694" cy="1964592"/>
              <a:chOff x="5096851" y="2067781"/>
              <a:chExt cx="2224694" cy="1964592"/>
            </a:xfrm>
          </p:grpSpPr>
          <p:sp>
            <p:nvSpPr>
              <p:cNvPr id="122" name="Rectangle: Rounded Corners 121">
                <a:extLst>
                  <a:ext uri="{FF2B5EF4-FFF2-40B4-BE49-F238E27FC236}">
                    <a16:creationId xmlns:a16="http://schemas.microsoft.com/office/drawing/2014/main" id="{9CC2DB05-75D4-4718-880E-8D4A34AC03B6}"/>
                  </a:ext>
                </a:extLst>
              </p:cNvPr>
              <p:cNvSpPr/>
              <p:nvPr/>
            </p:nvSpPr>
            <p:spPr>
              <a:xfrm>
                <a:off x="5096851" y="2067781"/>
                <a:ext cx="2224694" cy="19645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Times New Roman" panose="02020603050405020304" pitchFamily="18" charset="0"/>
                  <a:ea typeface="新細明體" panose="02020500000000000000" pitchFamily="18" charset="-120"/>
                  <a:cs typeface="Arial"/>
                </a:endParaRPr>
              </a:p>
            </p:txBody>
          </p:sp>
          <p:sp>
            <p:nvSpPr>
              <p:cNvPr id="123" name="Rectangle: Rounded Corners 122">
                <a:extLst>
                  <a:ext uri="{FF2B5EF4-FFF2-40B4-BE49-F238E27FC236}">
                    <a16:creationId xmlns:a16="http://schemas.microsoft.com/office/drawing/2014/main" id="{0434A33E-AAA9-48F1-BDB3-62713B8D2A8A}"/>
                  </a:ext>
                </a:extLst>
              </p:cNvPr>
              <p:cNvSpPr/>
              <p:nvPr/>
            </p:nvSpPr>
            <p:spPr>
              <a:xfrm>
                <a:off x="5415885" y="2202842"/>
                <a:ext cx="672795" cy="26588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Hook</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124" name="Rectangle: Rounded Corners 123">
                <a:extLst>
                  <a:ext uri="{FF2B5EF4-FFF2-40B4-BE49-F238E27FC236}">
                    <a16:creationId xmlns:a16="http://schemas.microsoft.com/office/drawing/2014/main" id="{B805C6F0-AA0C-47C0-9725-8FA31DBB0E7F}"/>
                  </a:ext>
                </a:extLst>
              </p:cNvPr>
              <p:cNvSpPr/>
              <p:nvPr/>
            </p:nvSpPr>
            <p:spPr>
              <a:xfrm>
                <a:off x="5415885" y="2675900"/>
                <a:ext cx="672795" cy="24583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rgbClr val="92D050"/>
                    </a:solidFill>
                    <a:latin typeface="Times New Roman" panose="02020603050405020304" pitchFamily="18" charset="0"/>
                    <a:ea typeface="新細明體" panose="02020500000000000000" pitchFamily="18" charset="-120"/>
                    <a:cs typeface="Arial"/>
                  </a:rPr>
                  <a:t>Back</a:t>
                </a:r>
                <a:endParaRPr lang="en-US" sz="1100" b="1" dirty="0">
                  <a:solidFill>
                    <a:srgbClr val="92D050"/>
                  </a:solidFill>
                  <a:latin typeface="Times New Roman" panose="02020603050405020304" pitchFamily="18" charset="0"/>
                  <a:ea typeface="新細明體" panose="02020500000000000000" pitchFamily="18" charset="-120"/>
                  <a:cs typeface="Arial"/>
                </a:endParaRPr>
              </a:p>
            </p:txBody>
          </p:sp>
          <p:sp>
            <p:nvSpPr>
              <p:cNvPr id="125" name="Rectangle: Rounded Corners 124">
                <a:extLst>
                  <a:ext uri="{FF2B5EF4-FFF2-40B4-BE49-F238E27FC236}">
                    <a16:creationId xmlns:a16="http://schemas.microsoft.com/office/drawing/2014/main" id="{540AF224-FE68-4591-A5C4-35AE0EF7B835}"/>
                  </a:ext>
                </a:extLst>
              </p:cNvPr>
              <p:cNvSpPr/>
              <p:nvPr/>
            </p:nvSpPr>
            <p:spPr>
              <a:xfrm>
                <a:off x="5415885" y="3128909"/>
                <a:ext cx="672795" cy="24583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rgbClr val="92D050"/>
                    </a:solidFill>
                    <a:latin typeface="Times New Roman" panose="02020603050405020304" pitchFamily="18" charset="0"/>
                    <a:ea typeface="新細明體" panose="02020500000000000000" pitchFamily="18" charset="-120"/>
                    <a:cs typeface="Arial"/>
                  </a:rPr>
                  <a:t>Frame</a:t>
                </a:r>
                <a:endParaRPr lang="en-US" sz="1100" b="1" dirty="0">
                  <a:solidFill>
                    <a:srgbClr val="92D050"/>
                  </a:solidFill>
                  <a:latin typeface="Times New Roman" panose="02020603050405020304" pitchFamily="18" charset="0"/>
                  <a:ea typeface="新細明體" panose="02020500000000000000" pitchFamily="18" charset="-120"/>
                  <a:cs typeface="Arial"/>
                </a:endParaRPr>
              </a:p>
            </p:txBody>
          </p:sp>
          <p:sp>
            <p:nvSpPr>
              <p:cNvPr id="126" name="Rectangle: Rounded Corners 125">
                <a:extLst>
                  <a:ext uri="{FF2B5EF4-FFF2-40B4-BE49-F238E27FC236}">
                    <a16:creationId xmlns:a16="http://schemas.microsoft.com/office/drawing/2014/main" id="{E2A1658D-C150-4C3D-8E38-8A6A2858D3D6}"/>
                  </a:ext>
                </a:extLst>
              </p:cNvPr>
              <p:cNvSpPr/>
              <p:nvPr/>
            </p:nvSpPr>
            <p:spPr>
              <a:xfrm>
                <a:off x="6391900" y="3128909"/>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Frame</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127" name="Rectangle: Rounded Corners 126">
                <a:extLst>
                  <a:ext uri="{FF2B5EF4-FFF2-40B4-BE49-F238E27FC236}">
                    <a16:creationId xmlns:a16="http://schemas.microsoft.com/office/drawing/2014/main" id="{FE76EE53-BF88-4FC5-B9B4-CB9220BB8520}"/>
                  </a:ext>
                </a:extLst>
              </p:cNvPr>
              <p:cNvSpPr/>
              <p:nvPr/>
            </p:nvSpPr>
            <p:spPr>
              <a:xfrm>
                <a:off x="6391899" y="2675900"/>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Result</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cxnSp>
            <p:nvCxnSpPr>
              <p:cNvPr id="128" name="Straight Arrow Connector 127">
                <a:extLst>
                  <a:ext uri="{FF2B5EF4-FFF2-40B4-BE49-F238E27FC236}">
                    <a16:creationId xmlns:a16="http://schemas.microsoft.com/office/drawing/2014/main" id="{A11543F1-FA44-48D7-B6F7-21E528463DD9}"/>
                  </a:ext>
                </a:extLst>
              </p:cNvPr>
              <p:cNvCxnSpPr>
                <a:cxnSpLocks/>
                <a:stCxn id="123" idx="2"/>
                <a:endCxn id="124" idx="0"/>
              </p:cNvCxnSpPr>
              <p:nvPr/>
            </p:nvCxnSpPr>
            <p:spPr>
              <a:xfrm>
                <a:off x="5752283" y="2468727"/>
                <a:ext cx="0"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72AD784-D680-477C-A50E-47741C84939A}"/>
                  </a:ext>
                </a:extLst>
              </p:cNvPr>
              <p:cNvCxnSpPr>
                <a:cxnSpLocks/>
                <a:stCxn id="124" idx="2"/>
                <a:endCxn id="125" idx="0"/>
              </p:cNvCxnSpPr>
              <p:nvPr/>
            </p:nvCxnSpPr>
            <p:spPr>
              <a:xfrm>
                <a:off x="5752283" y="2921736"/>
                <a:ext cx="0" cy="207173"/>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F984CDF4-63E7-4C89-8E66-410DC87093CC}"/>
                  </a:ext>
                </a:extLst>
              </p:cNvPr>
              <p:cNvCxnSpPr>
                <a:cxnSpLocks/>
                <a:stCxn id="126" idx="0"/>
                <a:endCxn id="127" idx="2"/>
              </p:cNvCxnSpPr>
              <p:nvPr/>
            </p:nvCxnSpPr>
            <p:spPr>
              <a:xfrm flipH="1" flipV="1">
                <a:off x="6728297" y="2921736"/>
                <a:ext cx="1"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1" name="Rectangle: Rounded Corners 130">
                <a:extLst>
                  <a:ext uri="{FF2B5EF4-FFF2-40B4-BE49-F238E27FC236}">
                    <a16:creationId xmlns:a16="http://schemas.microsoft.com/office/drawing/2014/main" id="{9FC64845-5C57-4DD5-BBE9-D66A86F3C2EE}"/>
                  </a:ext>
                </a:extLst>
              </p:cNvPr>
              <p:cNvSpPr/>
              <p:nvPr/>
            </p:nvSpPr>
            <p:spPr>
              <a:xfrm>
                <a:off x="5415884" y="3581918"/>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Method</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cxnSp>
            <p:nvCxnSpPr>
              <p:cNvPr id="132" name="Straight Arrow Connector 131">
                <a:extLst>
                  <a:ext uri="{FF2B5EF4-FFF2-40B4-BE49-F238E27FC236}">
                    <a16:creationId xmlns:a16="http://schemas.microsoft.com/office/drawing/2014/main" id="{18B062ED-4A14-48E1-AF7B-13AF6D340827}"/>
                  </a:ext>
                </a:extLst>
              </p:cNvPr>
              <p:cNvCxnSpPr>
                <a:cxnSpLocks/>
                <a:stCxn id="125" idx="2"/>
                <a:endCxn id="131" idx="0"/>
              </p:cNvCxnSpPr>
              <p:nvPr/>
            </p:nvCxnSpPr>
            <p:spPr>
              <a:xfrm flipH="1">
                <a:off x="5752282" y="3374745"/>
                <a:ext cx="1"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Rounded Corners 132">
                <a:extLst>
                  <a:ext uri="{FF2B5EF4-FFF2-40B4-BE49-F238E27FC236}">
                    <a16:creationId xmlns:a16="http://schemas.microsoft.com/office/drawing/2014/main" id="{698A6D79-1048-43AA-813D-89E26464618A}"/>
                  </a:ext>
                </a:extLst>
              </p:cNvPr>
              <p:cNvSpPr/>
              <p:nvPr/>
            </p:nvSpPr>
            <p:spPr>
              <a:xfrm>
                <a:off x="6391899" y="3581918"/>
                <a:ext cx="672795" cy="2458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Info</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cxnSp>
            <p:nvCxnSpPr>
              <p:cNvPr id="134" name="Straight Arrow Connector 133">
                <a:extLst>
                  <a:ext uri="{FF2B5EF4-FFF2-40B4-BE49-F238E27FC236}">
                    <a16:creationId xmlns:a16="http://schemas.microsoft.com/office/drawing/2014/main" id="{150652AD-ED46-40B3-ACBC-88122F85ACA2}"/>
                  </a:ext>
                </a:extLst>
              </p:cNvPr>
              <p:cNvCxnSpPr>
                <a:cxnSpLocks/>
                <a:stCxn id="131" idx="3"/>
                <a:endCxn id="133" idx="1"/>
              </p:cNvCxnSpPr>
              <p:nvPr/>
            </p:nvCxnSpPr>
            <p:spPr>
              <a:xfrm>
                <a:off x="6088679" y="3704836"/>
                <a:ext cx="30322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1E26E20E-1FE5-46AF-A446-7BC64E827032}"/>
                  </a:ext>
                </a:extLst>
              </p:cNvPr>
              <p:cNvCxnSpPr>
                <a:cxnSpLocks/>
                <a:stCxn id="133" idx="0"/>
                <a:endCxn id="126" idx="2"/>
              </p:cNvCxnSpPr>
              <p:nvPr/>
            </p:nvCxnSpPr>
            <p:spPr>
              <a:xfrm flipV="1">
                <a:off x="6728297" y="3374745"/>
                <a:ext cx="1" cy="2071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1A44D887-08EB-4427-BCD2-2A6E4642E9EB}"/>
                  </a:ext>
                </a:extLst>
              </p:cNvPr>
              <p:cNvCxnSpPr>
                <a:cxnSpLocks/>
                <a:stCxn id="127" idx="1"/>
                <a:endCxn id="124" idx="3"/>
              </p:cNvCxnSpPr>
              <p:nvPr/>
            </p:nvCxnSpPr>
            <p:spPr>
              <a:xfrm flipH="1">
                <a:off x="6088680" y="2798818"/>
                <a:ext cx="303219"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Rectangle: Rounded Corners 98">
              <a:extLst>
                <a:ext uri="{FF2B5EF4-FFF2-40B4-BE49-F238E27FC236}">
                  <a16:creationId xmlns:a16="http://schemas.microsoft.com/office/drawing/2014/main" id="{CD0E9D1F-E8C7-4331-B2FA-2D35FF0DAD3D}"/>
                </a:ext>
              </a:extLst>
            </p:cNvPr>
            <p:cNvSpPr/>
            <p:nvPr/>
          </p:nvSpPr>
          <p:spPr>
            <a:xfrm>
              <a:off x="4831235" y="4411781"/>
              <a:ext cx="886486" cy="197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Case A1</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grpSp>
      <p:sp>
        <p:nvSpPr>
          <p:cNvPr id="100" name="Rectangle: Rounded Corners 99">
            <a:extLst>
              <a:ext uri="{FF2B5EF4-FFF2-40B4-BE49-F238E27FC236}">
                <a16:creationId xmlns:a16="http://schemas.microsoft.com/office/drawing/2014/main" id="{F38BFFE6-251C-48B8-98CD-3F6B7D9C4493}"/>
              </a:ext>
            </a:extLst>
          </p:cNvPr>
          <p:cNvSpPr/>
          <p:nvPr/>
        </p:nvSpPr>
        <p:spPr>
          <a:xfrm>
            <a:off x="1643794" y="4411781"/>
            <a:ext cx="886486" cy="197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Case A2</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101" name="Rectangle: Rounded Corners 100">
            <a:extLst>
              <a:ext uri="{FF2B5EF4-FFF2-40B4-BE49-F238E27FC236}">
                <a16:creationId xmlns:a16="http://schemas.microsoft.com/office/drawing/2014/main" id="{00B8781E-CB90-40AA-851D-F0EAF37C7AF2}"/>
              </a:ext>
            </a:extLst>
          </p:cNvPr>
          <p:cNvSpPr/>
          <p:nvPr/>
        </p:nvSpPr>
        <p:spPr>
          <a:xfrm>
            <a:off x="6793175" y="3364288"/>
            <a:ext cx="1410192" cy="2907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新細明體" panose="02020500000000000000" pitchFamily="18" charset="-120"/>
                <a:cs typeface="Arial"/>
              </a:rPr>
              <a:t>Theory A</a:t>
            </a:r>
            <a:endParaRPr lang="en-US" sz="2000" b="1" dirty="0">
              <a:solidFill>
                <a:schemeClr val="bg1"/>
              </a:solidFill>
              <a:latin typeface="Times New Roman" panose="02020603050405020304" pitchFamily="18" charset="0"/>
              <a:ea typeface="新細明體" panose="02020500000000000000" pitchFamily="18" charset="-120"/>
              <a:cs typeface="Arial"/>
            </a:endParaRPr>
          </a:p>
        </p:txBody>
      </p:sp>
      <p:sp>
        <p:nvSpPr>
          <p:cNvPr id="158" name="Rectangle: Rounded Corners 157">
            <a:extLst>
              <a:ext uri="{FF2B5EF4-FFF2-40B4-BE49-F238E27FC236}">
                <a16:creationId xmlns:a16="http://schemas.microsoft.com/office/drawing/2014/main" id="{848E6E11-2F8E-46B8-8266-CAB6BD1FBCD2}"/>
              </a:ext>
            </a:extLst>
          </p:cNvPr>
          <p:cNvSpPr/>
          <p:nvPr/>
        </p:nvSpPr>
        <p:spPr>
          <a:xfrm>
            <a:off x="6793175" y="1164897"/>
            <a:ext cx="1410192" cy="3556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新細明體" panose="02020500000000000000" pitchFamily="18" charset="-120"/>
                <a:cs typeface="Arial"/>
              </a:rPr>
              <a:t>Theory B</a:t>
            </a:r>
            <a:endParaRPr lang="en-US" sz="2000" b="1" dirty="0">
              <a:solidFill>
                <a:schemeClr val="bg1"/>
              </a:solidFill>
              <a:latin typeface="Times New Roman" panose="02020603050405020304" pitchFamily="18" charset="0"/>
              <a:ea typeface="新細明體" panose="02020500000000000000" pitchFamily="18" charset="-120"/>
              <a:cs typeface="Arial"/>
            </a:endParaRPr>
          </a:p>
        </p:txBody>
      </p:sp>
      <p:pic>
        <p:nvPicPr>
          <p:cNvPr id="16" name="Picture 15">
            <a:extLst>
              <a:ext uri="{FF2B5EF4-FFF2-40B4-BE49-F238E27FC236}">
                <a16:creationId xmlns:a16="http://schemas.microsoft.com/office/drawing/2014/main" id="{BD4A6A3C-8FEA-470D-B553-E2BE76C68F5F}"/>
              </a:ext>
            </a:extLst>
          </p:cNvPr>
          <p:cNvPicPr>
            <a:picLocks noChangeAspect="1"/>
          </p:cNvPicPr>
          <p:nvPr/>
        </p:nvPicPr>
        <p:blipFill>
          <a:blip r:embed="rId3"/>
          <a:stretch>
            <a:fillRect/>
          </a:stretch>
        </p:blipFill>
        <p:spPr>
          <a:xfrm>
            <a:off x="4040259" y="832892"/>
            <a:ext cx="2809629" cy="1141585"/>
          </a:xfrm>
          <a:prstGeom prst="rect">
            <a:avLst/>
          </a:prstGeom>
        </p:spPr>
      </p:pic>
      <p:cxnSp>
        <p:nvCxnSpPr>
          <p:cNvPr id="198" name="Straight Arrow Connector 197">
            <a:extLst>
              <a:ext uri="{FF2B5EF4-FFF2-40B4-BE49-F238E27FC236}">
                <a16:creationId xmlns:a16="http://schemas.microsoft.com/office/drawing/2014/main" id="{653A2BFE-BC75-4CEC-98D2-6AA8C9F06D36}"/>
              </a:ext>
            </a:extLst>
          </p:cNvPr>
          <p:cNvCxnSpPr>
            <a:cxnSpLocks/>
            <a:stCxn id="101" idx="0"/>
            <a:endCxn id="158" idx="2"/>
          </p:cNvCxnSpPr>
          <p:nvPr/>
        </p:nvCxnSpPr>
        <p:spPr>
          <a:xfrm flipV="1">
            <a:off x="7498271" y="1520500"/>
            <a:ext cx="0" cy="184378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9" name="Rectangle: Rounded Corners 198">
            <a:extLst>
              <a:ext uri="{FF2B5EF4-FFF2-40B4-BE49-F238E27FC236}">
                <a16:creationId xmlns:a16="http://schemas.microsoft.com/office/drawing/2014/main" id="{AC438FD8-16F2-4980-802C-1FF6BA7078F6}"/>
              </a:ext>
            </a:extLst>
          </p:cNvPr>
          <p:cNvSpPr/>
          <p:nvPr/>
        </p:nvSpPr>
        <p:spPr>
          <a:xfrm>
            <a:off x="7378679" y="2343823"/>
            <a:ext cx="886486" cy="197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a:solidFill>
                  <a:schemeClr val="bg1"/>
                </a:solidFill>
                <a:latin typeface="Times New Roman" panose="02020603050405020304" pitchFamily="18" charset="0"/>
                <a:ea typeface="新細明體" panose="02020500000000000000" pitchFamily="18" charset="-120"/>
                <a:cs typeface="Arial"/>
              </a:rPr>
              <a:t>Debate</a:t>
            </a:r>
            <a:endParaRPr lang="en-US" sz="1100" b="1" dirty="0">
              <a:solidFill>
                <a:schemeClr val="bg1"/>
              </a:solidFill>
              <a:latin typeface="Times New Roman" panose="02020603050405020304" pitchFamily="18" charset="0"/>
              <a:ea typeface="新細明體" panose="02020500000000000000" pitchFamily="18" charset="-120"/>
              <a:cs typeface="Arial"/>
            </a:endParaRPr>
          </a:p>
        </p:txBody>
      </p:sp>
      <p:sp>
        <p:nvSpPr>
          <p:cNvPr id="21" name="Oval 20">
            <a:extLst>
              <a:ext uri="{FF2B5EF4-FFF2-40B4-BE49-F238E27FC236}">
                <a16:creationId xmlns:a16="http://schemas.microsoft.com/office/drawing/2014/main" id="{0950BE96-BAD6-4375-9322-04C789C5D6BF}"/>
              </a:ext>
            </a:extLst>
          </p:cNvPr>
          <p:cNvSpPr/>
          <p:nvPr/>
        </p:nvSpPr>
        <p:spPr>
          <a:xfrm>
            <a:off x="3632023" y="3770063"/>
            <a:ext cx="242014" cy="24201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solidFill>
                <a:latin typeface="Times New Roman" panose="02020603050405020304" pitchFamily="18" charset="0"/>
                <a:ea typeface="新細明體" panose="02020500000000000000" pitchFamily="18" charset="-120"/>
                <a:cs typeface="Arial"/>
              </a:rPr>
              <a:t>1</a:t>
            </a:r>
          </a:p>
        </p:txBody>
      </p:sp>
      <p:sp>
        <p:nvSpPr>
          <p:cNvPr id="201" name="Oval 200">
            <a:extLst>
              <a:ext uri="{FF2B5EF4-FFF2-40B4-BE49-F238E27FC236}">
                <a16:creationId xmlns:a16="http://schemas.microsoft.com/office/drawing/2014/main" id="{E0C4C59B-825C-485C-B7F1-D7D3DA8B56D2}"/>
              </a:ext>
            </a:extLst>
          </p:cNvPr>
          <p:cNvSpPr/>
          <p:nvPr/>
        </p:nvSpPr>
        <p:spPr>
          <a:xfrm>
            <a:off x="7412660" y="3725741"/>
            <a:ext cx="242014" cy="24201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solidFill>
                <a:latin typeface="Times New Roman" panose="02020603050405020304" pitchFamily="18" charset="0"/>
                <a:ea typeface="新細明體" panose="02020500000000000000" pitchFamily="18" charset="-120"/>
                <a:cs typeface="Arial"/>
              </a:rPr>
              <a:t>2</a:t>
            </a:r>
          </a:p>
        </p:txBody>
      </p:sp>
    </p:spTree>
    <p:extLst>
      <p:ext uri="{BB962C8B-B14F-4D97-AF65-F5344CB8AC3E}">
        <p14:creationId xmlns:p14="http://schemas.microsoft.com/office/powerpoint/2010/main" val="37674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8" grpId="0"/>
      <p:bldP spid="100" grpId="0"/>
      <p:bldP spid="101" grpId="0"/>
      <p:bldP spid="158" grpId="0"/>
      <p:bldP spid="199" grpId="0"/>
      <p:bldP spid="21" grpId="0" animBg="1"/>
      <p:bldP spid="2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EAA7C39-8BF9-491A-87E5-B28FC69E785D}"/>
              </a:ext>
            </a:extLst>
          </p:cNvPr>
          <p:cNvSpPr/>
          <p:nvPr/>
        </p:nvSpPr>
        <p:spPr>
          <a:xfrm>
            <a:off x="494070" y="1604028"/>
            <a:ext cx="4077930" cy="2569934"/>
          </a:xfrm>
          <a:prstGeom prst="rect">
            <a:avLst/>
          </a:prstGeom>
        </p:spPr>
        <p:txBody>
          <a:bodyPr wrap="square">
            <a:spAutoFit/>
          </a:bodyPr>
          <a:lstStyle/>
          <a:p>
            <a:pPr>
              <a:spcAft>
                <a:spcPts val="300"/>
              </a:spcAft>
            </a:pPr>
            <a:r>
              <a:rPr lang="en-US" altLang="zh-TW" sz="2000" b="1" dirty="0">
                <a:solidFill>
                  <a:schemeClr val="tx1"/>
                </a:solidFill>
                <a:latin typeface="Times New Roman" panose="02020603050405020304" pitchFamily="18" charset="0"/>
                <a:cs typeface="Times New Roman" panose="02020603050405020304" pitchFamily="18" charset="0"/>
              </a:rPr>
              <a:t>IDB in 2019 </a:t>
            </a:r>
          </a:p>
          <a:p>
            <a:pPr>
              <a:spcAft>
                <a:spcPts val="300"/>
              </a:spcAft>
            </a:pPr>
            <a:r>
              <a:rPr lang="en-US" altLang="zh-TW"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industrial development bureau</a:t>
            </a:r>
            <a:r>
              <a:rPr lang="en-US" altLang="zh-TW"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in the ministry of economics</a:t>
            </a:r>
          </a:p>
          <a:p>
            <a:pPr>
              <a:spcAft>
                <a:spcPts val="300"/>
              </a:spcAft>
            </a:pPr>
            <a:r>
              <a:rPr lang="en-US" b="1" dirty="0">
                <a:solidFill>
                  <a:schemeClr val="tx1"/>
                </a:solidFill>
                <a:latin typeface="Times New Roman" panose="02020603050405020304" pitchFamily="18" charset="0"/>
                <a:cs typeface="Times New Roman" panose="02020603050405020304" pitchFamily="18" charset="0"/>
              </a:rPr>
              <a:t>Executed by: </a:t>
            </a:r>
            <a:r>
              <a:rPr lang="en-US" dirty="0">
                <a:solidFill>
                  <a:schemeClr val="tx1"/>
                </a:solidFill>
                <a:latin typeface="Times New Roman" panose="02020603050405020304" pitchFamily="18" charset="0"/>
                <a:cs typeface="Times New Roman" panose="02020603050405020304" pitchFamily="18" charset="0"/>
              </a:rPr>
              <a:t>TTRI (Taiwan Textile Research Institute)</a:t>
            </a:r>
          </a:p>
          <a:p>
            <a:pPr>
              <a:spcAft>
                <a:spcPts val="300"/>
              </a:spcAft>
            </a:pPr>
            <a:r>
              <a:rPr lang="en-US" b="1" dirty="0">
                <a:solidFill>
                  <a:schemeClr val="tx1"/>
                </a:solidFill>
                <a:latin typeface="Times New Roman" panose="02020603050405020304" pitchFamily="18" charset="0"/>
                <a:cs typeface="Times New Roman" panose="02020603050405020304" pitchFamily="18" charset="0"/>
              </a:rPr>
              <a:t>Total budget: </a:t>
            </a:r>
            <a:r>
              <a:rPr lang="en-US" dirty="0">
                <a:solidFill>
                  <a:schemeClr val="tx1"/>
                </a:solidFill>
                <a:latin typeface="Times New Roman" panose="02020603050405020304" pitchFamily="18" charset="0"/>
                <a:cs typeface="Times New Roman" panose="02020603050405020304" pitchFamily="18" charset="0"/>
              </a:rPr>
              <a:t>75 million NTD</a:t>
            </a:r>
          </a:p>
          <a:p>
            <a:pPr marL="342900" indent="-342900">
              <a:spcAft>
                <a:spcPts val="300"/>
              </a:spcAf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smart manufacturing</a:t>
            </a:r>
          </a:p>
          <a:p>
            <a:pPr marL="342900" indent="-342900">
              <a:spcAft>
                <a:spcPts val="300"/>
              </a:spcAf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integrated resources to optimize the industry development</a:t>
            </a:r>
          </a:p>
          <a:p>
            <a:pPr marL="342900" indent="-342900">
              <a:spcAft>
                <a:spcPts val="300"/>
              </a:spcAf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branding and technology transfer</a:t>
            </a:r>
            <a:endParaRPr lang="en-US"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89F698C5-6D8B-4345-A9A0-A99A0D0FF0D6}"/>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Introduction</a:t>
            </a:r>
          </a:p>
          <a:p>
            <a:r>
              <a:rPr lang="en-US" dirty="0">
                <a:latin typeface="Times New Roman" panose="02020603050405020304" pitchFamily="18" charset="0"/>
                <a:cs typeface="Times New Roman" panose="02020603050405020304" pitchFamily="18" charset="0"/>
              </a:rPr>
              <a:t>Potential support</a:t>
            </a:r>
            <a:r>
              <a:rPr lang="en-US" altLang="zh-TW"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71BFE7F-3EB4-4A74-BE2D-496B4BBF77B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latin typeface="Times New Roman" panose="02020603050405020304" pitchFamily="18" charset="0"/>
                <a:cs typeface="Times New Roman" panose="02020603050405020304" pitchFamily="18" charset="0"/>
              </a:rPr>
              <a:t>3</a:t>
            </a:fld>
            <a:endParaRPr lang="en" dirty="0">
              <a:latin typeface="Times New Roman" panose="02020603050405020304" pitchFamily="18" charset="0"/>
              <a:cs typeface="Times New Roman" panose="02020603050405020304" pitchFamily="18" charset="0"/>
            </a:endParaRPr>
          </a:p>
        </p:txBody>
      </p:sp>
      <p:pic>
        <p:nvPicPr>
          <p:cNvPr id="9" name="Picture 2" descr="Taiwan: Changhua town, in Changhua county, Western Taiwan">
            <a:extLst>
              <a:ext uri="{FF2B5EF4-FFF2-40B4-BE49-F238E27FC236}">
                <a16:creationId xmlns:a16="http://schemas.microsoft.com/office/drawing/2014/main" id="{7A84CFB7-FF11-4626-A616-52173016E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421" y="1708748"/>
            <a:ext cx="1525368" cy="214505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18">
            <a:extLst>
              <a:ext uri="{FF2B5EF4-FFF2-40B4-BE49-F238E27FC236}">
                <a16:creationId xmlns:a16="http://schemas.microsoft.com/office/drawing/2014/main" id="{B33EBDE3-DCDA-422A-9529-F77C9E63F43B}"/>
              </a:ext>
            </a:extLst>
          </p:cNvPr>
          <p:cNvSpPr/>
          <p:nvPr/>
        </p:nvSpPr>
        <p:spPr>
          <a:xfrm>
            <a:off x="4303318" y="3827012"/>
            <a:ext cx="2341574" cy="487441"/>
          </a:xfrm>
          <a:prstGeom prst="rect">
            <a:avLst/>
          </a:prstGeom>
        </p:spPr>
        <p:txBody>
          <a:bodyPr wrap="square">
            <a:spAutoFit/>
          </a:bodyPr>
          <a:lstStyle/>
          <a:p>
            <a:pPr algn="ctr">
              <a:lnSpc>
                <a:spcPct val="120000"/>
              </a:lnSpc>
            </a:pPr>
            <a:r>
              <a:rPr lang="en-US" sz="1200" b="1" dirty="0">
                <a:solidFill>
                  <a:schemeClr val="tx1"/>
                </a:solidFill>
                <a:latin typeface="Times New Roman" panose="02020603050405020304" pitchFamily="18" charset="0"/>
                <a:cs typeface="Times New Roman" panose="02020603050405020304" pitchFamily="18" charset="0"/>
              </a:rPr>
              <a:t>Figure 3: </a:t>
            </a:r>
            <a:r>
              <a:rPr lang="en-US" altLang="zh-TW" sz="1200" b="1" dirty="0">
                <a:solidFill>
                  <a:schemeClr val="tx1"/>
                </a:solidFill>
                <a:latin typeface="Times New Roman" panose="02020603050405020304" pitchFamily="18" charset="0"/>
                <a:cs typeface="Times New Roman" panose="02020603050405020304" pitchFamily="18" charset="0"/>
              </a:rPr>
              <a:t>Changhua County</a:t>
            </a:r>
            <a:endParaRPr lang="en-US" sz="12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1000" dirty="0">
                <a:solidFill>
                  <a:schemeClr val="tx1"/>
                </a:solidFill>
                <a:latin typeface="Times New Roman" panose="02020603050405020304" pitchFamily="18" charset="0"/>
                <a:cs typeface="Times New Roman" panose="02020603050405020304" pitchFamily="18" charset="0"/>
              </a:rPr>
              <a:t>(Source: https://taiwan.typepad.com/)</a:t>
            </a:r>
          </a:p>
        </p:txBody>
      </p:sp>
      <p:sp>
        <p:nvSpPr>
          <p:cNvPr id="12" name="矩形 9">
            <a:extLst>
              <a:ext uri="{FF2B5EF4-FFF2-40B4-BE49-F238E27FC236}">
                <a16:creationId xmlns:a16="http://schemas.microsoft.com/office/drawing/2014/main" id="{AC5E68CF-0F7D-4EBD-8A1B-43257B0D43CE}"/>
              </a:ext>
            </a:extLst>
          </p:cNvPr>
          <p:cNvSpPr/>
          <p:nvPr/>
        </p:nvSpPr>
        <p:spPr>
          <a:xfrm>
            <a:off x="6380390" y="1604028"/>
            <a:ext cx="1525369" cy="400110"/>
          </a:xfrm>
          <a:prstGeom prst="rect">
            <a:avLst/>
          </a:prstGeom>
        </p:spPr>
        <p:txBody>
          <a:bodyPr wrap="square">
            <a:spAutoFit/>
          </a:bodyPr>
          <a:lstStyle/>
          <a:p>
            <a:r>
              <a:rPr lang="en-US" sz="2000" b="1" dirty="0">
                <a:solidFill>
                  <a:schemeClr val="tx1"/>
                </a:solidFill>
                <a:latin typeface="Times New Roman" panose="02020603050405020304" pitchFamily="18" charset="0"/>
                <a:cs typeface="Times New Roman" panose="02020603050405020304" pitchFamily="18" charset="0"/>
              </a:rPr>
              <a:t>Hemei Zhen</a:t>
            </a:r>
          </a:p>
        </p:txBody>
      </p:sp>
      <p:sp>
        <p:nvSpPr>
          <p:cNvPr id="13" name="矩形 2">
            <a:extLst>
              <a:ext uri="{FF2B5EF4-FFF2-40B4-BE49-F238E27FC236}">
                <a16:creationId xmlns:a16="http://schemas.microsoft.com/office/drawing/2014/main" id="{8229E6BE-75A5-4B35-8322-291A3ADA3690}"/>
              </a:ext>
            </a:extLst>
          </p:cNvPr>
          <p:cNvSpPr/>
          <p:nvPr/>
        </p:nvSpPr>
        <p:spPr>
          <a:xfrm>
            <a:off x="6993224" y="2455225"/>
            <a:ext cx="1959654" cy="261610"/>
          </a:xfrm>
          <a:prstGeom prst="rect">
            <a:avLst/>
          </a:prstGeom>
        </p:spPr>
        <p:txBody>
          <a:bodyPr wrap="square">
            <a:spAutoFit/>
          </a:bodyPr>
          <a:lstStyle/>
          <a:p>
            <a:pPr>
              <a:spcAft>
                <a:spcPts val="300"/>
              </a:spcAft>
            </a:pPr>
            <a:r>
              <a:rPr lang="en-US" sz="1100" dirty="0">
                <a:solidFill>
                  <a:schemeClr val="tx1"/>
                </a:solidFill>
                <a:latin typeface="Times New Roman" panose="02020603050405020304" pitchFamily="18" charset="0"/>
                <a:cs typeface="Times New Roman" panose="02020603050405020304" pitchFamily="18" charset="0"/>
              </a:rPr>
              <a:t>manufacture of textile products</a:t>
            </a:r>
          </a:p>
        </p:txBody>
      </p:sp>
      <p:sp>
        <p:nvSpPr>
          <p:cNvPr id="14" name="TextBox 13">
            <a:extLst>
              <a:ext uri="{FF2B5EF4-FFF2-40B4-BE49-F238E27FC236}">
                <a16:creationId xmlns:a16="http://schemas.microsoft.com/office/drawing/2014/main" id="{B7E4682A-8021-4969-8271-DAB47FE489E3}"/>
              </a:ext>
            </a:extLst>
          </p:cNvPr>
          <p:cNvSpPr txBox="1"/>
          <p:nvPr/>
        </p:nvSpPr>
        <p:spPr>
          <a:xfrm>
            <a:off x="7015599" y="3849293"/>
            <a:ext cx="1959654" cy="430887"/>
          </a:xfrm>
          <a:prstGeom prst="rect">
            <a:avLst/>
          </a:prstGeom>
          <a:noFill/>
        </p:spPr>
        <p:txBody>
          <a:bodyPr wrap="square">
            <a:spAutoFit/>
          </a:bodyPr>
          <a:lstStyle/>
          <a:p>
            <a:r>
              <a:rPr lang="en-US" altLang="zh-TW" sz="1100" i="1" dirty="0">
                <a:solidFill>
                  <a:schemeClr val="tx1"/>
                </a:solidFill>
                <a:latin typeface="Times New Roman" panose="02020603050405020304" pitchFamily="18" charset="0"/>
                <a:cs typeface="Times New Roman" panose="02020603050405020304" pitchFamily="18" charset="0"/>
              </a:rPr>
              <a:t>(</a:t>
            </a:r>
            <a:r>
              <a:rPr lang="en-US" sz="1100" i="1" dirty="0">
                <a:solidFill>
                  <a:schemeClr val="tx1"/>
                </a:solidFill>
                <a:latin typeface="Times New Roman" panose="02020603050405020304" pitchFamily="18" charset="0"/>
                <a:cs typeface="Times New Roman" panose="02020603050405020304" pitchFamily="18" charset="0"/>
              </a:rPr>
              <a:t>in total values of production per year in Taiwan</a:t>
            </a:r>
            <a:r>
              <a:rPr lang="en-US" altLang="zh-TW" sz="1100" i="1" dirty="0">
                <a:solidFill>
                  <a:schemeClr val="tx1"/>
                </a:solidFill>
                <a:latin typeface="Times New Roman" panose="02020603050405020304" pitchFamily="18" charset="0"/>
                <a:cs typeface="Times New Roman" panose="02020603050405020304" pitchFamily="18" charset="0"/>
              </a:rPr>
              <a:t>)</a:t>
            </a:r>
            <a:endParaRPr lang="en-US" sz="1100" i="1" dirty="0">
              <a:latin typeface="Times New Roman" panose="02020603050405020304" pitchFamily="18" charset="0"/>
              <a:cs typeface="Times New Roman" panose="02020603050405020304" pitchFamily="18" charset="0"/>
            </a:endParaRPr>
          </a:p>
        </p:txBody>
      </p:sp>
      <p:sp>
        <p:nvSpPr>
          <p:cNvPr id="15" name="矩形 9">
            <a:extLst>
              <a:ext uri="{FF2B5EF4-FFF2-40B4-BE49-F238E27FC236}">
                <a16:creationId xmlns:a16="http://schemas.microsoft.com/office/drawing/2014/main" id="{BA328FF1-02F4-4E59-ACCE-351B39E4F285}"/>
              </a:ext>
            </a:extLst>
          </p:cNvPr>
          <p:cNvSpPr/>
          <p:nvPr/>
        </p:nvSpPr>
        <p:spPr>
          <a:xfrm>
            <a:off x="6991253" y="2230668"/>
            <a:ext cx="1525369" cy="307777"/>
          </a:xfrm>
          <a:prstGeom prst="rect">
            <a:avLst/>
          </a:prstGeom>
        </p:spPr>
        <p:txBody>
          <a:bodyPr wrap="square">
            <a:spAutoFit/>
          </a:bodyPr>
          <a:lstStyle/>
          <a:p>
            <a:r>
              <a:rPr lang="en-US" b="1" dirty="0">
                <a:solidFill>
                  <a:schemeClr val="tx1"/>
                </a:solidFill>
                <a:latin typeface="Times New Roman" panose="02020603050405020304" pitchFamily="18" charset="0"/>
                <a:cs typeface="Times New Roman" panose="02020603050405020304" pitchFamily="18" charset="0"/>
              </a:rPr>
              <a:t>NT$ 6.8 billion</a:t>
            </a:r>
          </a:p>
        </p:txBody>
      </p:sp>
      <p:sp>
        <p:nvSpPr>
          <p:cNvPr id="16" name="矩形 9">
            <a:extLst>
              <a:ext uri="{FF2B5EF4-FFF2-40B4-BE49-F238E27FC236}">
                <a16:creationId xmlns:a16="http://schemas.microsoft.com/office/drawing/2014/main" id="{0F4476C4-20D7-4A6A-A771-F2CE18411AF9}"/>
              </a:ext>
            </a:extLst>
          </p:cNvPr>
          <p:cNvSpPr/>
          <p:nvPr/>
        </p:nvSpPr>
        <p:spPr>
          <a:xfrm>
            <a:off x="7015599" y="3122202"/>
            <a:ext cx="1525369" cy="307777"/>
          </a:xfrm>
          <a:prstGeom prst="rect">
            <a:avLst/>
          </a:prstGeom>
        </p:spPr>
        <p:txBody>
          <a:bodyPr wrap="square">
            <a:spAutoFit/>
          </a:bodyPr>
          <a:lstStyle/>
          <a:p>
            <a:r>
              <a:rPr lang="en-US" b="1" dirty="0">
                <a:solidFill>
                  <a:schemeClr val="tx1"/>
                </a:solidFill>
                <a:latin typeface="Times New Roman" panose="02020603050405020304" pitchFamily="18" charset="0"/>
                <a:cs typeface="Times New Roman" panose="02020603050405020304" pitchFamily="18" charset="0"/>
              </a:rPr>
              <a:t>NT$ 8 billion</a:t>
            </a:r>
          </a:p>
        </p:txBody>
      </p:sp>
      <p:sp>
        <p:nvSpPr>
          <p:cNvPr id="18" name="矩形 9">
            <a:extLst>
              <a:ext uri="{FF2B5EF4-FFF2-40B4-BE49-F238E27FC236}">
                <a16:creationId xmlns:a16="http://schemas.microsoft.com/office/drawing/2014/main" id="{454F4F87-FE45-4009-AFD2-E4D47E619C9A}"/>
              </a:ext>
            </a:extLst>
          </p:cNvPr>
          <p:cNvSpPr/>
          <p:nvPr/>
        </p:nvSpPr>
        <p:spPr>
          <a:xfrm>
            <a:off x="6380390" y="2150370"/>
            <a:ext cx="717333" cy="646331"/>
          </a:xfrm>
          <a:prstGeom prst="rect">
            <a:avLst/>
          </a:prstGeom>
        </p:spPr>
        <p:txBody>
          <a:bodyPr wrap="square">
            <a:spAutoFit/>
          </a:bodyPr>
          <a:lstStyle/>
          <a:p>
            <a:r>
              <a:rPr lang="en-US" sz="3600" kern="100" spc="-300" dirty="0">
                <a:solidFill>
                  <a:srgbClr val="6A90AD"/>
                </a:solidFill>
                <a:latin typeface="Times New Roman" panose="02020603050405020304" pitchFamily="18" charset="0"/>
                <a:cs typeface="Times New Roman" panose="02020603050405020304" pitchFamily="18" charset="0"/>
              </a:rPr>
              <a:t>1</a:t>
            </a:r>
            <a:r>
              <a:rPr lang="en-US" sz="3600" kern="100" baseline="30000" dirty="0">
                <a:solidFill>
                  <a:srgbClr val="6A90AD"/>
                </a:solidFill>
                <a:latin typeface="Times New Roman" panose="02020603050405020304" pitchFamily="18" charset="0"/>
                <a:cs typeface="Times New Roman" panose="02020603050405020304" pitchFamily="18" charset="0"/>
              </a:rPr>
              <a:t>s</a:t>
            </a:r>
            <a:r>
              <a:rPr lang="en-US" sz="3600" baseline="30000" dirty="0">
                <a:solidFill>
                  <a:srgbClr val="6A90AD"/>
                </a:solidFill>
                <a:latin typeface="Times New Roman" panose="02020603050405020304" pitchFamily="18" charset="0"/>
                <a:cs typeface="Times New Roman" panose="02020603050405020304" pitchFamily="18" charset="0"/>
              </a:rPr>
              <a:t>t</a:t>
            </a:r>
            <a:r>
              <a:rPr lang="en-US" sz="3600" dirty="0">
                <a:solidFill>
                  <a:srgbClr val="6A90AD"/>
                </a:solidFill>
                <a:latin typeface="Times New Roman" panose="02020603050405020304" pitchFamily="18" charset="0"/>
                <a:cs typeface="Times New Roman" panose="02020603050405020304" pitchFamily="18" charset="0"/>
              </a:rPr>
              <a:t> </a:t>
            </a:r>
          </a:p>
        </p:txBody>
      </p:sp>
      <p:sp>
        <p:nvSpPr>
          <p:cNvPr id="19" name="矩形 9">
            <a:extLst>
              <a:ext uri="{FF2B5EF4-FFF2-40B4-BE49-F238E27FC236}">
                <a16:creationId xmlns:a16="http://schemas.microsoft.com/office/drawing/2014/main" id="{524A2CF2-F86F-43EA-8B68-EC12392B27D8}"/>
              </a:ext>
            </a:extLst>
          </p:cNvPr>
          <p:cNvSpPr/>
          <p:nvPr/>
        </p:nvSpPr>
        <p:spPr>
          <a:xfrm>
            <a:off x="6380390" y="3019100"/>
            <a:ext cx="843991" cy="646331"/>
          </a:xfrm>
          <a:prstGeom prst="rect">
            <a:avLst/>
          </a:prstGeom>
        </p:spPr>
        <p:txBody>
          <a:bodyPr wrap="square">
            <a:spAutoFit/>
          </a:bodyPr>
          <a:lstStyle/>
          <a:p>
            <a:r>
              <a:rPr lang="en-US" sz="3600" spc="150" dirty="0">
                <a:solidFill>
                  <a:srgbClr val="6A90AD"/>
                </a:solidFill>
                <a:latin typeface="Times New Roman" panose="02020603050405020304" pitchFamily="18" charset="0"/>
                <a:cs typeface="Times New Roman" panose="02020603050405020304" pitchFamily="18" charset="0"/>
              </a:rPr>
              <a:t>2</a:t>
            </a:r>
            <a:r>
              <a:rPr lang="en-US" sz="3600" kern="1000" baseline="30000" dirty="0">
                <a:solidFill>
                  <a:srgbClr val="6A90AD"/>
                </a:solidFill>
                <a:latin typeface="Times New Roman" panose="02020603050405020304" pitchFamily="18" charset="0"/>
                <a:cs typeface="Times New Roman" panose="02020603050405020304" pitchFamily="18" charset="0"/>
              </a:rPr>
              <a:t>n</a:t>
            </a:r>
            <a:r>
              <a:rPr lang="en-US" sz="3600" baseline="30000" dirty="0">
                <a:solidFill>
                  <a:srgbClr val="6A90AD"/>
                </a:solidFill>
                <a:latin typeface="Times New Roman" panose="02020603050405020304" pitchFamily="18" charset="0"/>
                <a:cs typeface="Times New Roman" panose="02020603050405020304" pitchFamily="18" charset="0"/>
              </a:rPr>
              <a:t>d</a:t>
            </a:r>
            <a:r>
              <a:rPr lang="en-US" sz="3600" dirty="0">
                <a:solidFill>
                  <a:srgbClr val="6A90AD"/>
                </a:solidFill>
                <a:latin typeface="Times New Roman" panose="02020603050405020304" pitchFamily="18" charset="0"/>
                <a:cs typeface="Times New Roman" panose="02020603050405020304" pitchFamily="18" charset="0"/>
              </a:rPr>
              <a:t> </a:t>
            </a:r>
          </a:p>
        </p:txBody>
      </p:sp>
      <p:sp>
        <p:nvSpPr>
          <p:cNvPr id="22" name="矩形 2">
            <a:extLst>
              <a:ext uri="{FF2B5EF4-FFF2-40B4-BE49-F238E27FC236}">
                <a16:creationId xmlns:a16="http://schemas.microsoft.com/office/drawing/2014/main" id="{8AC23C49-853A-47C2-BA0F-0CB6C393393D}"/>
              </a:ext>
            </a:extLst>
          </p:cNvPr>
          <p:cNvSpPr/>
          <p:nvPr/>
        </p:nvSpPr>
        <p:spPr>
          <a:xfrm>
            <a:off x="7019539" y="3333883"/>
            <a:ext cx="1654770" cy="261610"/>
          </a:xfrm>
          <a:prstGeom prst="rect">
            <a:avLst/>
          </a:prstGeom>
        </p:spPr>
        <p:txBody>
          <a:bodyPr wrap="square">
            <a:spAutoFit/>
          </a:bodyPr>
          <a:lstStyle/>
          <a:p>
            <a:pPr>
              <a:spcAft>
                <a:spcPts val="300"/>
              </a:spcAft>
            </a:pPr>
            <a:r>
              <a:rPr lang="en-US" sz="1100" dirty="0">
                <a:solidFill>
                  <a:schemeClr val="tx1"/>
                </a:solidFill>
                <a:latin typeface="Times New Roman" panose="02020603050405020304" pitchFamily="18" charset="0"/>
                <a:cs typeface="Times New Roman" panose="02020603050405020304" pitchFamily="18" charset="0"/>
              </a:rPr>
              <a:t>weaving of textiles</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78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Literature Review</a:t>
            </a:r>
          </a:p>
          <a:p>
            <a:r>
              <a:rPr lang="en-US" dirty="0">
                <a:latin typeface="Times New Roman" panose="02020603050405020304" pitchFamily="18" charset="0"/>
                <a:cs typeface="Times New Roman" panose="02020603050405020304" pitchFamily="18" charset="0"/>
              </a:rPr>
              <a:t>Search Query</a:t>
            </a:r>
          </a:p>
        </p:txBody>
      </p:sp>
      <p:sp>
        <p:nvSpPr>
          <p:cNvPr id="11" name="矩形 10">
            <a:extLst>
              <a:ext uri="{FF2B5EF4-FFF2-40B4-BE49-F238E27FC236}">
                <a16:creationId xmlns:a16="http://schemas.microsoft.com/office/drawing/2014/main" id="{F5ADD634-EC3A-4599-8365-19B13A4741A0}"/>
              </a:ext>
            </a:extLst>
          </p:cNvPr>
          <p:cNvSpPr/>
          <p:nvPr/>
        </p:nvSpPr>
        <p:spPr>
          <a:xfrm>
            <a:off x="2309903" y="1340783"/>
            <a:ext cx="4090218" cy="852285"/>
          </a:xfrm>
          <a:prstGeom prst="rect">
            <a:avLst/>
          </a:prstGeom>
        </p:spPr>
        <p:txBody>
          <a:bodyPr wrap="square">
            <a:spAutoFit/>
          </a:bodyPr>
          <a:lstStyle/>
          <a:p>
            <a:pPr>
              <a:lnSpc>
                <a:spcPct val="120000"/>
              </a:lnSpc>
            </a:pPr>
            <a:r>
              <a:rPr lang="en-US" altLang="zh-TW" b="1" dirty="0">
                <a:solidFill>
                  <a:schemeClr val="tx1">
                    <a:lumMod val="25000"/>
                    <a:lumOff val="75000"/>
                  </a:schemeClr>
                </a:solidFill>
                <a:latin typeface="Times New Roman" panose="02020603050405020304" pitchFamily="18" charset="0"/>
                <a:cs typeface="Times New Roman" panose="02020603050405020304" pitchFamily="18" charset="0"/>
              </a:rPr>
              <a:t>Journal papers:</a:t>
            </a:r>
            <a:r>
              <a:rPr lang="en-US" altLang="zh-TW" dirty="0">
                <a:solidFill>
                  <a:schemeClr val="tx1">
                    <a:lumMod val="25000"/>
                    <a:lumOff val="75000"/>
                  </a:schemeClr>
                </a:solidFill>
                <a:latin typeface="Times New Roman" panose="02020603050405020304" pitchFamily="18" charset="0"/>
                <a:cs typeface="Times New Roman" panose="02020603050405020304" pitchFamily="18" charset="0"/>
              </a:rPr>
              <a:t> </a:t>
            </a:r>
            <a:r>
              <a:rPr lang="en-US" dirty="0">
                <a:solidFill>
                  <a:schemeClr val="tx1">
                    <a:lumMod val="25000"/>
                    <a:lumOff val="75000"/>
                  </a:schemeClr>
                </a:solidFill>
                <a:latin typeface="Times New Roman" panose="02020603050405020304" pitchFamily="18" charset="0"/>
                <a:cs typeface="Times New Roman" panose="02020603050405020304" pitchFamily="18" charset="0"/>
              </a:rPr>
              <a:t>Google Scholar</a:t>
            </a:r>
          </a:p>
          <a:p>
            <a:pPr lvl="8">
              <a:lnSpc>
                <a:spcPct val="120000"/>
              </a:lnSpc>
            </a:pPr>
            <a:r>
              <a:rPr lang="en-US" altLang="zh-TW" b="1" dirty="0">
                <a:solidFill>
                  <a:schemeClr val="tx1">
                    <a:lumMod val="25000"/>
                    <a:lumOff val="75000"/>
                  </a:schemeClr>
                </a:solidFill>
                <a:latin typeface="Times New Roman" panose="02020603050405020304" pitchFamily="18" charset="0"/>
                <a:cs typeface="Times New Roman" panose="02020603050405020304" pitchFamily="18" charset="0"/>
              </a:rPr>
              <a:t>Theses and dissertations:</a:t>
            </a:r>
            <a:r>
              <a:rPr lang="zh-TW" altLang="en-US" dirty="0">
                <a:solidFill>
                  <a:schemeClr val="tx1">
                    <a:lumMod val="25000"/>
                    <a:lumOff val="75000"/>
                  </a:schemeClr>
                </a:solidFill>
                <a:latin typeface="Times New Roman" panose="02020603050405020304" pitchFamily="18" charset="0"/>
                <a:cs typeface="Times New Roman" panose="02020603050405020304" pitchFamily="18" charset="0"/>
              </a:rPr>
              <a:t> </a:t>
            </a:r>
            <a:r>
              <a:rPr lang="en-US" altLang="zh-TW" dirty="0">
                <a:solidFill>
                  <a:schemeClr val="tx1">
                    <a:lumMod val="25000"/>
                    <a:lumOff val="75000"/>
                  </a:schemeClr>
                </a:solidFill>
                <a:latin typeface="Times New Roman" panose="02020603050405020304" pitchFamily="18" charset="0"/>
                <a:cs typeface="Times New Roman" panose="02020603050405020304" pitchFamily="18" charset="0"/>
              </a:rPr>
              <a:t>National Digital Library of Theses and Dissertations in Taiwan (NDLTD)</a:t>
            </a:r>
            <a:endParaRPr lang="en-US" dirty="0">
              <a:solidFill>
                <a:schemeClr val="tx1">
                  <a:lumMod val="25000"/>
                  <a:lumOff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21DBDD9-6C98-4728-8CD0-D903760CA31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latin typeface="Times New Roman" panose="02020603050405020304" pitchFamily="18" charset="0"/>
                <a:cs typeface="Times New Roman" panose="02020603050405020304" pitchFamily="18" charset="0"/>
              </a:rPr>
              <a:t>4</a:t>
            </a:fld>
            <a:endParaRPr lang="en"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B09C143-3013-4313-9517-0915140E0B24}"/>
              </a:ext>
            </a:extLst>
          </p:cNvPr>
          <p:cNvSpPr txBox="1"/>
          <p:nvPr/>
        </p:nvSpPr>
        <p:spPr>
          <a:xfrm>
            <a:off x="2309903" y="2611332"/>
            <a:ext cx="5980655" cy="328167"/>
          </a:xfrm>
          <a:prstGeom prst="rect">
            <a:avLst/>
          </a:prstGeom>
          <a:noFill/>
        </p:spPr>
        <p:txBody>
          <a:bodyPr wrap="square">
            <a:spAutoFit/>
          </a:bodyPr>
          <a:lstStyle/>
          <a:p>
            <a:pPr lvl="8">
              <a:lnSpc>
                <a:spcPct val="120000"/>
              </a:lnSpc>
            </a:pPr>
            <a:r>
              <a:rPr lang="en-US" altLang="zh-TW" dirty="0">
                <a:solidFill>
                  <a:schemeClr val="tx1">
                    <a:lumMod val="50000"/>
                    <a:lumOff val="50000"/>
                  </a:schemeClr>
                </a:solidFill>
                <a:latin typeface="Times New Roman" panose="02020603050405020304" pitchFamily="18" charset="0"/>
                <a:cs typeface="Times New Roman" panose="02020603050405020304" pitchFamily="18" charset="0"/>
              </a:rPr>
              <a:t>("</a:t>
            </a:r>
            <a:r>
              <a:rPr lang="zh-TW" altLang="en-US" dirty="0">
                <a:solidFill>
                  <a:schemeClr val="tx1">
                    <a:lumMod val="50000"/>
                    <a:lumOff val="50000"/>
                  </a:schemeClr>
                </a:solidFill>
                <a:latin typeface="Times New Roman" panose="02020603050405020304" pitchFamily="18" charset="0"/>
                <a:cs typeface="Times New Roman" panose="02020603050405020304" pitchFamily="18" charset="0"/>
              </a:rPr>
              <a:t>和美</a:t>
            </a:r>
            <a:r>
              <a:rPr lang="en-US" altLang="zh-TW" dirty="0">
                <a:solidFill>
                  <a:schemeClr val="tx1">
                    <a:lumMod val="50000"/>
                    <a:lumOff val="50000"/>
                  </a:schemeClr>
                </a:solidFill>
                <a:latin typeface="Times New Roman" panose="02020603050405020304" pitchFamily="18" charset="0"/>
                <a:cs typeface="Times New Roman" panose="02020603050405020304" pitchFamily="18" charset="0"/>
              </a:rPr>
              <a:t>" or "</a:t>
            </a:r>
            <a:r>
              <a:rPr lang="en-US" altLang="zh-TW" dirty="0" err="1">
                <a:solidFill>
                  <a:schemeClr val="tx1">
                    <a:lumMod val="50000"/>
                    <a:lumOff val="50000"/>
                  </a:schemeClr>
                </a:solidFill>
                <a:latin typeface="Times New Roman" panose="02020603050405020304" pitchFamily="18" charset="0"/>
                <a:cs typeface="Times New Roman" panose="02020603050405020304" pitchFamily="18" charset="0"/>
              </a:rPr>
              <a:t>Hemei</a:t>
            </a:r>
            <a:r>
              <a:rPr lang="en-US" altLang="zh-TW" dirty="0">
                <a:solidFill>
                  <a:schemeClr val="tx1">
                    <a:lumMod val="50000"/>
                    <a:lumOff val="50000"/>
                  </a:schemeClr>
                </a:solidFill>
                <a:latin typeface="Times New Roman" panose="02020603050405020304" pitchFamily="18" charset="0"/>
                <a:cs typeface="Times New Roman" panose="02020603050405020304" pitchFamily="18" charset="0"/>
              </a:rPr>
              <a:t>") and ("</a:t>
            </a:r>
            <a:r>
              <a:rPr lang="zh-TW" altLang="en-US" dirty="0">
                <a:solidFill>
                  <a:schemeClr val="tx1">
                    <a:lumMod val="50000"/>
                    <a:lumOff val="50000"/>
                  </a:schemeClr>
                </a:solidFill>
                <a:latin typeface="Times New Roman" panose="02020603050405020304" pitchFamily="18" charset="0"/>
                <a:cs typeface="Times New Roman" panose="02020603050405020304" pitchFamily="18" charset="0"/>
              </a:rPr>
              <a:t>紡織</a:t>
            </a:r>
            <a:r>
              <a:rPr lang="en-US" altLang="zh-TW" dirty="0">
                <a:solidFill>
                  <a:schemeClr val="tx1">
                    <a:lumMod val="50000"/>
                    <a:lumOff val="50000"/>
                  </a:schemeClr>
                </a:solidFill>
                <a:latin typeface="Times New Roman" panose="02020603050405020304" pitchFamily="18" charset="0"/>
                <a:cs typeface="Times New Roman" panose="02020603050405020304" pitchFamily="18" charset="0"/>
              </a:rPr>
              <a:t>" or "textile" or "</a:t>
            </a:r>
            <a:r>
              <a:rPr lang="zh-TW" altLang="en-US" dirty="0">
                <a:solidFill>
                  <a:schemeClr val="tx1">
                    <a:lumMod val="50000"/>
                    <a:lumOff val="50000"/>
                  </a:schemeClr>
                </a:solidFill>
                <a:latin typeface="Times New Roman" panose="02020603050405020304" pitchFamily="18" charset="0"/>
                <a:cs typeface="Times New Roman" panose="02020603050405020304" pitchFamily="18" charset="0"/>
              </a:rPr>
              <a:t>織布</a:t>
            </a:r>
            <a:r>
              <a:rPr lang="en-US" altLang="zh-TW" dirty="0">
                <a:solidFill>
                  <a:schemeClr val="tx1">
                    <a:lumMod val="50000"/>
                    <a:lumOff val="50000"/>
                  </a:schemeClr>
                </a:solidFill>
                <a:latin typeface="Times New Roman" panose="02020603050405020304" pitchFamily="18" charset="0"/>
                <a:cs typeface="Times New Roman" panose="02020603050405020304" pitchFamily="18" charset="0"/>
              </a:rPr>
              <a:t>" or "weaving" or "weave")</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4DE89785-72C8-4622-A6CA-F933A59C936D}"/>
              </a:ext>
            </a:extLst>
          </p:cNvPr>
          <p:cNvCxnSpPr>
            <a:cxnSpLocks/>
          </p:cNvCxnSpPr>
          <p:nvPr/>
        </p:nvCxnSpPr>
        <p:spPr>
          <a:xfrm>
            <a:off x="2189888" y="1280996"/>
            <a:ext cx="0" cy="3440430"/>
          </a:xfrm>
          <a:prstGeom prst="straightConnector1">
            <a:avLst/>
          </a:prstGeom>
          <a:ln w="50800">
            <a:gradFill>
              <a:gsLst>
                <a:gs pos="50000">
                  <a:schemeClr val="tx1">
                    <a:lumMod val="50000"/>
                    <a:lumOff val="50000"/>
                  </a:schemeClr>
                </a:gs>
                <a:gs pos="0">
                  <a:schemeClr val="tx1">
                    <a:lumMod val="10000"/>
                    <a:lumOff val="90000"/>
                  </a:schemeClr>
                </a:gs>
                <a:gs pos="25000">
                  <a:schemeClr val="tx1">
                    <a:lumMod val="25000"/>
                    <a:lumOff val="75000"/>
                  </a:schemeClr>
                </a:gs>
                <a:gs pos="75000">
                  <a:schemeClr val="tx1">
                    <a:lumMod val="75000"/>
                    <a:lumOff val="25000"/>
                  </a:schemeClr>
                </a:gs>
                <a:gs pos="100000">
                  <a:schemeClr val="tx1">
                    <a:lumMod val="90000"/>
                    <a:lumOff val="1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5" name="矩形 10">
            <a:extLst>
              <a:ext uri="{FF2B5EF4-FFF2-40B4-BE49-F238E27FC236}">
                <a16:creationId xmlns:a16="http://schemas.microsoft.com/office/drawing/2014/main" id="{187D539C-7583-491E-81B8-8A2614B1136E}"/>
              </a:ext>
            </a:extLst>
          </p:cNvPr>
          <p:cNvSpPr/>
          <p:nvPr/>
        </p:nvSpPr>
        <p:spPr>
          <a:xfrm>
            <a:off x="752628" y="1834953"/>
            <a:ext cx="1234469" cy="369909"/>
          </a:xfrm>
          <a:prstGeom prst="rect">
            <a:avLst/>
          </a:prstGeom>
        </p:spPr>
        <p:txBody>
          <a:bodyPr wrap="square">
            <a:spAutoFit/>
          </a:bodyPr>
          <a:lstStyle/>
          <a:p>
            <a:pPr algn="r">
              <a:lnSpc>
                <a:spcPct val="120000"/>
              </a:lnSpc>
            </a:pPr>
            <a:r>
              <a:rPr lang="en-US" sz="1600" b="1" dirty="0">
                <a:solidFill>
                  <a:schemeClr val="tx1">
                    <a:lumMod val="25000"/>
                    <a:lumOff val="75000"/>
                  </a:schemeClr>
                </a:solidFill>
                <a:latin typeface="Times New Roman" panose="02020603050405020304" pitchFamily="18" charset="0"/>
                <a:cs typeface="Times New Roman" panose="02020603050405020304" pitchFamily="18" charset="0"/>
              </a:rPr>
              <a:t>Data Base</a:t>
            </a:r>
            <a:endParaRPr lang="en-US" sz="1100" dirty="0">
              <a:solidFill>
                <a:schemeClr val="tx1">
                  <a:lumMod val="25000"/>
                  <a:lumOff val="75000"/>
                </a:schemeClr>
              </a:solidFill>
              <a:latin typeface="Times New Roman" panose="02020603050405020304" pitchFamily="18" charset="0"/>
              <a:cs typeface="Times New Roman" panose="02020603050405020304" pitchFamily="18" charset="0"/>
            </a:endParaRPr>
          </a:p>
        </p:txBody>
      </p:sp>
      <p:sp>
        <p:nvSpPr>
          <p:cNvPr id="16" name="矩形 10">
            <a:extLst>
              <a:ext uri="{FF2B5EF4-FFF2-40B4-BE49-F238E27FC236}">
                <a16:creationId xmlns:a16="http://schemas.microsoft.com/office/drawing/2014/main" id="{03BE416F-8DE1-4DBA-BCA4-C5A6B5508B9A}"/>
              </a:ext>
            </a:extLst>
          </p:cNvPr>
          <p:cNvSpPr/>
          <p:nvPr/>
        </p:nvSpPr>
        <p:spPr>
          <a:xfrm>
            <a:off x="571500" y="2593123"/>
            <a:ext cx="1415597" cy="362022"/>
          </a:xfrm>
          <a:prstGeom prst="rect">
            <a:avLst/>
          </a:prstGeom>
        </p:spPr>
        <p:txBody>
          <a:bodyPr wrap="square">
            <a:spAutoFit/>
          </a:bodyPr>
          <a:lstStyle/>
          <a:p>
            <a:pPr algn="r">
              <a:lnSpc>
                <a:spcPct val="120000"/>
              </a:lnSpc>
            </a:pPr>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Search Query</a:t>
            </a:r>
            <a:endParaRPr lang="en-US" sz="11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13AB77F-D8BB-4F6C-9011-5F25CEF3899C}"/>
              </a:ext>
            </a:extLst>
          </p:cNvPr>
          <p:cNvSpPr/>
          <p:nvPr/>
        </p:nvSpPr>
        <p:spPr>
          <a:xfrm>
            <a:off x="752628" y="3343673"/>
            <a:ext cx="1234469" cy="369909"/>
          </a:xfrm>
          <a:prstGeom prst="rect">
            <a:avLst/>
          </a:prstGeom>
        </p:spPr>
        <p:txBody>
          <a:bodyPr wrap="square">
            <a:spAutoFit/>
          </a:bodyPr>
          <a:lstStyle/>
          <a:p>
            <a:pPr algn="r">
              <a:lnSpc>
                <a:spcPct val="120000"/>
              </a:lnSpc>
            </a:pPr>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Selection</a:t>
            </a:r>
            <a:endParaRPr lang="en-US" sz="11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8" name="矩形 10">
            <a:extLst>
              <a:ext uri="{FF2B5EF4-FFF2-40B4-BE49-F238E27FC236}">
                <a16:creationId xmlns:a16="http://schemas.microsoft.com/office/drawing/2014/main" id="{869ECD00-8545-4CF8-B2D3-3F0090AD4B8C}"/>
              </a:ext>
            </a:extLst>
          </p:cNvPr>
          <p:cNvSpPr/>
          <p:nvPr/>
        </p:nvSpPr>
        <p:spPr>
          <a:xfrm>
            <a:off x="752628" y="4223763"/>
            <a:ext cx="1234469" cy="369909"/>
          </a:xfrm>
          <a:prstGeom prst="rect">
            <a:avLst/>
          </a:prstGeom>
        </p:spPr>
        <p:txBody>
          <a:bodyPr wrap="square">
            <a:spAutoFit/>
          </a:bodyPr>
          <a:lstStyle/>
          <a:p>
            <a:pPr algn="r">
              <a:lnSpc>
                <a:spcPct val="120000"/>
              </a:lnSpc>
            </a:pP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Results</a:t>
            </a:r>
            <a:endParaRPr lang="en-US" sz="11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1110C0E-1E73-4951-9409-89128E4A2D32}"/>
              </a:ext>
            </a:extLst>
          </p:cNvPr>
          <p:cNvSpPr txBox="1"/>
          <p:nvPr/>
        </p:nvSpPr>
        <p:spPr>
          <a:xfrm>
            <a:off x="2309903" y="3232681"/>
            <a:ext cx="6724650" cy="480901"/>
          </a:xfrm>
          <a:prstGeom prst="rect">
            <a:avLst/>
          </a:prstGeom>
          <a:noFill/>
        </p:spPr>
        <p:txBody>
          <a:bodyPr wrap="square">
            <a:spAutoFit/>
          </a:bodyPr>
          <a:lstStyle/>
          <a:p>
            <a:pPr marR="0" lvl="0">
              <a:lnSpc>
                <a:spcPct val="120000"/>
              </a:lnSpc>
              <a:spcBef>
                <a:spcPts val="0"/>
              </a:spcBef>
            </a:pPr>
            <a:r>
              <a:rPr lang="en-US" sz="1100" dirty="0">
                <a:solidFill>
                  <a:schemeClr val="tx1">
                    <a:lumMod val="75000"/>
                    <a:lumOff val="25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1. Select by title: economic development AND textile industry cluster AND in </a:t>
            </a:r>
            <a:r>
              <a:rPr lang="en-US" sz="1100" dirty="0" err="1">
                <a:solidFill>
                  <a:schemeClr val="tx1">
                    <a:lumMod val="75000"/>
                    <a:lumOff val="25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Hemei</a:t>
            </a:r>
            <a:r>
              <a:rPr lang="en-US" sz="1100" dirty="0">
                <a:solidFill>
                  <a:schemeClr val="tx1">
                    <a:lumMod val="75000"/>
                    <a:lumOff val="25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 Zhan</a:t>
            </a:r>
          </a:p>
          <a:p>
            <a:pPr marR="0" lvl="0">
              <a:lnSpc>
                <a:spcPct val="120000"/>
              </a:lnSpc>
              <a:spcBef>
                <a:spcPts val="0"/>
              </a:spcBef>
            </a:pPr>
            <a:r>
              <a:rPr lang="en-US" sz="1100" dirty="0">
                <a:solidFill>
                  <a:schemeClr val="tx1">
                    <a:lumMod val="75000"/>
                    <a:lumOff val="25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2. Select by abstract</a:t>
            </a:r>
          </a:p>
        </p:txBody>
      </p:sp>
      <p:graphicFrame>
        <p:nvGraphicFramePr>
          <p:cNvPr id="24" name="Table 23">
            <a:extLst>
              <a:ext uri="{FF2B5EF4-FFF2-40B4-BE49-F238E27FC236}">
                <a16:creationId xmlns:a16="http://schemas.microsoft.com/office/drawing/2014/main" id="{069E17E4-05F6-475F-8945-D920B20CF2B7}"/>
              </a:ext>
            </a:extLst>
          </p:cNvPr>
          <p:cNvGraphicFramePr>
            <a:graphicFrameLocks noGrp="1"/>
          </p:cNvGraphicFramePr>
          <p:nvPr>
            <p:extLst>
              <p:ext uri="{D42A27DB-BD31-4B8C-83A1-F6EECF244321}">
                <p14:modId xmlns:p14="http://schemas.microsoft.com/office/powerpoint/2010/main" val="11145489"/>
              </p:ext>
            </p:extLst>
          </p:nvPr>
        </p:nvGraphicFramePr>
        <p:xfrm>
          <a:off x="2392680" y="3765602"/>
          <a:ext cx="3787139" cy="730760"/>
        </p:xfrm>
        <a:graphic>
          <a:graphicData uri="http://schemas.openxmlformats.org/drawingml/2006/table">
            <a:tbl>
              <a:tblPr firstRow="1" firstCol="1" bandRow="1">
                <a:tableStyleId>{05B07393-48C8-4CA4-8F8A-91803F1AFB71}</a:tableStyleId>
              </a:tblPr>
              <a:tblGrid>
                <a:gridCol w="1844040">
                  <a:extLst>
                    <a:ext uri="{9D8B030D-6E8A-4147-A177-3AD203B41FA5}">
                      <a16:colId xmlns:a16="http://schemas.microsoft.com/office/drawing/2014/main" val="40931648"/>
                    </a:ext>
                  </a:extLst>
                </a:gridCol>
                <a:gridCol w="853440">
                  <a:extLst>
                    <a:ext uri="{9D8B030D-6E8A-4147-A177-3AD203B41FA5}">
                      <a16:colId xmlns:a16="http://schemas.microsoft.com/office/drawing/2014/main" val="3172125673"/>
                    </a:ext>
                  </a:extLst>
                </a:gridCol>
                <a:gridCol w="1089659">
                  <a:extLst>
                    <a:ext uri="{9D8B030D-6E8A-4147-A177-3AD203B41FA5}">
                      <a16:colId xmlns:a16="http://schemas.microsoft.com/office/drawing/2014/main" val="3629310227"/>
                    </a:ext>
                  </a:extLst>
                </a:gridCol>
              </a:tblGrid>
              <a:tr h="0">
                <a:tc>
                  <a:txBody>
                    <a:bodyPr/>
                    <a:lstStyle/>
                    <a:p>
                      <a:pPr marL="0" marR="0" algn="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 </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NDLTD</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Google scholar</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3445122"/>
                  </a:ext>
                </a:extLst>
              </a:tr>
              <a:tr h="0">
                <a:tc>
                  <a:txBody>
                    <a:bodyPr/>
                    <a:lstStyle/>
                    <a:p>
                      <a:pPr marL="0" marR="0" algn="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Result of the searching query</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12700" cap="flat" cmpd="sng" algn="ctr">
                      <a:solidFill>
                        <a:schemeClr val="tx1">
                          <a:lumMod val="90000"/>
                          <a:lumOff val="10000"/>
                        </a:schemeClr>
                      </a:solidFill>
                      <a:prstDash val="solid"/>
                      <a:round/>
                      <a:headEnd type="none" w="med" len="med"/>
                      <a:tailEnd type="none" w="med" len="med"/>
                    </a:lnR>
                    <a:lnT w="12700" cap="flat" cmpd="sng" algn="ctr">
                      <a:solidFill>
                        <a:schemeClr val="tx1">
                          <a:lumMod val="90000"/>
                          <a:lumOff val="1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206</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12700" cap="flat" cmpd="sng" algn="ctr">
                      <a:solidFill>
                        <a:schemeClr val="tx1">
                          <a:lumMod val="90000"/>
                          <a:lumOff val="10000"/>
                        </a:schemeClr>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lumMod val="90000"/>
                          <a:lumOff val="1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639</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lumMod val="90000"/>
                          <a:lumOff val="1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44552931"/>
                  </a:ext>
                </a:extLst>
              </a:tr>
              <a:tr h="0">
                <a:tc>
                  <a:txBody>
                    <a:bodyPr/>
                    <a:lstStyle/>
                    <a:p>
                      <a:pPr marL="0" marR="0" algn="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Candidate after 1st step</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12700" cap="flat" cmpd="sng" algn="ctr">
                      <a:solidFill>
                        <a:schemeClr val="tx1">
                          <a:lumMod val="90000"/>
                          <a:lumOff val="10000"/>
                        </a:schemeClr>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23</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12700" cap="flat" cmpd="sng" algn="ctr">
                      <a:solidFill>
                        <a:schemeClr val="tx1">
                          <a:lumMod val="90000"/>
                          <a:lumOff val="10000"/>
                        </a:schemeClr>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13</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164153704"/>
                  </a:ext>
                </a:extLst>
              </a:tr>
              <a:tr h="0">
                <a:tc>
                  <a:txBody>
                    <a:bodyPr/>
                    <a:lstStyle/>
                    <a:p>
                      <a:pPr marL="0" marR="0" algn="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Selected article after 2nd step</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12700" cap="flat" cmpd="sng" algn="ctr">
                      <a:solidFill>
                        <a:schemeClr val="tx1">
                          <a:lumMod val="90000"/>
                          <a:lumOff val="10000"/>
                        </a:schemeClr>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5</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12700" cap="flat" cmpd="sng" algn="ctr">
                      <a:solidFill>
                        <a:schemeClr val="tx1">
                          <a:lumMod val="90000"/>
                          <a:lumOff val="10000"/>
                        </a:schemeClr>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US" sz="1100" b="0" i="0" u="none" strike="noStrike" cap="none" dirty="0">
                          <a:solidFill>
                            <a:schemeClr val="tx1">
                              <a:lumMod val="90000"/>
                              <a:lumOff val="10000"/>
                            </a:schemeClr>
                          </a:solidFill>
                          <a:latin typeface="Baskerville Old Face" panose="02020602080505020303" pitchFamily="18" charset="0"/>
                          <a:cs typeface="Arial"/>
                          <a:sym typeface="Arial"/>
                        </a:rPr>
                        <a:t>7</a:t>
                      </a:r>
                      <a:endParaRPr lang="en-US" sz="1100" b="0" i="0" u="none" strike="noStrike" cap="none" dirty="0">
                        <a:solidFill>
                          <a:schemeClr val="tx1">
                            <a:lumMod val="90000"/>
                            <a:lumOff val="10000"/>
                          </a:schemeClr>
                        </a:solidFill>
                        <a:latin typeface="Baskerville Old Face" panose="02020602080505020303" pitchFamily="18" charset="0"/>
                        <a:ea typeface="新細明體" panose="02020500000000000000" pitchFamily="18" charset="-120"/>
                        <a:cs typeface="Arial"/>
                        <a:sym typeface="Arial"/>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15632371"/>
                  </a:ext>
                </a:extLst>
              </a:tr>
            </a:tbl>
          </a:graphicData>
        </a:graphic>
      </p:graphicFrame>
    </p:spTree>
    <p:extLst>
      <p:ext uri="{BB962C8B-B14F-4D97-AF65-F5344CB8AC3E}">
        <p14:creationId xmlns:p14="http://schemas.microsoft.com/office/powerpoint/2010/main" val="85235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Literature Review</a:t>
            </a:r>
          </a:p>
          <a:p>
            <a:r>
              <a:rPr lang="en-US" dirty="0">
                <a:latin typeface="Times New Roman" panose="02020603050405020304" pitchFamily="18" charset="0"/>
                <a:cs typeface="Times New Roman" panose="02020603050405020304" pitchFamily="18" charset="0"/>
              </a:rPr>
              <a:t>Search result (analysis)</a:t>
            </a:r>
          </a:p>
        </p:txBody>
      </p:sp>
      <p:sp>
        <p:nvSpPr>
          <p:cNvPr id="2" name="Slide Number Placeholder 1">
            <a:extLst>
              <a:ext uri="{FF2B5EF4-FFF2-40B4-BE49-F238E27FC236}">
                <a16:creationId xmlns:a16="http://schemas.microsoft.com/office/drawing/2014/main" id="{BA87F123-E76E-4430-A757-43C6CDF8951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pic>
        <p:nvPicPr>
          <p:cNvPr id="12" name="Picture 11" descr="Chart&#10;&#10;Description automatically generated">
            <a:extLst>
              <a:ext uri="{FF2B5EF4-FFF2-40B4-BE49-F238E27FC236}">
                <a16:creationId xmlns:a16="http://schemas.microsoft.com/office/drawing/2014/main" id="{E994BFBC-0315-44F9-B8F2-C596A4999D64}"/>
              </a:ext>
            </a:extLst>
          </p:cNvPr>
          <p:cNvPicPr>
            <a:picLocks noChangeAspect="1"/>
          </p:cNvPicPr>
          <p:nvPr/>
        </p:nvPicPr>
        <p:blipFill rotWithShape="1">
          <a:blip r:embed="rId3">
            <a:extLst>
              <a:ext uri="{28A0092B-C50C-407E-A947-70E740481C1C}">
                <a14:useLocalDpi xmlns:a14="http://schemas.microsoft.com/office/drawing/2010/main" val="0"/>
              </a:ext>
            </a:extLst>
          </a:blip>
          <a:srcRect l="490" t="1997" r="283" b="622"/>
          <a:stretch/>
        </p:blipFill>
        <p:spPr bwMode="auto">
          <a:xfrm>
            <a:off x="685799" y="1606369"/>
            <a:ext cx="3665221" cy="2157911"/>
          </a:xfrm>
          <a:prstGeom prst="rect">
            <a:avLst/>
          </a:prstGeom>
          <a:noFill/>
        </p:spPr>
      </p:pic>
      <p:sp>
        <p:nvSpPr>
          <p:cNvPr id="13" name="TextBox 12">
            <a:extLst>
              <a:ext uri="{FF2B5EF4-FFF2-40B4-BE49-F238E27FC236}">
                <a16:creationId xmlns:a16="http://schemas.microsoft.com/office/drawing/2014/main" id="{43E26B8B-A3F8-4B0F-A333-1DEE38739CC6}"/>
              </a:ext>
            </a:extLst>
          </p:cNvPr>
          <p:cNvSpPr txBox="1"/>
          <p:nvPr/>
        </p:nvSpPr>
        <p:spPr>
          <a:xfrm>
            <a:off x="749584" y="3902432"/>
            <a:ext cx="3693794" cy="477054"/>
          </a:xfrm>
          <a:prstGeom prst="rect">
            <a:avLst/>
          </a:prstGeom>
          <a:noFill/>
        </p:spPr>
        <p:txBody>
          <a:bodyPr wrap="square">
            <a:spAutoFit/>
          </a:bodyPr>
          <a:lstStyle/>
          <a:p>
            <a:pPr marL="0" marR="0" algn="ctr">
              <a:spcBef>
                <a:spcPts val="0"/>
              </a:spcBef>
              <a:spcAft>
                <a:spcPts val="600"/>
              </a:spcAft>
            </a:pPr>
            <a:r>
              <a:rPr lang="en-US" sz="1100" b="1" dirty="0">
                <a:effectLst/>
                <a:latin typeface="Times New Roman" panose="02020603050405020304" pitchFamily="18" charset="0"/>
                <a:ea typeface="新細明體" panose="02020500000000000000" pitchFamily="18" charset="-120"/>
                <a:cs typeface="Times New Roman" panose="02020603050405020304" pitchFamily="18" charset="0"/>
              </a:rPr>
              <a:t>Figure 3 </a:t>
            </a:r>
            <a:r>
              <a:rPr lang="en-US" sz="1100" b="0" dirty="0">
                <a:effectLst/>
                <a:latin typeface="Times New Roman" panose="02020603050405020304" pitchFamily="18" charset="0"/>
                <a:ea typeface="新細明體" panose="02020500000000000000" pitchFamily="18" charset="-120"/>
                <a:cs typeface="Times New Roman" panose="02020603050405020304" pitchFamily="18" charset="0"/>
              </a:rPr>
              <a:t>The publication time of the literature review</a:t>
            </a:r>
          </a:p>
          <a:p>
            <a:pPr algn="ctr">
              <a:spcAft>
                <a:spcPts val="600"/>
              </a:spcAft>
            </a:pPr>
            <a:r>
              <a:rPr lang="en-US" sz="900" dirty="0">
                <a:effectLst/>
                <a:latin typeface="Times New Roman" panose="02020603050405020304" pitchFamily="18" charset="0"/>
                <a:ea typeface="新細明體" panose="02020500000000000000" pitchFamily="18" charset="-120"/>
              </a:rPr>
              <a:t>(Source: Made by this research)</a:t>
            </a:r>
            <a:endParaRPr lang="en-US" sz="1100" dirty="0">
              <a:effectLst/>
              <a:latin typeface="Times New Roman" panose="02020603050405020304" pitchFamily="18" charset="0"/>
              <a:ea typeface="新細明體" panose="02020500000000000000" pitchFamily="18" charset="-120"/>
            </a:endParaRPr>
          </a:p>
        </p:txBody>
      </p:sp>
      <p:pic>
        <p:nvPicPr>
          <p:cNvPr id="14" name="Picture 13" descr="Chart, pie chart&#10;&#10;Description automatically generated">
            <a:extLst>
              <a:ext uri="{FF2B5EF4-FFF2-40B4-BE49-F238E27FC236}">
                <a16:creationId xmlns:a16="http://schemas.microsoft.com/office/drawing/2014/main" id="{495E9369-EFF4-45A6-A97E-F766FF892DC7}"/>
              </a:ext>
            </a:extLst>
          </p:cNvPr>
          <p:cNvPicPr>
            <a:picLocks noChangeAspect="1"/>
          </p:cNvPicPr>
          <p:nvPr/>
        </p:nvPicPr>
        <p:blipFill rotWithShape="1">
          <a:blip r:embed="rId4">
            <a:extLst>
              <a:ext uri="{28A0092B-C50C-407E-A947-70E740481C1C}">
                <a14:useLocalDpi xmlns:a14="http://schemas.microsoft.com/office/drawing/2010/main" val="0"/>
              </a:ext>
            </a:extLst>
          </a:blip>
          <a:srcRect l="1042" t="859" r="1119" b="1137"/>
          <a:stretch/>
        </p:blipFill>
        <p:spPr bwMode="auto">
          <a:xfrm>
            <a:off x="4851400" y="1562101"/>
            <a:ext cx="3606801" cy="2171700"/>
          </a:xfrm>
          <a:prstGeom prst="rect">
            <a:avLst/>
          </a:prstGeom>
          <a:noFill/>
        </p:spPr>
      </p:pic>
      <p:sp>
        <p:nvSpPr>
          <p:cNvPr id="16" name="TextBox 15">
            <a:extLst>
              <a:ext uri="{FF2B5EF4-FFF2-40B4-BE49-F238E27FC236}">
                <a16:creationId xmlns:a16="http://schemas.microsoft.com/office/drawing/2014/main" id="{8F31EAFB-5B63-49A3-BD2B-672B7700777A}"/>
              </a:ext>
            </a:extLst>
          </p:cNvPr>
          <p:cNvSpPr txBox="1"/>
          <p:nvPr/>
        </p:nvSpPr>
        <p:spPr>
          <a:xfrm>
            <a:off x="4700624" y="3902431"/>
            <a:ext cx="3693795" cy="477054"/>
          </a:xfrm>
          <a:prstGeom prst="rect">
            <a:avLst/>
          </a:prstGeom>
          <a:noFill/>
        </p:spPr>
        <p:txBody>
          <a:bodyPr wrap="square">
            <a:spAutoFit/>
          </a:bodyPr>
          <a:lstStyle/>
          <a:p>
            <a:pPr marL="0" marR="0" algn="ctr">
              <a:spcBef>
                <a:spcPts val="0"/>
              </a:spcBef>
              <a:spcAft>
                <a:spcPts val="600"/>
              </a:spcAft>
            </a:pPr>
            <a:r>
              <a:rPr lang="en-US" sz="1100" b="1" dirty="0">
                <a:effectLst/>
                <a:latin typeface="Times New Roman" panose="02020603050405020304" pitchFamily="18" charset="0"/>
                <a:ea typeface="新細明體" panose="02020500000000000000" pitchFamily="18" charset="-120"/>
                <a:cs typeface="Times New Roman" panose="02020603050405020304" pitchFamily="18" charset="0"/>
              </a:rPr>
              <a:t>Figure 4 </a:t>
            </a:r>
            <a:r>
              <a:rPr lang="en-US" sz="1100" b="0" dirty="0">
                <a:effectLst/>
                <a:latin typeface="Times New Roman" panose="02020603050405020304" pitchFamily="18" charset="0"/>
                <a:ea typeface="新細明體" panose="02020500000000000000" pitchFamily="18" charset="-120"/>
                <a:cs typeface="Times New Roman" panose="02020603050405020304" pitchFamily="18" charset="0"/>
              </a:rPr>
              <a:t>The publication time of the literature review</a:t>
            </a:r>
          </a:p>
          <a:p>
            <a:pPr algn="ctr">
              <a:spcAft>
                <a:spcPts val="600"/>
              </a:spcAft>
            </a:pPr>
            <a:r>
              <a:rPr lang="en-US" sz="900" dirty="0">
                <a:effectLst/>
                <a:latin typeface="Times New Roman" panose="02020603050405020304" pitchFamily="18" charset="0"/>
                <a:ea typeface="新細明體" panose="02020500000000000000" pitchFamily="18" charset="-120"/>
              </a:rPr>
              <a:t>(Source: Made by this research)</a:t>
            </a:r>
            <a:endParaRPr lang="en-US" sz="1100" dirty="0">
              <a:effectLst/>
              <a:latin typeface="Times New Roman" panose="02020603050405020304" pitchFamily="18" charset="0"/>
              <a:ea typeface="新細明體" panose="02020500000000000000" pitchFamily="18" charset="-120"/>
            </a:endParaRPr>
          </a:p>
        </p:txBody>
      </p:sp>
      <p:sp>
        <p:nvSpPr>
          <p:cNvPr id="8" name="Oval 7">
            <a:extLst>
              <a:ext uri="{FF2B5EF4-FFF2-40B4-BE49-F238E27FC236}">
                <a16:creationId xmlns:a16="http://schemas.microsoft.com/office/drawing/2014/main" id="{4A852655-4B76-4AB0-AA20-F5FF15A8423C}"/>
              </a:ext>
            </a:extLst>
          </p:cNvPr>
          <p:cNvSpPr/>
          <p:nvPr/>
        </p:nvSpPr>
        <p:spPr>
          <a:xfrm>
            <a:off x="3542385" y="2976713"/>
            <a:ext cx="906706" cy="90670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39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054849B-2170-486D-9834-35B80B1EEB58}"/>
              </a:ext>
            </a:extLst>
          </p:cNvPr>
          <p:cNvSpPr/>
          <p:nvPr/>
        </p:nvSpPr>
        <p:spPr>
          <a:xfrm>
            <a:off x="4655373" y="3540307"/>
            <a:ext cx="3833754" cy="1026147"/>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87D97AC-4CB4-4C3B-929C-1103D543DC7A}"/>
              </a:ext>
            </a:extLst>
          </p:cNvPr>
          <p:cNvSpPr/>
          <p:nvPr/>
        </p:nvSpPr>
        <p:spPr>
          <a:xfrm>
            <a:off x="4655373" y="1789401"/>
            <a:ext cx="3833754" cy="1571019"/>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Motivation</a:t>
            </a:r>
          </a:p>
          <a:p>
            <a:r>
              <a:rPr lang="en-US" dirty="0">
                <a:latin typeface="Times New Roman" panose="02020603050405020304" pitchFamily="18" charset="0"/>
                <a:cs typeface="Times New Roman" panose="02020603050405020304" pitchFamily="18" charset="0"/>
              </a:rPr>
              <a:t>Brief scan</a:t>
            </a:r>
          </a:p>
        </p:txBody>
      </p:sp>
      <p:sp>
        <p:nvSpPr>
          <p:cNvPr id="2" name="Slide Number Placeholder 1">
            <a:extLst>
              <a:ext uri="{FF2B5EF4-FFF2-40B4-BE49-F238E27FC236}">
                <a16:creationId xmlns:a16="http://schemas.microsoft.com/office/drawing/2014/main" id="{F97E71D8-EB27-4452-B22D-5ECB69601A4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sp>
        <p:nvSpPr>
          <p:cNvPr id="8" name="TextBox 7">
            <a:extLst>
              <a:ext uri="{FF2B5EF4-FFF2-40B4-BE49-F238E27FC236}">
                <a16:creationId xmlns:a16="http://schemas.microsoft.com/office/drawing/2014/main" id="{EE8F7DE6-EE98-47E1-B3F7-33CEDAFAE73E}"/>
              </a:ext>
            </a:extLst>
          </p:cNvPr>
          <p:cNvSpPr txBox="1"/>
          <p:nvPr/>
        </p:nvSpPr>
        <p:spPr>
          <a:xfrm>
            <a:off x="494070" y="1248838"/>
            <a:ext cx="3635477" cy="2016514"/>
          </a:xfrm>
          <a:prstGeom prst="rect">
            <a:avLst/>
          </a:prstGeom>
          <a:noFill/>
        </p:spPr>
        <p:txBody>
          <a:bodyPr wrap="square">
            <a:spAutoFit/>
          </a:bodyPr>
          <a:lstStyle/>
          <a:p>
            <a:pPr marR="0" lvl="0">
              <a:lnSpc>
                <a:spcPct val="115000"/>
              </a:lnSpc>
              <a:spcBef>
                <a:spcPts val="0"/>
              </a:spcBef>
              <a:spcAft>
                <a:spcPts val="600"/>
              </a:spcAft>
            </a:pPr>
            <a:r>
              <a:rPr lang="en-US" sz="1800" b="1" dirty="0">
                <a:effectLst/>
                <a:latin typeface="Times New Roman" panose="02020603050405020304" pitchFamily="18" charset="0"/>
                <a:ea typeface="新細明體" panose="02020500000000000000" pitchFamily="18" charset="-120"/>
              </a:rPr>
              <a:t>Category</a:t>
            </a:r>
          </a:p>
          <a:p>
            <a:pPr marR="0" lvl="0">
              <a:lnSpc>
                <a:spcPct val="120000"/>
              </a:lnSpc>
              <a:spcBef>
                <a:spcPts val="0"/>
              </a:spcBef>
            </a:pPr>
            <a:r>
              <a:rPr lang="en-US" altLang="zh-TW" sz="1400" b="1" dirty="0">
                <a:solidFill>
                  <a:srgbClr val="6A90AD"/>
                </a:solidFill>
                <a:effectLst/>
                <a:latin typeface="Times New Roman" panose="02020603050405020304" pitchFamily="18" charset="0"/>
                <a:ea typeface="新細明體" panose="02020500000000000000" pitchFamily="18" charset="-120"/>
              </a:rPr>
              <a:t>1.</a:t>
            </a:r>
            <a:r>
              <a:rPr lang="zh-TW" altLang="en-US" sz="1400" b="1" dirty="0">
                <a:solidFill>
                  <a:srgbClr val="6A90AD"/>
                </a:solidFill>
                <a:effectLst/>
                <a:latin typeface="Times New Roman" panose="02020603050405020304" pitchFamily="18" charset="0"/>
                <a:ea typeface="新細明體" panose="02020500000000000000" pitchFamily="18" charset="-120"/>
              </a:rPr>
              <a:t> </a:t>
            </a:r>
            <a:r>
              <a:rPr lang="en-US" sz="1400" b="1" dirty="0">
                <a:solidFill>
                  <a:srgbClr val="6A90AD"/>
                </a:solidFill>
                <a:effectLst/>
                <a:latin typeface="Times New Roman" panose="02020603050405020304" pitchFamily="18" charset="0"/>
                <a:ea typeface="新細明體" panose="02020500000000000000" pitchFamily="18" charset="-120"/>
              </a:rPr>
              <a:t>Cluster quantitative research</a:t>
            </a:r>
            <a:r>
              <a:rPr lang="en-US" sz="1400" dirty="0">
                <a:solidFill>
                  <a:srgbClr val="6A90AD"/>
                </a:solidFill>
                <a:effectLst/>
                <a:latin typeface="Times New Roman" panose="02020603050405020304" pitchFamily="18" charset="0"/>
                <a:ea typeface="新細明體" panose="02020500000000000000" pitchFamily="18" charset="-120"/>
              </a:rPr>
              <a:t> </a:t>
            </a:r>
            <a:r>
              <a:rPr lang="en-US" sz="1400" dirty="0">
                <a:effectLst/>
                <a:latin typeface="Times New Roman" panose="02020603050405020304" pitchFamily="18" charset="0"/>
                <a:ea typeface="新細明體" panose="02020500000000000000" pitchFamily="18" charset="-120"/>
              </a:rPr>
              <a:t>(2)</a:t>
            </a:r>
          </a:p>
          <a:p>
            <a:pPr marR="0" lvl="0">
              <a:lnSpc>
                <a:spcPct val="120000"/>
              </a:lnSpc>
              <a:spcBef>
                <a:spcPts val="0"/>
              </a:spcBef>
            </a:pPr>
            <a:r>
              <a:rPr lang="en-US" sz="1400" dirty="0">
                <a:effectLst/>
                <a:latin typeface="Times New Roman" panose="02020603050405020304" pitchFamily="18" charset="0"/>
                <a:ea typeface="新細明體" panose="02020500000000000000" pitchFamily="18" charset="-120"/>
              </a:rPr>
              <a:t>    </a:t>
            </a:r>
            <a:r>
              <a:rPr lang="en-US" sz="1100" i="1" dirty="0">
                <a:effectLst/>
                <a:latin typeface="Times New Roman" panose="02020603050405020304" pitchFamily="18" charset="0"/>
                <a:ea typeface="新細明體" panose="02020500000000000000" pitchFamily="18" charset="-120"/>
              </a:rPr>
              <a:t>management</a:t>
            </a:r>
            <a:endParaRPr lang="en-US" sz="1400" i="1" dirty="0">
              <a:effectLst/>
              <a:latin typeface="Times New Roman" panose="02020603050405020304" pitchFamily="18" charset="0"/>
              <a:ea typeface="新細明體" panose="02020500000000000000" pitchFamily="18" charset="-120"/>
            </a:endParaRPr>
          </a:p>
          <a:p>
            <a:pPr marR="0" lvl="0">
              <a:lnSpc>
                <a:spcPct val="120000"/>
              </a:lnSpc>
              <a:spcBef>
                <a:spcPts val="0"/>
              </a:spcBef>
            </a:pPr>
            <a:r>
              <a:rPr lang="en-US" altLang="zh-TW" b="1" dirty="0">
                <a:solidFill>
                  <a:srgbClr val="6A90AD"/>
                </a:solidFill>
                <a:latin typeface="Times New Roman" panose="02020603050405020304" pitchFamily="18" charset="0"/>
                <a:ea typeface="新細明體" panose="02020500000000000000" pitchFamily="18" charset="-120"/>
              </a:rPr>
              <a:t>2.</a:t>
            </a:r>
            <a:r>
              <a:rPr lang="zh-TW" altLang="en-US" b="1" dirty="0">
                <a:solidFill>
                  <a:srgbClr val="6A90AD"/>
                </a:solidFill>
                <a:latin typeface="Times New Roman" panose="02020603050405020304" pitchFamily="18" charset="0"/>
                <a:ea typeface="新細明體" panose="02020500000000000000" pitchFamily="18" charset="-120"/>
              </a:rPr>
              <a:t> </a:t>
            </a:r>
            <a:r>
              <a:rPr lang="en-US" b="1" dirty="0">
                <a:solidFill>
                  <a:srgbClr val="6A90AD"/>
                </a:solidFill>
                <a:latin typeface="Times New Roman" panose="02020603050405020304" pitchFamily="18" charset="0"/>
                <a:ea typeface="新細明體" panose="02020500000000000000" pitchFamily="18" charset="-120"/>
              </a:rPr>
              <a:t>Qualitative research in industry view </a:t>
            </a:r>
            <a:r>
              <a:rPr lang="en-US" sz="1400" dirty="0">
                <a:effectLst/>
                <a:latin typeface="Times New Roman" panose="02020603050405020304" pitchFamily="18" charset="0"/>
                <a:ea typeface="新細明體" panose="02020500000000000000" pitchFamily="18" charset="-120"/>
              </a:rPr>
              <a:t>(3)</a:t>
            </a:r>
          </a:p>
          <a:p>
            <a:pPr marR="0" lvl="0">
              <a:lnSpc>
                <a:spcPct val="120000"/>
              </a:lnSpc>
              <a:spcBef>
                <a:spcPts val="0"/>
              </a:spcBef>
            </a:pPr>
            <a:r>
              <a:rPr lang="en-US" sz="1400" dirty="0">
                <a:effectLst/>
                <a:latin typeface="Times New Roman" panose="02020603050405020304" pitchFamily="18" charset="0"/>
                <a:ea typeface="新細明體" panose="02020500000000000000" pitchFamily="18" charset="-120"/>
              </a:rPr>
              <a:t>    </a:t>
            </a:r>
            <a:r>
              <a:rPr lang="en-US" sz="1100" i="1" dirty="0">
                <a:latin typeface="Times New Roman" panose="02020603050405020304" pitchFamily="18" charset="0"/>
                <a:ea typeface="新細明體" panose="02020500000000000000" pitchFamily="18" charset="-120"/>
              </a:rPr>
              <a:t>management, geography, sociology</a:t>
            </a:r>
          </a:p>
          <a:p>
            <a:pPr marR="0" lvl="0">
              <a:lnSpc>
                <a:spcPct val="120000"/>
              </a:lnSpc>
              <a:spcBef>
                <a:spcPts val="0"/>
              </a:spcBef>
            </a:pPr>
            <a:r>
              <a:rPr lang="en-US" altLang="zh-TW" b="1" dirty="0">
                <a:solidFill>
                  <a:srgbClr val="6A90AD"/>
                </a:solidFill>
                <a:latin typeface="Times New Roman" panose="02020603050405020304" pitchFamily="18" charset="0"/>
                <a:ea typeface="新細明體" panose="02020500000000000000" pitchFamily="18" charset="-120"/>
              </a:rPr>
              <a:t>3.</a:t>
            </a:r>
            <a:r>
              <a:rPr lang="zh-TW" altLang="en-US" b="1" dirty="0">
                <a:solidFill>
                  <a:srgbClr val="6A90AD"/>
                </a:solidFill>
                <a:latin typeface="Times New Roman" panose="02020603050405020304" pitchFamily="18" charset="0"/>
                <a:ea typeface="新細明體" panose="02020500000000000000" pitchFamily="18" charset="-120"/>
              </a:rPr>
              <a:t> </a:t>
            </a:r>
            <a:r>
              <a:rPr lang="en-US" b="1" dirty="0">
                <a:solidFill>
                  <a:srgbClr val="6A90AD"/>
                </a:solidFill>
                <a:latin typeface="Times New Roman" panose="02020603050405020304" pitchFamily="18" charset="0"/>
                <a:ea typeface="新細明體" panose="02020500000000000000" pitchFamily="18" charset="-120"/>
              </a:rPr>
              <a:t>Qualitative research in society view</a:t>
            </a:r>
            <a:r>
              <a:rPr lang="en-US" sz="1400" b="1" dirty="0">
                <a:effectLst/>
                <a:latin typeface="Times New Roman" panose="02020603050405020304" pitchFamily="18" charset="0"/>
                <a:ea typeface="新細明體" panose="02020500000000000000" pitchFamily="18" charset="-120"/>
              </a:rPr>
              <a:t> </a:t>
            </a:r>
            <a:r>
              <a:rPr lang="en-US" sz="1400" dirty="0">
                <a:effectLst/>
                <a:latin typeface="Times New Roman" panose="02020603050405020304" pitchFamily="18" charset="0"/>
                <a:ea typeface="新細明體" panose="02020500000000000000" pitchFamily="18" charset="-120"/>
              </a:rPr>
              <a:t>(3)</a:t>
            </a:r>
          </a:p>
          <a:p>
            <a:pPr marR="0" lvl="0">
              <a:lnSpc>
                <a:spcPct val="120000"/>
              </a:lnSpc>
              <a:spcBef>
                <a:spcPts val="0"/>
              </a:spcBef>
            </a:pPr>
            <a:r>
              <a:rPr lang="en-US" dirty="0">
                <a:latin typeface="Times New Roman" panose="02020603050405020304" pitchFamily="18" charset="0"/>
                <a:ea typeface="新細明體" panose="02020500000000000000" pitchFamily="18" charset="-120"/>
              </a:rPr>
              <a:t>    </a:t>
            </a:r>
            <a:r>
              <a:rPr lang="en-US" sz="1100" i="1" dirty="0">
                <a:latin typeface="Times New Roman" panose="02020603050405020304" pitchFamily="18" charset="0"/>
                <a:ea typeface="新細明體" panose="02020500000000000000" pitchFamily="18" charset="-120"/>
              </a:rPr>
              <a:t>sociology, cultural study</a:t>
            </a:r>
          </a:p>
        </p:txBody>
      </p:sp>
      <p:sp>
        <p:nvSpPr>
          <p:cNvPr id="10" name="TextBox 9">
            <a:extLst>
              <a:ext uri="{FF2B5EF4-FFF2-40B4-BE49-F238E27FC236}">
                <a16:creationId xmlns:a16="http://schemas.microsoft.com/office/drawing/2014/main" id="{4F255C6C-0925-4C0F-98A8-F13CDD49AB66}"/>
              </a:ext>
            </a:extLst>
          </p:cNvPr>
          <p:cNvSpPr txBox="1"/>
          <p:nvPr/>
        </p:nvSpPr>
        <p:spPr>
          <a:xfrm>
            <a:off x="4846277" y="3646357"/>
            <a:ext cx="3353248" cy="712375"/>
          </a:xfrm>
          <a:prstGeom prst="rect">
            <a:avLst/>
          </a:prstGeom>
          <a:noFill/>
        </p:spPr>
        <p:txBody>
          <a:bodyPr wrap="square">
            <a:spAutoFit/>
          </a:bodyPr>
          <a:lstStyle/>
          <a:p>
            <a:pPr marL="0" marR="0">
              <a:lnSpc>
                <a:spcPct val="115000"/>
              </a:lnSpc>
              <a:spcBef>
                <a:spcPts val="0"/>
              </a:spcBef>
              <a:spcAft>
                <a:spcPts val="600"/>
              </a:spcAft>
            </a:pPr>
            <a:r>
              <a:rPr lang="en-US" sz="1200" dirty="0">
                <a:latin typeface="Times New Roman" panose="02020603050405020304" pitchFamily="18" charset="0"/>
                <a:ea typeface="新細明體" panose="02020500000000000000" pitchFamily="18" charset="-120"/>
              </a:rPr>
              <a:t>T</a:t>
            </a:r>
            <a:r>
              <a:rPr lang="en-US" sz="1200" dirty="0">
                <a:effectLst/>
                <a:latin typeface="Times New Roman" panose="02020603050405020304" pitchFamily="18" charset="0"/>
                <a:ea typeface="新細明體" panose="02020500000000000000" pitchFamily="18" charset="-120"/>
              </a:rPr>
              <a:t>he relationship between the </a:t>
            </a:r>
            <a:r>
              <a:rPr lang="en-US" sz="1200" dirty="0">
                <a:solidFill>
                  <a:schemeClr val="tx1">
                    <a:lumMod val="90000"/>
                    <a:lumOff val="10000"/>
                  </a:schemeClr>
                </a:solidFill>
                <a:effectLst/>
                <a:latin typeface="Times New Roman" panose="02020603050405020304" pitchFamily="18" charset="0"/>
                <a:ea typeface="新細明體" panose="02020500000000000000" pitchFamily="18" charset="-120"/>
              </a:rPr>
              <a:t>networking ties and other variables, like firms’ quality, flexibility, delivery capability, cost reduction, etc. </a:t>
            </a:r>
            <a:endParaRPr lang="en-US" sz="1200" dirty="0">
              <a:effectLst/>
              <a:latin typeface="Times New Roman" panose="02020603050405020304" pitchFamily="18" charset="0"/>
              <a:ea typeface="新細明體" panose="02020500000000000000" pitchFamily="18" charset="-120"/>
            </a:endParaRPr>
          </a:p>
        </p:txBody>
      </p:sp>
      <p:sp>
        <p:nvSpPr>
          <p:cNvPr id="12" name="TextBox 11">
            <a:extLst>
              <a:ext uri="{FF2B5EF4-FFF2-40B4-BE49-F238E27FC236}">
                <a16:creationId xmlns:a16="http://schemas.microsoft.com/office/drawing/2014/main" id="{98AB485A-B9FF-4498-A0A8-5E051AABA23E}"/>
              </a:ext>
            </a:extLst>
          </p:cNvPr>
          <p:cNvSpPr txBox="1"/>
          <p:nvPr/>
        </p:nvSpPr>
        <p:spPr>
          <a:xfrm>
            <a:off x="4655373" y="1248838"/>
            <a:ext cx="4077930" cy="385362"/>
          </a:xfrm>
          <a:prstGeom prst="rect">
            <a:avLst/>
          </a:prstGeom>
          <a:noFill/>
        </p:spPr>
        <p:txBody>
          <a:bodyPr wrap="square">
            <a:spAutoFit/>
          </a:bodyPr>
          <a:lstStyle/>
          <a:p>
            <a:pPr marR="0" lvl="0">
              <a:lnSpc>
                <a:spcPct val="115000"/>
              </a:lnSpc>
              <a:spcBef>
                <a:spcPts val="0"/>
              </a:spcBef>
              <a:spcAft>
                <a:spcPts val="600"/>
              </a:spcAft>
            </a:pPr>
            <a:r>
              <a:rPr lang="en-US" sz="1800" b="1" dirty="0">
                <a:solidFill>
                  <a:schemeClr val="accent6"/>
                </a:solidFill>
                <a:effectLst/>
                <a:latin typeface="Times New Roman" panose="02020603050405020304" pitchFamily="18" charset="0"/>
                <a:ea typeface="新細明體" panose="02020500000000000000" pitchFamily="18" charset="-120"/>
              </a:rPr>
              <a:t>Cluster quantitative research</a:t>
            </a:r>
          </a:p>
        </p:txBody>
      </p:sp>
      <p:sp>
        <p:nvSpPr>
          <p:cNvPr id="13" name="TextBox 12">
            <a:extLst>
              <a:ext uri="{FF2B5EF4-FFF2-40B4-BE49-F238E27FC236}">
                <a16:creationId xmlns:a16="http://schemas.microsoft.com/office/drawing/2014/main" id="{1934553D-9B1B-4DF5-84BF-9CC42E74E9EE}"/>
              </a:ext>
            </a:extLst>
          </p:cNvPr>
          <p:cNvSpPr txBox="1"/>
          <p:nvPr/>
        </p:nvSpPr>
        <p:spPr>
          <a:xfrm>
            <a:off x="4846277" y="1863059"/>
            <a:ext cx="3578447" cy="712375"/>
          </a:xfrm>
          <a:prstGeom prst="rect">
            <a:avLst/>
          </a:prstGeom>
          <a:noFill/>
        </p:spPr>
        <p:txBody>
          <a:bodyPr wrap="square">
            <a:spAutoFit/>
          </a:bodyPr>
          <a:lstStyle/>
          <a:p>
            <a:pPr marR="0" lvl="0">
              <a:lnSpc>
                <a:spcPct val="115000"/>
              </a:lnSpc>
              <a:spcBef>
                <a:spcPts val="0"/>
              </a:spcBef>
              <a:spcAft>
                <a:spcPts val="600"/>
              </a:spcAft>
            </a:pPr>
            <a:r>
              <a:rPr lang="en-US" sz="1200" dirty="0">
                <a:effectLst/>
                <a:latin typeface="Times New Roman" panose="02020603050405020304" pitchFamily="18" charset="0"/>
                <a:ea typeface="新細明體" panose="02020500000000000000" pitchFamily="18" charset="-120"/>
              </a:rPr>
              <a:t>“the degree of networking does play a mediating role between geographic cluster and competitive advantage”</a:t>
            </a:r>
          </a:p>
        </p:txBody>
      </p:sp>
      <p:sp>
        <p:nvSpPr>
          <p:cNvPr id="14" name="TextBox 13">
            <a:extLst>
              <a:ext uri="{FF2B5EF4-FFF2-40B4-BE49-F238E27FC236}">
                <a16:creationId xmlns:a16="http://schemas.microsoft.com/office/drawing/2014/main" id="{72281809-4700-4F93-90FA-7A01C75805E5}"/>
              </a:ext>
            </a:extLst>
          </p:cNvPr>
          <p:cNvSpPr txBox="1"/>
          <p:nvPr/>
        </p:nvSpPr>
        <p:spPr>
          <a:xfrm>
            <a:off x="6424475" y="3054817"/>
            <a:ext cx="2000250" cy="246221"/>
          </a:xfrm>
          <a:prstGeom prst="rect">
            <a:avLst/>
          </a:prstGeom>
          <a:noFill/>
        </p:spPr>
        <p:txBody>
          <a:bodyPr wrap="square">
            <a:spAutoFit/>
          </a:bodyPr>
          <a:lstStyle/>
          <a:p>
            <a:pPr algn="r"/>
            <a:r>
              <a:rPr lang="en-US" sz="1000" i="1" dirty="0">
                <a:effectLst/>
                <a:latin typeface="Times New Roman" panose="02020603050405020304" pitchFamily="18" charset="0"/>
                <a:ea typeface="新細明體" panose="02020500000000000000" pitchFamily="18" charset="-120"/>
              </a:rPr>
              <a:t>(Lei and Huang, p.852, 2014)</a:t>
            </a:r>
            <a:endParaRPr lang="en-US" sz="1000" i="1" dirty="0"/>
          </a:p>
        </p:txBody>
      </p:sp>
      <p:sp>
        <p:nvSpPr>
          <p:cNvPr id="15" name="TextBox 14">
            <a:extLst>
              <a:ext uri="{FF2B5EF4-FFF2-40B4-BE49-F238E27FC236}">
                <a16:creationId xmlns:a16="http://schemas.microsoft.com/office/drawing/2014/main" id="{52F1B250-D842-485E-A262-749431478A2A}"/>
              </a:ext>
            </a:extLst>
          </p:cNvPr>
          <p:cNvSpPr txBox="1"/>
          <p:nvPr/>
        </p:nvSpPr>
        <p:spPr>
          <a:xfrm>
            <a:off x="4846277" y="2539568"/>
            <a:ext cx="3578447" cy="500009"/>
          </a:xfrm>
          <a:prstGeom prst="rect">
            <a:avLst/>
          </a:prstGeom>
          <a:noFill/>
        </p:spPr>
        <p:txBody>
          <a:bodyPr wrap="square">
            <a:spAutoFit/>
          </a:bodyPr>
          <a:lstStyle/>
          <a:p>
            <a:pPr marR="0" lvl="0">
              <a:lnSpc>
                <a:spcPct val="115000"/>
              </a:lnSpc>
              <a:spcBef>
                <a:spcPts val="0"/>
              </a:spcBef>
              <a:spcAft>
                <a:spcPts val="600"/>
              </a:spcAft>
            </a:pPr>
            <a:r>
              <a:rPr lang="en-US" sz="1200" dirty="0">
                <a:effectLst/>
                <a:latin typeface="Times New Roman" panose="02020603050405020304" pitchFamily="18" charset="0"/>
                <a:ea typeface="新細明體" panose="02020500000000000000" pitchFamily="18" charset="-120"/>
              </a:rPr>
              <a:t>“both degree of networking and betweenness position are conducive to the pursuit of competitive advantage.”</a:t>
            </a:r>
          </a:p>
        </p:txBody>
      </p:sp>
      <p:sp>
        <p:nvSpPr>
          <p:cNvPr id="19" name="TextBox 18">
            <a:extLst>
              <a:ext uri="{FF2B5EF4-FFF2-40B4-BE49-F238E27FC236}">
                <a16:creationId xmlns:a16="http://schemas.microsoft.com/office/drawing/2014/main" id="{2F8C78F3-DFEB-4CF4-A880-AF2917CF29D1}"/>
              </a:ext>
            </a:extLst>
          </p:cNvPr>
          <p:cNvSpPr txBox="1"/>
          <p:nvPr/>
        </p:nvSpPr>
        <p:spPr>
          <a:xfrm>
            <a:off x="6811190" y="4304202"/>
            <a:ext cx="1613535" cy="246221"/>
          </a:xfrm>
          <a:prstGeom prst="rect">
            <a:avLst/>
          </a:prstGeom>
          <a:noFill/>
        </p:spPr>
        <p:txBody>
          <a:bodyPr wrap="square">
            <a:spAutoFit/>
          </a:bodyPr>
          <a:lstStyle/>
          <a:p>
            <a:pPr algn="r"/>
            <a:r>
              <a:rPr lang="en-US" sz="1000" i="1" dirty="0">
                <a:solidFill>
                  <a:schemeClr val="tx1">
                    <a:lumMod val="90000"/>
                    <a:lumOff val="10000"/>
                  </a:schemeClr>
                </a:solidFill>
                <a:effectLst/>
                <a:latin typeface="Times New Roman" panose="02020603050405020304" pitchFamily="18" charset="0"/>
                <a:ea typeface="新細明體" panose="02020500000000000000" pitchFamily="18" charset="-120"/>
              </a:rPr>
              <a:t>(Wen-Chi Hung: 2002</a:t>
            </a:r>
            <a:r>
              <a:rPr lang="en-US" sz="1000" i="1" dirty="0">
                <a:effectLst/>
                <a:latin typeface="Times New Roman" panose="02020603050405020304" pitchFamily="18" charset="0"/>
                <a:ea typeface="新細明體" panose="02020500000000000000" pitchFamily="18" charset="-120"/>
              </a:rPr>
              <a:t>)</a:t>
            </a:r>
            <a:endParaRPr lang="en-US" sz="1000" i="1" dirty="0"/>
          </a:p>
        </p:txBody>
      </p:sp>
    </p:spTree>
    <p:extLst>
      <p:ext uri="{BB962C8B-B14F-4D97-AF65-F5344CB8AC3E}">
        <p14:creationId xmlns:p14="http://schemas.microsoft.com/office/powerpoint/2010/main" val="62408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Motivation</a:t>
            </a:r>
          </a:p>
          <a:p>
            <a:r>
              <a:rPr lang="en-US" dirty="0">
                <a:latin typeface="Times New Roman" panose="02020603050405020304" pitchFamily="18" charset="0"/>
                <a:cs typeface="Times New Roman" panose="02020603050405020304" pitchFamily="18" charset="0"/>
              </a:rPr>
              <a:t>Brief scan</a:t>
            </a:r>
          </a:p>
        </p:txBody>
      </p:sp>
      <p:sp>
        <p:nvSpPr>
          <p:cNvPr id="2" name="Slide Number Placeholder 1">
            <a:extLst>
              <a:ext uri="{FF2B5EF4-FFF2-40B4-BE49-F238E27FC236}">
                <a16:creationId xmlns:a16="http://schemas.microsoft.com/office/drawing/2014/main" id="{F97E71D8-EB27-4452-B22D-5ECB69601A4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12" name="TextBox 11">
            <a:extLst>
              <a:ext uri="{FF2B5EF4-FFF2-40B4-BE49-F238E27FC236}">
                <a16:creationId xmlns:a16="http://schemas.microsoft.com/office/drawing/2014/main" id="{98AB485A-B9FF-4498-A0A8-5E051AABA23E}"/>
              </a:ext>
            </a:extLst>
          </p:cNvPr>
          <p:cNvSpPr txBox="1"/>
          <p:nvPr/>
        </p:nvSpPr>
        <p:spPr>
          <a:xfrm>
            <a:off x="571500" y="1248838"/>
            <a:ext cx="4077930" cy="385362"/>
          </a:xfrm>
          <a:prstGeom prst="rect">
            <a:avLst/>
          </a:prstGeom>
          <a:noFill/>
        </p:spPr>
        <p:txBody>
          <a:bodyPr wrap="square">
            <a:spAutoFit/>
          </a:bodyPr>
          <a:lstStyle/>
          <a:p>
            <a:pPr marR="0" lvl="0">
              <a:lnSpc>
                <a:spcPct val="115000"/>
              </a:lnSpc>
              <a:spcBef>
                <a:spcPts val="0"/>
              </a:spcBef>
              <a:spcAft>
                <a:spcPts val="600"/>
              </a:spcAft>
            </a:pPr>
            <a:r>
              <a:rPr lang="en-US" sz="1800" b="1" dirty="0">
                <a:solidFill>
                  <a:schemeClr val="accent6"/>
                </a:solidFill>
                <a:effectLst/>
                <a:latin typeface="Times New Roman" panose="02020603050405020304" pitchFamily="18" charset="0"/>
                <a:ea typeface="新細明體" panose="02020500000000000000" pitchFamily="18" charset="-120"/>
              </a:rPr>
              <a:t>Qualitative research in industry view</a:t>
            </a:r>
          </a:p>
        </p:txBody>
      </p:sp>
      <p:grpSp>
        <p:nvGrpSpPr>
          <p:cNvPr id="3" name="Group 2">
            <a:extLst>
              <a:ext uri="{FF2B5EF4-FFF2-40B4-BE49-F238E27FC236}">
                <a16:creationId xmlns:a16="http://schemas.microsoft.com/office/drawing/2014/main" id="{2CEA8002-87CB-4422-B1AD-24028BA0E777}"/>
              </a:ext>
            </a:extLst>
          </p:cNvPr>
          <p:cNvGrpSpPr/>
          <p:nvPr/>
        </p:nvGrpSpPr>
        <p:grpSpPr>
          <a:xfrm>
            <a:off x="597723" y="1864296"/>
            <a:ext cx="3833754" cy="2257752"/>
            <a:chOff x="654873" y="1712268"/>
            <a:chExt cx="3833754" cy="2257752"/>
          </a:xfrm>
        </p:grpSpPr>
        <p:sp>
          <p:nvSpPr>
            <p:cNvPr id="26" name="Rectangle: Rounded Corners 25">
              <a:extLst>
                <a:ext uri="{FF2B5EF4-FFF2-40B4-BE49-F238E27FC236}">
                  <a16:creationId xmlns:a16="http://schemas.microsoft.com/office/drawing/2014/main" id="{49035C8D-37D8-4FEA-A74A-C5C61BE9A9FB}"/>
                </a:ext>
              </a:extLst>
            </p:cNvPr>
            <p:cNvSpPr/>
            <p:nvPr/>
          </p:nvSpPr>
          <p:spPr>
            <a:xfrm>
              <a:off x="654873" y="1712268"/>
              <a:ext cx="3833754" cy="2257752"/>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281809-4700-4F93-90FA-7A01C75805E5}"/>
                </a:ext>
              </a:extLst>
            </p:cNvPr>
            <p:cNvSpPr txBox="1"/>
            <p:nvPr/>
          </p:nvSpPr>
          <p:spPr>
            <a:xfrm>
              <a:off x="2370198" y="3564480"/>
              <a:ext cx="2000250" cy="246221"/>
            </a:xfrm>
            <a:prstGeom prst="rect">
              <a:avLst/>
            </a:prstGeom>
            <a:noFill/>
          </p:spPr>
          <p:txBody>
            <a:bodyPr wrap="square">
              <a:spAutoFit/>
            </a:bodyPr>
            <a:lstStyle/>
            <a:p>
              <a:pPr algn="r"/>
              <a:r>
                <a:rPr lang="en-US" sz="1000" i="1" dirty="0">
                  <a:effectLst/>
                  <a:latin typeface="Times New Roman" panose="02020603050405020304" pitchFamily="18" charset="0"/>
                  <a:ea typeface="新細明體" panose="02020500000000000000" pitchFamily="18" charset="-120"/>
                </a:rPr>
                <a:t>(Wang, </a:t>
              </a:r>
              <a:r>
                <a:rPr lang="en-US" sz="1000" i="1" dirty="0" err="1">
                  <a:effectLst/>
                  <a:latin typeface="Times New Roman" panose="02020603050405020304" pitchFamily="18" charset="0"/>
                  <a:ea typeface="新細明體" panose="02020500000000000000" pitchFamily="18" charset="-120"/>
                </a:rPr>
                <a:t>Qiong</a:t>
              </a:r>
              <a:r>
                <a:rPr lang="en-US" sz="1000" i="1" dirty="0">
                  <a:effectLst/>
                  <a:latin typeface="Times New Roman" panose="02020603050405020304" pitchFamily="18" charset="0"/>
                  <a:ea typeface="新細明體" panose="02020500000000000000" pitchFamily="18" charset="-120"/>
                </a:rPr>
                <a:t>-Zu: 2000)</a:t>
              </a:r>
              <a:endParaRPr lang="en-US" sz="1000" i="1" dirty="0"/>
            </a:p>
          </p:txBody>
        </p:sp>
        <p:sp>
          <p:nvSpPr>
            <p:cNvPr id="13" name="TextBox 12">
              <a:extLst>
                <a:ext uri="{FF2B5EF4-FFF2-40B4-BE49-F238E27FC236}">
                  <a16:creationId xmlns:a16="http://schemas.microsoft.com/office/drawing/2014/main" id="{1934553D-9B1B-4DF5-84BF-9CC42E74E9EE}"/>
                </a:ext>
              </a:extLst>
            </p:cNvPr>
            <p:cNvSpPr txBox="1"/>
            <p:nvPr/>
          </p:nvSpPr>
          <p:spPr>
            <a:xfrm>
              <a:off x="833430" y="2008653"/>
              <a:ext cx="3476639" cy="1561838"/>
            </a:xfrm>
            <a:prstGeom prst="rect">
              <a:avLst/>
            </a:prstGeom>
            <a:noFill/>
          </p:spPr>
          <p:txBody>
            <a:bodyPr wrap="square">
              <a:spAutoFit/>
            </a:bodyPr>
            <a:lstStyle/>
            <a:p>
              <a:pPr marR="0" lvl="0">
                <a:lnSpc>
                  <a:spcPct val="115000"/>
                </a:lnSpc>
                <a:spcBef>
                  <a:spcPts val="0"/>
                </a:spcBef>
                <a:spcAft>
                  <a:spcPts val="600"/>
                </a:spcAft>
              </a:pPr>
              <a:r>
                <a:rPr lang="en-US" altLang="zh-TW" sz="1200" dirty="0">
                  <a:effectLst/>
                  <a:latin typeface="Times New Roman" panose="02020603050405020304" pitchFamily="18" charset="0"/>
                  <a:ea typeface="新細明體" panose="02020500000000000000" pitchFamily="18" charset="-120"/>
                </a:rPr>
                <a:t>A</a:t>
              </a:r>
              <a:r>
                <a:rPr lang="en-US" sz="1200" dirty="0">
                  <a:effectLst/>
                  <a:latin typeface="Times New Roman" panose="02020603050405020304" pitchFamily="18" charset="0"/>
                  <a:ea typeface="新細明體" panose="02020500000000000000" pitchFamily="18" charset="-120"/>
                </a:rPr>
                <a:t>fter 1980s, the textile industry in </a:t>
              </a:r>
              <a:r>
                <a:rPr lang="en-US" sz="1200" dirty="0" err="1">
                  <a:effectLst/>
                  <a:latin typeface="Times New Roman" panose="02020603050405020304" pitchFamily="18" charset="0"/>
                  <a:ea typeface="新細明體" panose="02020500000000000000" pitchFamily="18" charset="-120"/>
                </a:rPr>
                <a:t>Hemei</a:t>
              </a:r>
              <a:r>
                <a:rPr lang="en-US" sz="1200" dirty="0">
                  <a:effectLst/>
                  <a:latin typeface="Times New Roman" panose="02020603050405020304" pitchFamily="18" charset="0"/>
                  <a:ea typeface="新細明體" panose="02020500000000000000" pitchFamily="18" charset="-120"/>
                </a:rPr>
                <a:t> get to decline due to the loss of young employee, and also the challenge from China and Southeast Asia. Facing this challenge, most of the firms are not invest aboard, but choice to </a:t>
              </a:r>
              <a:r>
                <a:rPr lang="en-US" sz="1200" dirty="0">
                  <a:effectLst/>
                  <a:highlight>
                    <a:srgbClr val="FFFF00"/>
                  </a:highlight>
                  <a:latin typeface="Times New Roman" panose="02020603050405020304" pitchFamily="18" charset="0"/>
                  <a:ea typeface="新細明體" panose="02020500000000000000" pitchFamily="18" charset="-120"/>
                </a:rPr>
                <a:t>close the factory, update the equipment, changing producing network, and recruit immigrant labor.</a:t>
              </a:r>
            </a:p>
          </p:txBody>
        </p:sp>
      </p:grpSp>
      <p:grpSp>
        <p:nvGrpSpPr>
          <p:cNvPr id="4" name="Group 3">
            <a:extLst>
              <a:ext uri="{FF2B5EF4-FFF2-40B4-BE49-F238E27FC236}">
                <a16:creationId xmlns:a16="http://schemas.microsoft.com/office/drawing/2014/main" id="{D3201F6C-6DAE-4C8E-A4C4-7E32DA6BB7C8}"/>
              </a:ext>
            </a:extLst>
          </p:cNvPr>
          <p:cNvGrpSpPr/>
          <p:nvPr/>
        </p:nvGrpSpPr>
        <p:grpSpPr>
          <a:xfrm>
            <a:off x="4655373" y="1867816"/>
            <a:ext cx="3833754" cy="1334799"/>
            <a:chOff x="4655373" y="1789401"/>
            <a:chExt cx="3833754" cy="1334799"/>
          </a:xfrm>
        </p:grpSpPr>
        <p:sp>
          <p:nvSpPr>
            <p:cNvPr id="18" name="Rectangle: Rounded Corners 17">
              <a:extLst>
                <a:ext uri="{FF2B5EF4-FFF2-40B4-BE49-F238E27FC236}">
                  <a16:creationId xmlns:a16="http://schemas.microsoft.com/office/drawing/2014/main" id="{ED1FDD68-0936-44AC-9690-FACC27388F97}"/>
                </a:ext>
              </a:extLst>
            </p:cNvPr>
            <p:cNvSpPr/>
            <p:nvPr/>
          </p:nvSpPr>
          <p:spPr>
            <a:xfrm>
              <a:off x="4655373" y="1789401"/>
              <a:ext cx="3833754" cy="1334799"/>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85637C9-78E0-4465-A317-5575D207F70E}"/>
                </a:ext>
              </a:extLst>
            </p:cNvPr>
            <p:cNvSpPr txBox="1"/>
            <p:nvPr/>
          </p:nvSpPr>
          <p:spPr>
            <a:xfrm>
              <a:off x="6424475" y="2817280"/>
              <a:ext cx="2000250" cy="246221"/>
            </a:xfrm>
            <a:prstGeom prst="rect">
              <a:avLst/>
            </a:prstGeom>
            <a:noFill/>
          </p:spPr>
          <p:txBody>
            <a:bodyPr wrap="square">
              <a:spAutoFit/>
            </a:bodyPr>
            <a:lstStyle/>
            <a:p>
              <a:pPr algn="r"/>
              <a:r>
                <a:rPr lang="en-US" sz="1000" i="1" dirty="0">
                  <a:effectLst/>
                  <a:latin typeface="Times New Roman" panose="02020603050405020304" pitchFamily="18" charset="0"/>
                  <a:ea typeface="新細明體" panose="02020500000000000000" pitchFamily="18" charset="-120"/>
                </a:rPr>
                <a:t>(</a:t>
              </a:r>
              <a:r>
                <a:rPr lang="en-US" sz="1000" i="1" dirty="0" err="1">
                  <a:effectLst/>
                  <a:latin typeface="Times New Roman" panose="02020603050405020304" pitchFamily="18" charset="0"/>
                  <a:ea typeface="新細明體" panose="02020500000000000000" pitchFamily="18" charset="-120"/>
                </a:rPr>
                <a:t>Chuagu</a:t>
              </a:r>
              <a:r>
                <a:rPr lang="en-US" sz="1000" i="1" dirty="0">
                  <a:effectLst/>
                  <a:latin typeface="Times New Roman" panose="02020603050405020304" pitchFamily="18" charset="0"/>
                  <a:ea typeface="新細明體" panose="02020500000000000000" pitchFamily="18" charset="-120"/>
                </a:rPr>
                <a:t> feng chia: 2003)</a:t>
              </a:r>
            </a:p>
          </p:txBody>
        </p:sp>
        <p:sp>
          <p:nvSpPr>
            <p:cNvPr id="24" name="TextBox 23">
              <a:extLst>
                <a:ext uri="{FF2B5EF4-FFF2-40B4-BE49-F238E27FC236}">
                  <a16:creationId xmlns:a16="http://schemas.microsoft.com/office/drawing/2014/main" id="{E5A07BCA-9319-4811-BA24-8E71B105E410}"/>
                </a:ext>
              </a:extLst>
            </p:cNvPr>
            <p:cNvSpPr txBox="1"/>
            <p:nvPr/>
          </p:nvSpPr>
          <p:spPr>
            <a:xfrm>
              <a:off x="4846277" y="1892540"/>
              <a:ext cx="3578447" cy="924740"/>
            </a:xfrm>
            <a:prstGeom prst="rect">
              <a:avLst/>
            </a:prstGeom>
            <a:noFill/>
          </p:spPr>
          <p:txBody>
            <a:bodyPr wrap="square">
              <a:spAutoFit/>
            </a:bodyPr>
            <a:lstStyle/>
            <a:p>
              <a:pPr marR="0" lvl="0">
                <a:lnSpc>
                  <a:spcPct val="115000"/>
                </a:lnSpc>
                <a:spcBef>
                  <a:spcPts val="0"/>
                </a:spcBef>
                <a:spcAft>
                  <a:spcPts val="600"/>
                </a:spcAft>
              </a:pPr>
              <a:r>
                <a:rPr lang="en-US" sz="1200" dirty="0">
                  <a:latin typeface="Times New Roman" panose="02020603050405020304" pitchFamily="18" charset="0"/>
                  <a:ea typeface="新細明體" panose="02020500000000000000" pitchFamily="18" charset="-120"/>
                </a:rPr>
                <a:t>W</a:t>
              </a:r>
              <a:r>
                <a:rPr lang="en-US" sz="1200" dirty="0">
                  <a:effectLst/>
                  <a:latin typeface="Times New Roman" panose="02020603050405020304" pitchFamily="18" charset="0"/>
                  <a:ea typeface="新細明體" panose="02020500000000000000" pitchFamily="18" charset="-120"/>
                </a:rPr>
                <a:t>hy the firms in textile industry in </a:t>
              </a:r>
              <a:r>
                <a:rPr lang="en-US" sz="1200" dirty="0" err="1">
                  <a:effectLst/>
                  <a:latin typeface="Times New Roman" panose="02020603050405020304" pitchFamily="18" charset="0"/>
                  <a:ea typeface="新細明體" panose="02020500000000000000" pitchFamily="18" charset="-120"/>
                </a:rPr>
                <a:t>Hemei</a:t>
              </a:r>
              <a:r>
                <a:rPr lang="en-US" sz="1200" dirty="0">
                  <a:effectLst/>
                  <a:latin typeface="Times New Roman" panose="02020603050405020304" pitchFamily="18" charset="0"/>
                  <a:ea typeface="新細明體" panose="02020500000000000000" pitchFamily="18" charset="-120"/>
                </a:rPr>
                <a:t> Zhan want to invest aboard are due to the reducing labor cost, accessing textile raw material, utilizing old machine, relative low environment regulation. </a:t>
              </a:r>
            </a:p>
          </p:txBody>
        </p:sp>
      </p:grpSp>
      <p:grpSp>
        <p:nvGrpSpPr>
          <p:cNvPr id="5" name="Group 4">
            <a:extLst>
              <a:ext uri="{FF2B5EF4-FFF2-40B4-BE49-F238E27FC236}">
                <a16:creationId xmlns:a16="http://schemas.microsoft.com/office/drawing/2014/main" id="{6590E9F6-0D0C-456D-9C07-60E8C96A850A}"/>
              </a:ext>
            </a:extLst>
          </p:cNvPr>
          <p:cNvGrpSpPr/>
          <p:nvPr/>
        </p:nvGrpSpPr>
        <p:grpSpPr>
          <a:xfrm>
            <a:off x="4655373" y="3483726"/>
            <a:ext cx="3833754" cy="1074419"/>
            <a:chOff x="4655373" y="3383281"/>
            <a:chExt cx="3833754" cy="1074419"/>
          </a:xfrm>
        </p:grpSpPr>
        <p:sp>
          <p:nvSpPr>
            <p:cNvPr id="17" name="Rectangle: Rounded Corners 16">
              <a:extLst>
                <a:ext uri="{FF2B5EF4-FFF2-40B4-BE49-F238E27FC236}">
                  <a16:creationId xmlns:a16="http://schemas.microsoft.com/office/drawing/2014/main" id="{5792F166-4A95-47B3-9EE6-9639C2A8F34E}"/>
                </a:ext>
              </a:extLst>
            </p:cNvPr>
            <p:cNvSpPr/>
            <p:nvPr/>
          </p:nvSpPr>
          <p:spPr>
            <a:xfrm>
              <a:off x="4655373" y="3383281"/>
              <a:ext cx="3833754" cy="1074419"/>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7024E2-9045-4A08-86A7-37977887B2D9}"/>
                </a:ext>
              </a:extLst>
            </p:cNvPr>
            <p:cNvSpPr txBox="1"/>
            <p:nvPr/>
          </p:nvSpPr>
          <p:spPr>
            <a:xfrm>
              <a:off x="4846276" y="3439704"/>
              <a:ext cx="3578447" cy="712375"/>
            </a:xfrm>
            <a:prstGeom prst="rect">
              <a:avLst/>
            </a:prstGeom>
            <a:noFill/>
          </p:spPr>
          <p:txBody>
            <a:bodyPr wrap="square">
              <a:spAutoFit/>
            </a:bodyPr>
            <a:lstStyle/>
            <a:p>
              <a:pPr marL="0" marR="0">
                <a:lnSpc>
                  <a:spcPct val="115000"/>
                </a:lnSpc>
                <a:spcBef>
                  <a:spcPts val="0"/>
                </a:spcBef>
                <a:spcAft>
                  <a:spcPts val="600"/>
                </a:spcAft>
              </a:pPr>
              <a:r>
                <a:rPr lang="en-US" sz="1200" dirty="0">
                  <a:latin typeface="Times New Roman" panose="02020603050405020304" pitchFamily="18" charset="0"/>
                  <a:ea typeface="新細明體" panose="02020500000000000000" pitchFamily="18" charset="-120"/>
                </a:rPr>
                <a:t>The decline of the textile industry in </a:t>
              </a:r>
              <a:r>
                <a:rPr lang="en-US" sz="1200" dirty="0" err="1">
                  <a:latin typeface="Times New Roman" panose="02020603050405020304" pitchFamily="18" charset="0"/>
                  <a:ea typeface="新細明體" panose="02020500000000000000" pitchFamily="18" charset="-120"/>
                </a:rPr>
                <a:t>Hemei</a:t>
              </a:r>
              <a:r>
                <a:rPr lang="en-US" sz="1200" dirty="0">
                  <a:latin typeface="Times New Roman" panose="02020603050405020304" pitchFamily="18" charset="0"/>
                  <a:ea typeface="新細明體" panose="02020500000000000000" pitchFamily="18" charset="-120"/>
                </a:rPr>
                <a:t> Zhan is due to the firms didn’t catch the mainstream of the development of both the nation and the textile industry. </a:t>
              </a:r>
              <a:endParaRPr lang="en-US" sz="1200" dirty="0">
                <a:effectLst/>
                <a:latin typeface="Times New Roman" panose="02020603050405020304" pitchFamily="18" charset="0"/>
                <a:ea typeface="新細明體" panose="02020500000000000000" pitchFamily="18" charset="-120"/>
              </a:endParaRPr>
            </a:p>
          </p:txBody>
        </p:sp>
        <p:sp>
          <p:nvSpPr>
            <p:cNvPr id="25" name="TextBox 24">
              <a:extLst>
                <a:ext uri="{FF2B5EF4-FFF2-40B4-BE49-F238E27FC236}">
                  <a16:creationId xmlns:a16="http://schemas.microsoft.com/office/drawing/2014/main" id="{D40DEA3C-35EC-4A7B-A738-9924619B45CE}"/>
                </a:ext>
              </a:extLst>
            </p:cNvPr>
            <p:cNvSpPr txBox="1"/>
            <p:nvPr/>
          </p:nvSpPr>
          <p:spPr>
            <a:xfrm>
              <a:off x="6545580" y="4158359"/>
              <a:ext cx="1879145" cy="246221"/>
            </a:xfrm>
            <a:prstGeom prst="rect">
              <a:avLst/>
            </a:prstGeom>
            <a:noFill/>
          </p:spPr>
          <p:txBody>
            <a:bodyPr wrap="square">
              <a:spAutoFit/>
            </a:bodyPr>
            <a:lstStyle/>
            <a:p>
              <a:pPr algn="r"/>
              <a:r>
                <a:rPr lang="de-DE" sz="1000" i="1" dirty="0">
                  <a:solidFill>
                    <a:schemeClr val="tx1">
                      <a:lumMod val="90000"/>
                      <a:lumOff val="10000"/>
                    </a:schemeClr>
                  </a:solidFill>
                  <a:effectLst/>
                  <a:latin typeface="Times New Roman" panose="02020603050405020304" pitchFamily="18" charset="0"/>
                  <a:ea typeface="新細明體" panose="02020500000000000000" pitchFamily="18" charset="-120"/>
                </a:rPr>
                <a:t>(Chieh-Hsuan Chen, p.59, 2001)</a:t>
              </a:r>
              <a:endParaRPr lang="en-US" sz="1000" i="1" dirty="0"/>
            </a:p>
          </p:txBody>
        </p:sp>
      </p:grpSp>
    </p:spTree>
    <p:extLst>
      <p:ext uri="{BB962C8B-B14F-4D97-AF65-F5344CB8AC3E}">
        <p14:creationId xmlns:p14="http://schemas.microsoft.com/office/powerpoint/2010/main" val="286435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Motivation</a:t>
            </a:r>
          </a:p>
          <a:p>
            <a:r>
              <a:rPr lang="en-US" dirty="0">
                <a:latin typeface="Times New Roman" panose="02020603050405020304" pitchFamily="18" charset="0"/>
                <a:cs typeface="Times New Roman" panose="02020603050405020304" pitchFamily="18" charset="0"/>
              </a:rPr>
              <a:t>Brief scan</a:t>
            </a:r>
          </a:p>
        </p:txBody>
      </p:sp>
      <p:sp>
        <p:nvSpPr>
          <p:cNvPr id="2" name="Slide Number Placeholder 1">
            <a:extLst>
              <a:ext uri="{FF2B5EF4-FFF2-40B4-BE49-F238E27FC236}">
                <a16:creationId xmlns:a16="http://schemas.microsoft.com/office/drawing/2014/main" id="{F97E71D8-EB27-4452-B22D-5ECB69601A4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sp>
        <p:nvSpPr>
          <p:cNvPr id="12" name="TextBox 11">
            <a:extLst>
              <a:ext uri="{FF2B5EF4-FFF2-40B4-BE49-F238E27FC236}">
                <a16:creationId xmlns:a16="http://schemas.microsoft.com/office/drawing/2014/main" id="{98AB485A-B9FF-4498-A0A8-5E051AABA23E}"/>
              </a:ext>
            </a:extLst>
          </p:cNvPr>
          <p:cNvSpPr txBox="1"/>
          <p:nvPr/>
        </p:nvSpPr>
        <p:spPr>
          <a:xfrm>
            <a:off x="571500" y="1248838"/>
            <a:ext cx="5083770" cy="385362"/>
          </a:xfrm>
          <a:prstGeom prst="rect">
            <a:avLst/>
          </a:prstGeom>
          <a:noFill/>
        </p:spPr>
        <p:txBody>
          <a:bodyPr wrap="square">
            <a:spAutoFit/>
          </a:bodyPr>
          <a:lstStyle/>
          <a:p>
            <a:pPr marR="0" lvl="0">
              <a:lnSpc>
                <a:spcPct val="115000"/>
              </a:lnSpc>
              <a:spcBef>
                <a:spcPts val="0"/>
              </a:spcBef>
              <a:spcAft>
                <a:spcPts val="600"/>
              </a:spcAft>
            </a:pPr>
            <a:r>
              <a:rPr lang="en-US" sz="1800" b="1" dirty="0">
                <a:solidFill>
                  <a:schemeClr val="accent6"/>
                </a:solidFill>
                <a:effectLst/>
                <a:latin typeface="Times New Roman" panose="02020603050405020304" pitchFamily="18" charset="0"/>
                <a:ea typeface="新細明體" panose="02020500000000000000" pitchFamily="18" charset="-120"/>
              </a:rPr>
              <a:t>Qualitative research in society view</a:t>
            </a:r>
          </a:p>
        </p:txBody>
      </p:sp>
      <p:grpSp>
        <p:nvGrpSpPr>
          <p:cNvPr id="3" name="Group 2">
            <a:extLst>
              <a:ext uri="{FF2B5EF4-FFF2-40B4-BE49-F238E27FC236}">
                <a16:creationId xmlns:a16="http://schemas.microsoft.com/office/drawing/2014/main" id="{2CEA8002-87CB-4422-B1AD-24028BA0E777}"/>
              </a:ext>
            </a:extLst>
          </p:cNvPr>
          <p:cNvGrpSpPr/>
          <p:nvPr/>
        </p:nvGrpSpPr>
        <p:grpSpPr>
          <a:xfrm>
            <a:off x="597723" y="1770799"/>
            <a:ext cx="3833754" cy="2388228"/>
            <a:chOff x="654873" y="1712268"/>
            <a:chExt cx="3833754" cy="2388228"/>
          </a:xfrm>
        </p:grpSpPr>
        <p:sp>
          <p:nvSpPr>
            <p:cNvPr id="26" name="Rectangle: Rounded Corners 25">
              <a:extLst>
                <a:ext uri="{FF2B5EF4-FFF2-40B4-BE49-F238E27FC236}">
                  <a16:creationId xmlns:a16="http://schemas.microsoft.com/office/drawing/2014/main" id="{49035C8D-37D8-4FEA-A74A-C5C61BE9A9FB}"/>
                </a:ext>
              </a:extLst>
            </p:cNvPr>
            <p:cNvSpPr/>
            <p:nvPr/>
          </p:nvSpPr>
          <p:spPr>
            <a:xfrm>
              <a:off x="654873" y="1712268"/>
              <a:ext cx="3833754" cy="2388228"/>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281809-4700-4F93-90FA-7A01C75805E5}"/>
                </a:ext>
              </a:extLst>
            </p:cNvPr>
            <p:cNvSpPr txBox="1"/>
            <p:nvPr/>
          </p:nvSpPr>
          <p:spPr>
            <a:xfrm>
              <a:off x="2370198" y="3699235"/>
              <a:ext cx="2000250" cy="246221"/>
            </a:xfrm>
            <a:prstGeom prst="rect">
              <a:avLst/>
            </a:prstGeom>
            <a:noFill/>
          </p:spPr>
          <p:txBody>
            <a:bodyPr wrap="square">
              <a:spAutoFit/>
            </a:bodyPr>
            <a:lstStyle/>
            <a:p>
              <a:pPr algn="r"/>
              <a:r>
                <a:rPr lang="en-US" sz="1000" i="1" dirty="0">
                  <a:effectLst/>
                  <a:latin typeface="Times New Roman" panose="02020603050405020304" pitchFamily="18" charset="0"/>
                  <a:ea typeface="新細明體" panose="02020500000000000000" pitchFamily="18" charset="-120"/>
                </a:rPr>
                <a:t>(Wei-</a:t>
              </a:r>
              <a:r>
                <a:rPr lang="en-US" sz="1000" i="1" dirty="0" err="1">
                  <a:effectLst/>
                  <a:latin typeface="Times New Roman" panose="02020603050405020304" pitchFamily="18" charset="0"/>
                  <a:ea typeface="新細明體" panose="02020500000000000000" pitchFamily="18" charset="-120"/>
                </a:rPr>
                <a:t>guo</a:t>
              </a:r>
              <a:r>
                <a:rPr lang="en-US" sz="1000" i="1" dirty="0">
                  <a:effectLst/>
                  <a:latin typeface="Times New Roman" panose="02020603050405020304" pitchFamily="18" charset="0"/>
                  <a:ea typeface="新細明體" panose="02020500000000000000" pitchFamily="18" charset="-120"/>
                </a:rPr>
                <a:t> </a:t>
              </a:r>
              <a:r>
                <a:rPr lang="en-US" sz="1000" i="1" dirty="0" err="1">
                  <a:effectLst/>
                  <a:latin typeface="Times New Roman" panose="02020603050405020304" pitchFamily="18" charset="0"/>
                  <a:ea typeface="新細明體" panose="02020500000000000000" pitchFamily="18" charset="-120"/>
                </a:rPr>
                <a:t>Jeng</a:t>
              </a:r>
              <a:r>
                <a:rPr lang="en-US" sz="1000" i="1" dirty="0">
                  <a:effectLst/>
                  <a:latin typeface="Times New Roman" panose="02020603050405020304" pitchFamily="18" charset="0"/>
                  <a:ea typeface="新細明體" panose="02020500000000000000" pitchFamily="18" charset="-120"/>
                </a:rPr>
                <a:t>: 2004)</a:t>
              </a:r>
              <a:endParaRPr lang="en-US" sz="1000" i="1" dirty="0"/>
            </a:p>
          </p:txBody>
        </p:sp>
        <p:sp>
          <p:nvSpPr>
            <p:cNvPr id="13" name="TextBox 12">
              <a:extLst>
                <a:ext uri="{FF2B5EF4-FFF2-40B4-BE49-F238E27FC236}">
                  <a16:creationId xmlns:a16="http://schemas.microsoft.com/office/drawing/2014/main" id="{1934553D-9B1B-4DF5-84BF-9CC42E74E9EE}"/>
                </a:ext>
              </a:extLst>
            </p:cNvPr>
            <p:cNvSpPr txBox="1"/>
            <p:nvPr/>
          </p:nvSpPr>
          <p:spPr>
            <a:xfrm>
              <a:off x="833430" y="2906382"/>
              <a:ext cx="3476639" cy="712375"/>
            </a:xfrm>
            <a:prstGeom prst="rect">
              <a:avLst/>
            </a:prstGeom>
            <a:noFill/>
          </p:spPr>
          <p:txBody>
            <a:bodyPr wrap="square">
              <a:spAutoFit/>
            </a:bodyPr>
            <a:lstStyle/>
            <a:p>
              <a:pPr marR="0" lvl="0">
                <a:lnSpc>
                  <a:spcPct val="115000"/>
                </a:lnSpc>
                <a:spcBef>
                  <a:spcPts val="0"/>
                </a:spcBef>
                <a:spcAft>
                  <a:spcPts val="600"/>
                </a:spcAft>
              </a:pPr>
              <a:r>
                <a:rPr lang="en-US" altLang="zh-TW" sz="1200" dirty="0">
                  <a:latin typeface="Times New Roman" panose="02020603050405020304" pitchFamily="18" charset="0"/>
                  <a:ea typeface="新細明體" panose="02020500000000000000" pitchFamily="18" charset="-120"/>
                </a:rPr>
                <a:t>T</a:t>
              </a:r>
              <a:r>
                <a:rPr lang="en-US" altLang="zh-TW" sz="1200" dirty="0">
                  <a:effectLst/>
                  <a:latin typeface="Times New Roman" panose="02020603050405020304" pitchFamily="18" charset="0"/>
                  <a:ea typeface="新細明體" panose="02020500000000000000" pitchFamily="18" charset="-120"/>
                </a:rPr>
                <a:t>he raise of textile industry provides </a:t>
              </a:r>
              <a:r>
                <a:rPr lang="en-US" altLang="zh-TW" sz="1200" dirty="0">
                  <a:effectLst/>
                  <a:highlight>
                    <a:srgbClr val="FFFF00"/>
                  </a:highlight>
                  <a:latin typeface="Times New Roman" panose="02020603050405020304" pitchFamily="18" charset="0"/>
                  <a:ea typeface="新細明體" panose="02020500000000000000" pitchFamily="18" charset="-120"/>
                </a:rPr>
                <a:t>the politic power to the family in this industry</a:t>
              </a:r>
              <a:r>
                <a:rPr lang="en-US" altLang="zh-TW" sz="1200" dirty="0">
                  <a:effectLst/>
                  <a:latin typeface="Times New Roman" panose="02020603050405020304" pitchFamily="18" charset="0"/>
                  <a:ea typeface="新細明體" panose="02020500000000000000" pitchFamily="18" charset="-120"/>
                </a:rPr>
                <a:t>, which then form the new leader class after the World War II. </a:t>
              </a:r>
              <a:endParaRPr lang="en-US" sz="1200" dirty="0">
                <a:effectLst/>
                <a:highlight>
                  <a:srgbClr val="FFFF00"/>
                </a:highlight>
                <a:latin typeface="Times New Roman" panose="02020603050405020304" pitchFamily="18" charset="0"/>
                <a:ea typeface="新細明體" panose="02020500000000000000" pitchFamily="18" charset="-120"/>
              </a:endParaRPr>
            </a:p>
          </p:txBody>
        </p:sp>
        <p:sp>
          <p:nvSpPr>
            <p:cNvPr id="19" name="TextBox 18">
              <a:extLst>
                <a:ext uri="{FF2B5EF4-FFF2-40B4-BE49-F238E27FC236}">
                  <a16:creationId xmlns:a16="http://schemas.microsoft.com/office/drawing/2014/main" id="{FD33F675-AD13-4D0A-83E2-22562232D9F0}"/>
                </a:ext>
              </a:extLst>
            </p:cNvPr>
            <p:cNvSpPr txBox="1"/>
            <p:nvPr/>
          </p:nvSpPr>
          <p:spPr>
            <a:xfrm>
              <a:off x="833429" y="1916404"/>
              <a:ext cx="3476639" cy="924740"/>
            </a:xfrm>
            <a:prstGeom prst="rect">
              <a:avLst/>
            </a:prstGeom>
            <a:noFill/>
          </p:spPr>
          <p:txBody>
            <a:bodyPr wrap="square">
              <a:spAutoFit/>
            </a:bodyPr>
            <a:lstStyle/>
            <a:p>
              <a:pPr marR="0" lvl="0">
                <a:lnSpc>
                  <a:spcPct val="115000"/>
                </a:lnSpc>
                <a:spcBef>
                  <a:spcPts val="0"/>
                </a:spcBef>
                <a:spcAft>
                  <a:spcPts val="600"/>
                </a:spcAft>
              </a:pPr>
              <a:r>
                <a:rPr lang="en-US" altLang="zh-TW" sz="1200" dirty="0">
                  <a:latin typeface="Times New Roman" panose="02020603050405020304" pitchFamily="18" charset="0"/>
                  <a:ea typeface="新細明體" panose="02020500000000000000" pitchFamily="18" charset="-120"/>
                </a:rPr>
                <a:t>The</a:t>
              </a:r>
              <a:r>
                <a:rPr lang="zh-TW" altLang="en-US" sz="1200" dirty="0">
                  <a:latin typeface="Times New Roman" panose="02020603050405020304" pitchFamily="18" charset="0"/>
                  <a:ea typeface="新細明體" panose="02020500000000000000" pitchFamily="18" charset="-120"/>
                </a:rPr>
                <a:t> </a:t>
              </a:r>
              <a:r>
                <a:rPr lang="en-US" altLang="zh-TW" sz="1200" dirty="0">
                  <a:latin typeface="Times New Roman" panose="02020603050405020304" pitchFamily="18" charset="0"/>
                  <a:ea typeface="新細明體" panose="02020500000000000000" pitchFamily="18" charset="-120"/>
                </a:rPr>
                <a:t>development of </a:t>
              </a:r>
              <a:r>
                <a:rPr lang="en-US" altLang="zh-TW" sz="1200" dirty="0">
                  <a:highlight>
                    <a:srgbClr val="FFFF00"/>
                  </a:highlight>
                  <a:latin typeface="Times New Roman" panose="02020603050405020304" pitchFamily="18" charset="0"/>
                  <a:ea typeface="新細明體" panose="02020500000000000000" pitchFamily="18" charset="-120"/>
                </a:rPr>
                <a:t>the textile industry is strongly related to the local family</a:t>
              </a:r>
              <a:r>
                <a:rPr lang="en-US" altLang="zh-TW" sz="1200" dirty="0">
                  <a:latin typeface="Times New Roman" panose="02020603050405020304" pitchFamily="18" charset="0"/>
                  <a:ea typeface="新細明體" panose="02020500000000000000" pitchFamily="18" charset="-120"/>
                </a:rPr>
                <a:t>, which can be observed by the aggregate of the textile industry cluster in some of the tradition inhabited place. </a:t>
              </a:r>
              <a:endParaRPr lang="en-US" sz="1200" dirty="0">
                <a:effectLst/>
                <a:highlight>
                  <a:srgbClr val="FFFF00"/>
                </a:highlight>
                <a:latin typeface="Times New Roman" panose="02020603050405020304" pitchFamily="18" charset="0"/>
                <a:ea typeface="新細明體" panose="02020500000000000000" pitchFamily="18" charset="-120"/>
              </a:endParaRPr>
            </a:p>
          </p:txBody>
        </p:sp>
      </p:grpSp>
      <p:grpSp>
        <p:nvGrpSpPr>
          <p:cNvPr id="4" name="Group 3">
            <a:extLst>
              <a:ext uri="{FF2B5EF4-FFF2-40B4-BE49-F238E27FC236}">
                <a16:creationId xmlns:a16="http://schemas.microsoft.com/office/drawing/2014/main" id="{D3201F6C-6DAE-4C8E-A4C4-7E32DA6BB7C8}"/>
              </a:ext>
            </a:extLst>
          </p:cNvPr>
          <p:cNvGrpSpPr/>
          <p:nvPr/>
        </p:nvGrpSpPr>
        <p:grpSpPr>
          <a:xfrm>
            <a:off x="4655373" y="1774319"/>
            <a:ext cx="3833754" cy="1469744"/>
            <a:chOff x="4655373" y="1789401"/>
            <a:chExt cx="3833754" cy="1469744"/>
          </a:xfrm>
        </p:grpSpPr>
        <p:sp>
          <p:nvSpPr>
            <p:cNvPr id="18" name="Rectangle: Rounded Corners 17">
              <a:extLst>
                <a:ext uri="{FF2B5EF4-FFF2-40B4-BE49-F238E27FC236}">
                  <a16:creationId xmlns:a16="http://schemas.microsoft.com/office/drawing/2014/main" id="{ED1FDD68-0936-44AC-9690-FACC27388F97}"/>
                </a:ext>
              </a:extLst>
            </p:cNvPr>
            <p:cNvSpPr/>
            <p:nvPr/>
          </p:nvSpPr>
          <p:spPr>
            <a:xfrm>
              <a:off x="4655373" y="1789401"/>
              <a:ext cx="3833754" cy="1469744"/>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85637C9-78E0-4465-A317-5575D207F70E}"/>
                </a:ext>
              </a:extLst>
            </p:cNvPr>
            <p:cNvSpPr txBox="1"/>
            <p:nvPr/>
          </p:nvSpPr>
          <p:spPr>
            <a:xfrm>
              <a:off x="6424475" y="2946405"/>
              <a:ext cx="2000250" cy="246221"/>
            </a:xfrm>
            <a:prstGeom prst="rect">
              <a:avLst/>
            </a:prstGeom>
            <a:noFill/>
          </p:spPr>
          <p:txBody>
            <a:bodyPr wrap="square">
              <a:spAutoFit/>
            </a:bodyPr>
            <a:lstStyle/>
            <a:p>
              <a:pPr algn="r"/>
              <a:r>
                <a:rPr lang="en-US" sz="1000" i="1" dirty="0">
                  <a:effectLst/>
                  <a:latin typeface="Times New Roman" panose="02020603050405020304" pitchFamily="18" charset="0"/>
                  <a:ea typeface="新細明體" panose="02020500000000000000" pitchFamily="18" charset="-120"/>
                </a:rPr>
                <a:t>(Chao, Hui-Lin: 1993)</a:t>
              </a:r>
            </a:p>
          </p:txBody>
        </p:sp>
        <p:sp>
          <p:nvSpPr>
            <p:cNvPr id="24" name="TextBox 23">
              <a:extLst>
                <a:ext uri="{FF2B5EF4-FFF2-40B4-BE49-F238E27FC236}">
                  <a16:creationId xmlns:a16="http://schemas.microsoft.com/office/drawing/2014/main" id="{E5A07BCA-9319-4811-BA24-8E71B105E410}"/>
                </a:ext>
              </a:extLst>
            </p:cNvPr>
            <p:cNvSpPr txBox="1"/>
            <p:nvPr/>
          </p:nvSpPr>
          <p:spPr>
            <a:xfrm>
              <a:off x="4846277" y="1892540"/>
              <a:ext cx="3578446" cy="1137747"/>
            </a:xfrm>
            <a:prstGeom prst="rect">
              <a:avLst/>
            </a:prstGeom>
            <a:noFill/>
          </p:spPr>
          <p:txBody>
            <a:bodyPr wrap="square">
              <a:spAutoFit/>
            </a:bodyPr>
            <a:lstStyle/>
            <a:p>
              <a:pPr marR="0" lvl="0">
                <a:lnSpc>
                  <a:spcPct val="115000"/>
                </a:lnSpc>
                <a:spcBef>
                  <a:spcPts val="0"/>
                </a:spcBef>
                <a:spcAft>
                  <a:spcPts val="600"/>
                </a:spcAft>
              </a:pPr>
              <a:r>
                <a:rPr lang="en-US" sz="1200" dirty="0">
                  <a:latin typeface="Times New Roman" panose="02020603050405020304" pitchFamily="18" charset="0"/>
                  <a:ea typeface="新細明體" panose="02020500000000000000" pitchFamily="18" charset="-120"/>
                </a:rPr>
                <a:t>The economic exchange form in this network is “delayed payment” (</a:t>
              </a:r>
              <a:r>
                <a:rPr lang="zh-TW" altLang="en-US" sz="1200" dirty="0">
                  <a:latin typeface="Times New Roman" panose="02020603050405020304" pitchFamily="18" charset="0"/>
                  <a:ea typeface="新細明體" panose="02020500000000000000" pitchFamily="18" charset="-120"/>
                </a:rPr>
                <a:t>延緩性支付</a:t>
              </a:r>
              <a:r>
                <a:rPr lang="en-US" altLang="zh-TW" sz="1200" dirty="0">
                  <a:latin typeface="Times New Roman" panose="02020603050405020304" pitchFamily="18" charset="0"/>
                  <a:ea typeface="新細明體" panose="02020500000000000000" pitchFamily="18" charset="-120"/>
                </a:rPr>
                <a:t>), </a:t>
              </a:r>
              <a:r>
                <a:rPr lang="en-US" sz="1200" dirty="0">
                  <a:latin typeface="Times New Roman" panose="02020603050405020304" pitchFamily="18" charset="0"/>
                  <a:ea typeface="新細明體" panose="02020500000000000000" pitchFamily="18" charset="-120"/>
                </a:rPr>
                <a:t>which is due to </a:t>
              </a:r>
              <a:r>
                <a:rPr lang="en-US" sz="1200" dirty="0">
                  <a:highlight>
                    <a:srgbClr val="FFFF00"/>
                  </a:highlight>
                  <a:latin typeface="Times New Roman" panose="02020603050405020304" pitchFamily="18" charset="0"/>
                  <a:ea typeface="新細明體" panose="02020500000000000000" pitchFamily="18" charset="-120"/>
                </a:rPr>
                <a:t>the economic network embedded in the social network</a:t>
              </a:r>
              <a:r>
                <a:rPr lang="en-US" sz="1200" dirty="0">
                  <a:latin typeface="Times New Roman" panose="02020603050405020304" pitchFamily="18" charset="0"/>
                  <a:ea typeface="新細明體" panose="02020500000000000000" pitchFamily="18" charset="-120"/>
                </a:rPr>
                <a:t>, and the profit exchange based on the social relationship (</a:t>
              </a:r>
              <a:r>
                <a:rPr lang="zh-TW" altLang="en-US" sz="1200" dirty="0">
                  <a:latin typeface="Times New Roman" panose="02020603050405020304" pitchFamily="18" charset="0"/>
                  <a:ea typeface="新細明體" panose="02020500000000000000" pitchFamily="18" charset="-120"/>
                </a:rPr>
                <a:t>人情</a:t>
              </a:r>
              <a:r>
                <a:rPr lang="en-US" altLang="zh-TW" sz="1200" dirty="0">
                  <a:latin typeface="Times New Roman" panose="02020603050405020304" pitchFamily="18" charset="0"/>
                  <a:ea typeface="新細明體" panose="02020500000000000000" pitchFamily="18" charset="-120"/>
                </a:rPr>
                <a:t>). </a:t>
              </a:r>
              <a:endParaRPr lang="en-US" sz="1200" dirty="0">
                <a:effectLst/>
                <a:latin typeface="Times New Roman" panose="02020603050405020304" pitchFamily="18" charset="0"/>
                <a:ea typeface="新細明體" panose="02020500000000000000" pitchFamily="18" charset="-120"/>
              </a:endParaRPr>
            </a:p>
          </p:txBody>
        </p:sp>
      </p:grpSp>
      <p:grpSp>
        <p:nvGrpSpPr>
          <p:cNvPr id="5" name="Group 4">
            <a:extLst>
              <a:ext uri="{FF2B5EF4-FFF2-40B4-BE49-F238E27FC236}">
                <a16:creationId xmlns:a16="http://schemas.microsoft.com/office/drawing/2014/main" id="{6590E9F6-0D0C-456D-9C07-60E8C96A850A}"/>
              </a:ext>
            </a:extLst>
          </p:cNvPr>
          <p:cNvGrpSpPr/>
          <p:nvPr/>
        </p:nvGrpSpPr>
        <p:grpSpPr>
          <a:xfrm>
            <a:off x="4655373" y="3390223"/>
            <a:ext cx="3833754" cy="1283608"/>
            <a:chOff x="4655373" y="3383281"/>
            <a:chExt cx="3833754" cy="1042936"/>
          </a:xfrm>
        </p:grpSpPr>
        <p:sp>
          <p:nvSpPr>
            <p:cNvPr id="17" name="Rectangle: Rounded Corners 16">
              <a:extLst>
                <a:ext uri="{FF2B5EF4-FFF2-40B4-BE49-F238E27FC236}">
                  <a16:creationId xmlns:a16="http://schemas.microsoft.com/office/drawing/2014/main" id="{5792F166-4A95-47B3-9EE6-9639C2A8F34E}"/>
                </a:ext>
              </a:extLst>
            </p:cNvPr>
            <p:cNvSpPr/>
            <p:nvPr/>
          </p:nvSpPr>
          <p:spPr>
            <a:xfrm>
              <a:off x="4655373" y="3383281"/>
              <a:ext cx="3833754" cy="104293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7024E2-9045-4A08-86A7-37977887B2D9}"/>
                </a:ext>
              </a:extLst>
            </p:cNvPr>
            <p:cNvSpPr txBox="1"/>
            <p:nvPr/>
          </p:nvSpPr>
          <p:spPr>
            <a:xfrm>
              <a:off x="4846276" y="3439704"/>
              <a:ext cx="3578447" cy="751875"/>
            </a:xfrm>
            <a:prstGeom prst="rect">
              <a:avLst/>
            </a:prstGeom>
            <a:noFill/>
          </p:spPr>
          <p:txBody>
            <a:bodyPr wrap="square">
              <a:spAutoFit/>
            </a:bodyPr>
            <a:lstStyle/>
            <a:p>
              <a:pPr marL="0" marR="0">
                <a:lnSpc>
                  <a:spcPct val="115000"/>
                </a:lnSpc>
                <a:spcBef>
                  <a:spcPts val="0"/>
                </a:spcBef>
                <a:spcAft>
                  <a:spcPts val="600"/>
                </a:spcAft>
              </a:pPr>
              <a:r>
                <a:rPr lang="en-US" sz="1200" dirty="0">
                  <a:latin typeface="Times New Roman" panose="02020603050405020304" pitchFamily="18" charset="0"/>
                  <a:ea typeface="新細明體" panose="02020500000000000000" pitchFamily="18" charset="-120"/>
                </a:rPr>
                <a:t>The industrialization of the textile industry in </a:t>
              </a:r>
              <a:r>
                <a:rPr lang="en-US" sz="1200" dirty="0" err="1">
                  <a:latin typeface="Times New Roman" panose="02020603050405020304" pitchFamily="18" charset="0"/>
                  <a:ea typeface="新細明體" panose="02020500000000000000" pitchFamily="18" charset="-120"/>
                </a:rPr>
                <a:t>Hemei</a:t>
              </a:r>
              <a:r>
                <a:rPr lang="en-US" sz="1200" dirty="0">
                  <a:latin typeface="Times New Roman" panose="02020603050405020304" pitchFamily="18" charset="0"/>
                  <a:ea typeface="新細明體" panose="02020500000000000000" pitchFamily="18" charset="-120"/>
                </a:rPr>
                <a:t> Zhan is more likely to the tradition mindset, which is </a:t>
              </a:r>
              <a:r>
                <a:rPr lang="en-US" sz="1200" dirty="0">
                  <a:highlight>
                    <a:srgbClr val="FFFF00"/>
                  </a:highlight>
                  <a:latin typeface="Times New Roman" panose="02020603050405020304" pitchFamily="18" charset="0"/>
                  <a:ea typeface="新細明體" panose="02020500000000000000" pitchFamily="18" charset="-120"/>
                </a:rPr>
                <a:t>simply pursuing better economic in household</a:t>
              </a:r>
              <a:r>
                <a:rPr lang="en-US" sz="1200" dirty="0">
                  <a:latin typeface="Times New Roman" panose="02020603050405020304" pitchFamily="18" charset="0"/>
                  <a:ea typeface="新細明體" panose="02020500000000000000" pitchFamily="18" charset="-120"/>
                </a:rPr>
                <a:t>, and the operation logic </a:t>
              </a:r>
              <a:r>
                <a:rPr lang="en-US" sz="1200" dirty="0">
                  <a:highlight>
                    <a:srgbClr val="FFFF00"/>
                  </a:highlight>
                  <a:latin typeface="Times New Roman" panose="02020603050405020304" pitchFamily="18" charset="0"/>
                  <a:ea typeface="新細明體" panose="02020500000000000000" pitchFamily="18" charset="-120"/>
                </a:rPr>
                <a:t>emphasizing social relationship</a:t>
              </a:r>
              <a:r>
                <a:rPr lang="en-US" sz="1200" dirty="0">
                  <a:latin typeface="Times New Roman" panose="02020603050405020304" pitchFamily="18" charset="0"/>
                  <a:ea typeface="新細明體" panose="02020500000000000000" pitchFamily="18" charset="-120"/>
                </a:rPr>
                <a:t> (</a:t>
              </a:r>
              <a:r>
                <a:rPr lang="en-US" sz="1200" dirty="0" err="1">
                  <a:latin typeface="Times New Roman" panose="02020603050405020304" pitchFamily="18" charset="0"/>
                  <a:ea typeface="新細明體" panose="02020500000000000000" pitchFamily="18" charset="-120"/>
                </a:rPr>
                <a:t>人情</a:t>
              </a:r>
              <a:r>
                <a:rPr lang="en-US" sz="1200" dirty="0">
                  <a:latin typeface="Times New Roman" panose="02020603050405020304" pitchFamily="18" charset="0"/>
                  <a:ea typeface="新細明體" panose="02020500000000000000" pitchFamily="18" charset="-120"/>
                </a:rPr>
                <a:t>).</a:t>
              </a:r>
              <a:endParaRPr lang="en-US" sz="1200" dirty="0">
                <a:effectLst/>
                <a:latin typeface="Times New Roman" panose="02020603050405020304" pitchFamily="18" charset="0"/>
                <a:ea typeface="新細明體" panose="02020500000000000000" pitchFamily="18" charset="-120"/>
              </a:endParaRPr>
            </a:p>
          </p:txBody>
        </p:sp>
        <p:sp>
          <p:nvSpPr>
            <p:cNvPr id="25" name="TextBox 24">
              <a:extLst>
                <a:ext uri="{FF2B5EF4-FFF2-40B4-BE49-F238E27FC236}">
                  <a16:creationId xmlns:a16="http://schemas.microsoft.com/office/drawing/2014/main" id="{D40DEA3C-35EC-4A7B-A738-9924619B45CE}"/>
                </a:ext>
              </a:extLst>
            </p:cNvPr>
            <p:cNvSpPr txBox="1"/>
            <p:nvPr/>
          </p:nvSpPr>
          <p:spPr>
            <a:xfrm>
              <a:off x="6545580" y="4195506"/>
              <a:ext cx="1879145" cy="200055"/>
            </a:xfrm>
            <a:prstGeom prst="rect">
              <a:avLst/>
            </a:prstGeom>
            <a:noFill/>
          </p:spPr>
          <p:txBody>
            <a:bodyPr wrap="square">
              <a:spAutoFit/>
            </a:bodyPr>
            <a:lstStyle/>
            <a:p>
              <a:pPr algn="r"/>
              <a:r>
                <a:rPr lang="de-DE" sz="1000" i="1" dirty="0">
                  <a:solidFill>
                    <a:schemeClr val="tx1">
                      <a:lumMod val="90000"/>
                      <a:lumOff val="10000"/>
                    </a:schemeClr>
                  </a:solidFill>
                  <a:effectLst/>
                  <a:latin typeface="Times New Roman" panose="02020603050405020304" pitchFamily="18" charset="0"/>
                  <a:ea typeface="新細明體" panose="02020500000000000000" pitchFamily="18" charset="-120"/>
                </a:rPr>
                <a:t>(Chen, Jie-Ying: 1997)</a:t>
              </a:r>
              <a:endParaRPr lang="en-US" sz="1000" i="1" dirty="0"/>
            </a:p>
          </p:txBody>
        </p:sp>
      </p:grpSp>
    </p:spTree>
    <p:extLst>
      <p:ext uri="{BB962C8B-B14F-4D97-AF65-F5344CB8AC3E}">
        <p14:creationId xmlns:p14="http://schemas.microsoft.com/office/powerpoint/2010/main" val="56591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3799FB4-14E7-46A8-A601-CC1618C08FD5}"/>
              </a:ext>
            </a:extLst>
          </p:cNvPr>
          <p:cNvSpPr/>
          <p:nvPr/>
        </p:nvSpPr>
        <p:spPr>
          <a:xfrm>
            <a:off x="494070" y="422074"/>
            <a:ext cx="3635477" cy="738664"/>
          </a:xfrm>
          <a:prstGeom prst="rect">
            <a:avLst/>
          </a:prstGeom>
        </p:spPr>
        <p:txBody>
          <a:bodyPr wrap="square">
            <a:spAutoFit/>
          </a:bodyPr>
          <a:lstStyle/>
          <a:p>
            <a:r>
              <a:rPr lang="en-US" sz="2800" dirty="0">
                <a:latin typeface="Baskerville Old Face" panose="02020602080505020303" pitchFamily="18" charset="0"/>
              </a:rPr>
              <a:t>Framework</a:t>
            </a:r>
          </a:p>
          <a:p>
            <a:r>
              <a:rPr lang="en-US" dirty="0">
                <a:latin typeface="Times New Roman" panose="02020603050405020304" pitchFamily="18" charset="0"/>
                <a:cs typeface="Times New Roman" panose="02020603050405020304" pitchFamily="18" charset="0"/>
              </a:rPr>
              <a:t>Statement</a:t>
            </a:r>
          </a:p>
        </p:txBody>
      </p:sp>
      <p:sp>
        <p:nvSpPr>
          <p:cNvPr id="2" name="Slide Number Placeholder 1">
            <a:extLst>
              <a:ext uri="{FF2B5EF4-FFF2-40B4-BE49-F238E27FC236}">
                <a16:creationId xmlns:a16="http://schemas.microsoft.com/office/drawing/2014/main" id="{E6C9D7B1-957D-42DF-8CA3-DA0AC992759B}"/>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
        <p:nvSpPr>
          <p:cNvPr id="8" name="矩形 10">
            <a:extLst>
              <a:ext uri="{FF2B5EF4-FFF2-40B4-BE49-F238E27FC236}">
                <a16:creationId xmlns:a16="http://schemas.microsoft.com/office/drawing/2014/main" id="{6CD19DA7-5DA9-40C5-8B57-AF1D884C8303}"/>
              </a:ext>
            </a:extLst>
          </p:cNvPr>
          <p:cNvSpPr/>
          <p:nvPr/>
        </p:nvSpPr>
        <p:spPr>
          <a:xfrm>
            <a:off x="752628" y="1362039"/>
            <a:ext cx="1761972" cy="362022"/>
          </a:xfrm>
          <a:prstGeom prst="rect">
            <a:avLst/>
          </a:prstGeom>
        </p:spPr>
        <p:txBody>
          <a:bodyPr wrap="square">
            <a:spAutoFit/>
          </a:bodyPr>
          <a:lstStyle/>
          <a:p>
            <a:pPr algn="r">
              <a:lnSpc>
                <a:spcPct val="120000"/>
              </a:lnSpc>
            </a:pPr>
            <a:r>
              <a:rPr lang="en-US" altLang="zh-TW" sz="1600" b="1" dirty="0">
                <a:solidFill>
                  <a:schemeClr val="tx1"/>
                </a:solidFill>
                <a:latin typeface="Times New Roman" panose="02020603050405020304" pitchFamily="18" charset="0"/>
                <a:cs typeface="Times New Roman" panose="02020603050405020304" pitchFamily="18" charset="0"/>
              </a:rPr>
              <a:t>The phenomenon</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96F53F-6F86-4C83-9EEB-3A569574127F}"/>
              </a:ext>
            </a:extLst>
          </p:cNvPr>
          <p:cNvSpPr txBox="1"/>
          <p:nvPr/>
        </p:nvSpPr>
        <p:spPr>
          <a:xfrm>
            <a:off x="2776628" y="1398198"/>
            <a:ext cx="5795872" cy="845424"/>
          </a:xfrm>
          <a:prstGeom prst="rect">
            <a:avLst/>
          </a:prstGeom>
          <a:noFill/>
        </p:spPr>
        <p:txBody>
          <a:bodyPr wrap="square">
            <a:spAutoFit/>
          </a:bodyPr>
          <a:lstStyle/>
          <a:p>
            <a:pPr marR="0" lvl="0">
              <a:lnSpc>
                <a:spcPct val="120000"/>
              </a:lnSpc>
              <a:spcBef>
                <a:spcPts val="0"/>
              </a:spcBef>
            </a:pP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F</a:t>
            </a:r>
            <a:r>
              <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acing the </a:t>
            </a:r>
            <a:r>
              <a:rPr lang="en-US" dirty="0">
                <a:solidFill>
                  <a:schemeClr val="tx1"/>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challenges</a:t>
            </a:r>
            <a:r>
              <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from the deduction of labor cost, and the competing from China and Southeast Asia, the </a:t>
            </a:r>
            <a:r>
              <a:rPr lang="en-US" dirty="0">
                <a:solidFill>
                  <a:schemeClr val="tx1"/>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textile industry </a:t>
            </a:r>
            <a:r>
              <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got </a:t>
            </a:r>
            <a:r>
              <a:rPr lang="en-US" dirty="0">
                <a:solidFill>
                  <a:schemeClr val="tx1"/>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restructuring</a:t>
            </a:r>
            <a:r>
              <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in </a:t>
            </a:r>
            <a:r>
              <a:rPr lang="en-US" dirty="0">
                <a:solidFill>
                  <a:schemeClr val="tx1"/>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1980s</a:t>
            </a:r>
            <a:r>
              <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(Wang, Abstract, 2000)</a:t>
            </a:r>
          </a:p>
        </p:txBody>
      </p:sp>
      <p:sp>
        <p:nvSpPr>
          <p:cNvPr id="12" name="矩形 10">
            <a:extLst>
              <a:ext uri="{FF2B5EF4-FFF2-40B4-BE49-F238E27FC236}">
                <a16:creationId xmlns:a16="http://schemas.microsoft.com/office/drawing/2014/main" id="{D685308E-86A2-466B-9981-7496664B2609}"/>
              </a:ext>
            </a:extLst>
          </p:cNvPr>
          <p:cNvSpPr/>
          <p:nvPr/>
        </p:nvSpPr>
        <p:spPr>
          <a:xfrm>
            <a:off x="752628" y="2324028"/>
            <a:ext cx="1761972" cy="362022"/>
          </a:xfrm>
          <a:prstGeom prst="rect">
            <a:avLst/>
          </a:prstGeom>
        </p:spPr>
        <p:txBody>
          <a:bodyPr wrap="square">
            <a:spAutoFit/>
          </a:bodyPr>
          <a:lstStyle/>
          <a:p>
            <a:pPr algn="r">
              <a:lnSpc>
                <a:spcPct val="120000"/>
              </a:lnSpc>
            </a:pPr>
            <a:r>
              <a:rPr lang="en-US" altLang="zh-TW" sz="1600" b="1" dirty="0">
                <a:solidFill>
                  <a:schemeClr val="tx1"/>
                </a:solidFill>
                <a:latin typeface="Times New Roman" panose="02020603050405020304" pitchFamily="18" charset="0"/>
                <a:cs typeface="Times New Roman" panose="02020603050405020304" pitchFamily="18" charset="0"/>
              </a:rPr>
              <a:t>The statement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B3FA660-3F75-4E32-A619-FE369AFF4EE4}"/>
              </a:ext>
            </a:extLst>
          </p:cNvPr>
          <p:cNvSpPr txBox="1"/>
          <p:nvPr/>
        </p:nvSpPr>
        <p:spPr>
          <a:xfrm>
            <a:off x="2776628" y="2340859"/>
            <a:ext cx="5795872" cy="328360"/>
          </a:xfrm>
          <a:prstGeom prst="rect">
            <a:avLst/>
          </a:prstGeom>
          <a:noFill/>
        </p:spPr>
        <p:txBody>
          <a:bodyPr wrap="square">
            <a:spAutoFit/>
          </a:bodyPr>
          <a:lstStyle/>
          <a:p>
            <a:pPr marR="0" lvl="0">
              <a:lnSpc>
                <a:spcPct val="120000"/>
              </a:lnSpc>
              <a:spcBef>
                <a:spcPts val="0"/>
              </a:spcBef>
            </a:pP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“In the </a:t>
            </a:r>
            <a:r>
              <a:rPr lang="en-US" altLang="zh-TW" dirty="0">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environment</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how the </a:t>
            </a:r>
            <a:r>
              <a:rPr lang="en-US" altLang="zh-TW" dirty="0">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actor</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reacts to the </a:t>
            </a:r>
            <a:r>
              <a:rPr lang="en-US" altLang="zh-TW" dirty="0">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phenomenon</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endPar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 name="矩形 10">
            <a:extLst>
              <a:ext uri="{FF2B5EF4-FFF2-40B4-BE49-F238E27FC236}">
                <a16:creationId xmlns:a16="http://schemas.microsoft.com/office/drawing/2014/main" id="{7DBA29E7-6DFF-4C28-9A6D-2062F38F2643}"/>
              </a:ext>
            </a:extLst>
          </p:cNvPr>
          <p:cNvSpPr/>
          <p:nvPr/>
        </p:nvSpPr>
        <p:spPr>
          <a:xfrm>
            <a:off x="752628" y="2900215"/>
            <a:ext cx="1761972" cy="657488"/>
          </a:xfrm>
          <a:prstGeom prst="rect">
            <a:avLst/>
          </a:prstGeom>
        </p:spPr>
        <p:txBody>
          <a:bodyPr wrap="square">
            <a:spAutoFit/>
          </a:bodyPr>
          <a:lstStyle/>
          <a:p>
            <a:pPr algn="r">
              <a:lnSpc>
                <a:spcPct val="120000"/>
              </a:lnSpc>
            </a:pPr>
            <a:r>
              <a:rPr lang="en-US" altLang="zh-TW" sz="1600" b="1" dirty="0">
                <a:solidFill>
                  <a:schemeClr val="tx1"/>
                </a:solidFill>
                <a:latin typeface="Times New Roman" panose="02020603050405020304" pitchFamily="18" charset="0"/>
                <a:cs typeface="Times New Roman" panose="02020603050405020304" pitchFamily="18" charset="0"/>
              </a:rPr>
              <a:t>The phenomenon in the statement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48F1A74-5E9D-4341-BA6B-FBD5C09F3FF4}"/>
              </a:ext>
            </a:extLst>
          </p:cNvPr>
          <p:cNvSpPr txBox="1"/>
          <p:nvPr/>
        </p:nvSpPr>
        <p:spPr>
          <a:xfrm>
            <a:off x="2776628" y="2908147"/>
            <a:ext cx="5795872" cy="845424"/>
          </a:xfrm>
          <a:prstGeom prst="rect">
            <a:avLst/>
          </a:prstGeom>
          <a:noFill/>
        </p:spPr>
        <p:txBody>
          <a:bodyPr wrap="square">
            <a:spAutoFit/>
          </a:bodyPr>
          <a:lstStyle/>
          <a:p>
            <a:pPr marR="0" lvl="0">
              <a:lnSpc>
                <a:spcPct val="120000"/>
              </a:lnSpc>
              <a:spcBef>
                <a:spcPts val="0"/>
              </a:spcBef>
            </a:pP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In 1980s</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how the textile industry in </a:t>
            </a:r>
            <a:r>
              <a:rPr lang="en-US" altLang="zh-TW" dirty="0" err="1">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Hemei</a:t>
            </a:r>
            <a:r>
              <a:rPr lang="en-US" altLang="zh-TW" dirty="0">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 Zhan </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reacts to </a:t>
            </a:r>
            <a:r>
              <a:rPr lang="en-US" altLang="zh-TW" dirty="0">
                <a:solidFill>
                  <a:schemeClr val="tx1"/>
                </a:solidFill>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the industrial restructuring</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due to the challenges from the deduction of labor cost, and the competing from China and Southeast Asia.” </a:t>
            </a:r>
            <a:endPar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 name="TextBox 15">
            <a:extLst>
              <a:ext uri="{FF2B5EF4-FFF2-40B4-BE49-F238E27FC236}">
                <a16:creationId xmlns:a16="http://schemas.microsoft.com/office/drawing/2014/main" id="{82D79A34-3081-467E-9AB8-A95739C07DB4}"/>
              </a:ext>
            </a:extLst>
          </p:cNvPr>
          <p:cNvSpPr txBox="1"/>
          <p:nvPr/>
        </p:nvSpPr>
        <p:spPr>
          <a:xfrm>
            <a:off x="2776628" y="3811699"/>
            <a:ext cx="5795872" cy="845424"/>
          </a:xfrm>
          <a:prstGeom prst="rect">
            <a:avLst/>
          </a:prstGeom>
          <a:noFill/>
        </p:spPr>
        <p:txBody>
          <a:bodyPr wrap="square">
            <a:spAutoFit/>
          </a:bodyPr>
          <a:lstStyle/>
          <a:p>
            <a:pPr marR="0" lvl="0">
              <a:lnSpc>
                <a:spcPct val="120000"/>
              </a:lnSpc>
              <a:spcBef>
                <a:spcPts val="0"/>
              </a:spcBef>
            </a:pP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1.</a:t>
            </a:r>
            <a:r>
              <a:rPr lang="zh-TW" altLang="en-US"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the environment (1980s), </a:t>
            </a:r>
          </a:p>
          <a:p>
            <a:pPr marR="0" lvl="0">
              <a:lnSpc>
                <a:spcPct val="120000"/>
              </a:lnSpc>
              <a:spcBef>
                <a:spcPts val="0"/>
              </a:spcBef>
            </a:pP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2.</a:t>
            </a:r>
            <a:r>
              <a:rPr lang="zh-TW" altLang="en-US"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the actor (the textile industry in </a:t>
            </a:r>
            <a:r>
              <a:rPr lang="en-US" altLang="zh-TW" dirty="0" err="1">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Hemei</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Zhan)</a:t>
            </a:r>
          </a:p>
          <a:p>
            <a:pPr marR="0" lvl="0">
              <a:lnSpc>
                <a:spcPct val="120000"/>
              </a:lnSpc>
              <a:spcBef>
                <a:spcPts val="0"/>
              </a:spcBef>
            </a:pP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3.</a:t>
            </a:r>
            <a:r>
              <a:rPr lang="zh-TW" altLang="en-US"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the phenomenon (industrial restructuring).</a:t>
            </a:r>
            <a:endParaRPr lang="en-US"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757379026"/>
      </p:ext>
    </p:extLst>
  </p:cSld>
  <p:clrMapOvr>
    <a:masterClrMapping/>
  </p:clrMapOvr>
</p:sld>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9851</TotalTime>
  <Words>2257</Words>
  <Application>Microsoft Office PowerPoint</Application>
  <PresentationFormat>On-screen Show (16:9)</PresentationFormat>
  <Paragraphs>281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DM Serif Display</vt:lpstr>
      <vt:lpstr>Baskerville Old Face</vt:lpstr>
      <vt:lpstr>Times New Roman</vt:lpstr>
      <vt:lpstr>Montserrat Light</vt:lpstr>
      <vt:lpstr>Calibri</vt:lpstr>
      <vt:lpstr>Arial</vt:lpstr>
      <vt:lpstr>Mutius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Chuan Huang</dc:creator>
  <cp:lastModifiedBy>黃川</cp:lastModifiedBy>
  <cp:revision>607</cp:revision>
  <dcterms:modified xsi:type="dcterms:W3CDTF">2021-10-05T08:25:06Z</dcterms:modified>
</cp:coreProperties>
</file>